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88" r:id="rId2"/>
    <p:sldMasterId id="2147483691" r:id="rId3"/>
  </p:sldMasterIdLst>
  <p:notesMasterIdLst>
    <p:notesMasterId r:id="rId44"/>
  </p:notesMasterIdLst>
  <p:handoutMasterIdLst>
    <p:handoutMasterId r:id="rId45"/>
  </p:handoutMasterIdLst>
  <p:sldIdLst>
    <p:sldId id="257" r:id="rId4"/>
    <p:sldId id="287" r:id="rId5"/>
    <p:sldId id="364" r:id="rId6"/>
    <p:sldId id="325" r:id="rId7"/>
    <p:sldId id="326" r:id="rId8"/>
    <p:sldId id="304" r:id="rId9"/>
    <p:sldId id="352" r:id="rId10"/>
    <p:sldId id="366" r:id="rId11"/>
    <p:sldId id="367" r:id="rId12"/>
    <p:sldId id="368" r:id="rId13"/>
    <p:sldId id="369" r:id="rId14"/>
    <p:sldId id="358" r:id="rId15"/>
    <p:sldId id="370" r:id="rId16"/>
    <p:sldId id="371" r:id="rId17"/>
    <p:sldId id="372" r:id="rId18"/>
    <p:sldId id="373" r:id="rId19"/>
    <p:sldId id="379" r:id="rId20"/>
    <p:sldId id="375" r:id="rId21"/>
    <p:sldId id="376" r:id="rId22"/>
    <p:sldId id="350" r:id="rId23"/>
    <p:sldId id="377" r:id="rId24"/>
    <p:sldId id="321" r:id="rId25"/>
    <p:sldId id="289" r:id="rId26"/>
    <p:sldId id="322" r:id="rId27"/>
    <p:sldId id="323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43" r:id="rId36"/>
    <p:sldId id="338" r:id="rId37"/>
    <p:sldId id="339" r:id="rId38"/>
    <p:sldId id="340" r:id="rId39"/>
    <p:sldId id="341" r:id="rId40"/>
    <p:sldId id="342" r:id="rId41"/>
    <p:sldId id="378" r:id="rId42"/>
    <p:sldId id="258" r:id="rId43"/>
  </p:sldIdLst>
  <p:sldSz cx="12192000" cy="6858000"/>
  <p:notesSz cx="6858000" cy="9144000"/>
  <p:embeddedFontLst>
    <p:embeddedFont>
      <p:font typeface="Cambria Math" panose="02040503050406030204" pitchFamily="18" charset="0"/>
      <p:regular r:id="rId46"/>
    </p:embeddedFont>
    <p:embeddedFont>
      <p:font typeface="Trebuchet MS" panose="020B0603020202020204" pitchFamily="34" charset="0"/>
      <p:regular r:id="rId47"/>
      <p:bold r:id="rId48"/>
      <p:italic r:id="rId49"/>
      <p:boldItalic r:id="rId50"/>
    </p:embeddedFont>
    <p:embeddedFont>
      <p:font typeface="Wingdings 3" panose="05040102010807070707" pitchFamily="18" charset="2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5BF216-E923-457D-9446-0C36BA47B507}" name="Bethany Fred" initials="BF" userId="Bethany Fred" providerId="None"/>
  <p188:author id="{7D5F38B0-27BD-1AAB-030D-AB0E7EC8A4AE}" name="Luke Booth" initials="LB" userId="S::luke_booth@selinc.com::59e3b6ea-09c1-4911-be05-b8f4f592081f" providerId="AD"/>
  <p188:author id="{DF431BF8-71B6-A324-CB95-E2FC05FB4C3D}" name="Luke Booth" initials="LB" userId="Luke Booth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50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5" d="100"/>
          <a:sy n="75" d="100"/>
        </p:scale>
        <p:origin x="4008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3.fntdata"/><Relationship Id="rId56" Type="http://schemas.microsoft.com/office/2018/10/relationships/authors" Target="authors.xml"/><Relationship Id="rId8" Type="http://schemas.openxmlformats.org/officeDocument/2006/relationships/slide" Target="slides/slide5.xml"/><Relationship Id="rId51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1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ED237A-D049-B2C9-0EB9-64325869B6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9431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5C245162-0659-4CD1-9F30-5A99CD14391E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62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6CE99-3DFF-419B-85EF-1690F5785792}" type="datetimeFigureOut">
              <a:rPr lang="en-US" smtClean="0"/>
              <a:t>4/4/2025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58343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9431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22C7A4F-0254-4F0E-9CEA-10DAD9FE4F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783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FF5B5875-AC34-0A76-BEF5-662BD52BF1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439770C-6BFB-3A6E-EDC1-6021531F35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F24017-D9E7-0023-C250-8EEECB08FE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72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A4452-E190-8B2E-D6AF-70D55656A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00B14357-3E94-E5D7-41D4-2B7B87CEC7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798C45C-6965-7888-1966-C0518B05B3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C54D07-B806-6384-E8A8-298E4868BE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06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0C9F9D05-55CC-66B5-1B5E-D4A0A5583E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68A16C6-96A2-B446-4EDF-50A1AD5A7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126AF8-29D7-E2BE-F253-66D19EDA24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483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465A7-6F29-B2B0-D5CE-6588BDDED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DF55CEAF-71BA-00B0-3C24-DADFB7B479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915A9E4-6629-7178-A879-8509F0B04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D25A33-9629-E226-2B62-3912AB752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27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FBB46-41A0-67A4-EBB2-367A8C5DD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67456B0C-6221-A22F-C6B0-AF022D4AB0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0ECB79A-B451-285F-63C5-E6EF341F73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BC6288-71E1-493D-CEA2-9982CE1125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055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0C7A4-E7B4-6DA1-D862-70D62CE0E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40328986-E9E0-4FAF-9664-809FD3A248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47F0687-035D-0D3A-98D9-0CB311836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37D601-93E3-5F92-4B6A-F27477E107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23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F418B-6081-1D5E-086C-0502B8961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54BC0960-00BB-1D91-8654-2E90E97514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F2AD4DB-16F0-0B49-7794-1D8E0ED2F5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AD4883-93E2-AB08-5BD5-BE19C7FB44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53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63EB6-B0C6-1E21-5F62-3D1951A8D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54F4E4B7-1517-AAFA-FEA4-866CD33665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19D9753-4B32-5EF4-8264-B6571845AF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DC294F-D322-3439-3AE9-E94CB3264A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084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51008-7CB0-A33C-46C4-FA94C3984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438F3D1F-9D44-68F6-ED58-D45C4CC93B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02EA8AF-AD23-DB43-901F-E9ADE4E407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CDF31B-41B3-1E48-8D66-DA173C0132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01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D5CEB-2391-00D5-AB4A-87359158F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5A5040A2-570E-1AB7-9856-00EB579B34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CA2ADE2-5A2B-6D09-6688-CBEBD391FC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F6DA9A-4AC5-2174-5601-AF21035874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06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F1AF8406-D465-ED93-1535-12400F8836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C47AF0F7-FE19-13D3-776B-6F42C40E9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A6FD10-5FB1-F7C0-145D-C688E82926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48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C5696D01-42C5-E1E9-CDFC-9D166DE94D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50283DE-70BC-0FDA-09BA-81F30D1D95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BA7C16-AB33-51EA-2CF6-A0AA80BF4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9541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23930-E426-36AC-29C6-DC48FE390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35F4C360-6638-F5AB-9F03-ECBC8FF0B0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C90E02E-FFB1-14F3-5F3B-ECCD13E19E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1FDB84-0C18-B7F8-E3C6-E9416986AE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560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A8C57EFB-6889-FCEB-96D4-E3CAA27148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D5F70C-8001-02A9-133D-6E97E7E581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68F22F-AFF9-218A-B706-32F66C878F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9992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DA39F4CB-D665-45C1-9AB1-72DB6AF873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3CC6071-C89F-1671-CD48-914DD8F4A9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F4CCCB-84F1-2176-C546-F698493A3B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924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CB358-0659-C9ED-AB31-57B392DAC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68EBE003-1C5C-2AC0-733C-2FA26F35CD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E482019-8362-1331-AB8E-1A81A3A7E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E3DD17-F249-DD9F-CBAA-16A401B2D0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7713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358FD-D206-89AC-4B3E-1BFFA6B79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3FA964A7-DC9C-6C1F-B752-F1046B22B9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282A3E-AD10-7B16-C680-F65C6420EA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48EF1E-9D17-8067-62BE-0A8F75A6A5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6613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A3102-1300-765A-A785-2AB4C8504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4A0D92DD-30B3-FBB7-20CC-16ADBD5EE0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0F5C103-BE53-84A9-1774-E3665BAF0F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668D9B-D2AC-CB9A-4C95-A0B94898F6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905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D9F51-4726-6AED-101E-1650C96C4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A3488803-84DB-DD7E-2A2D-FAC44D44F8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EAE11ECF-4E76-DD37-EE8D-F0AC970F5B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62D99-4E3D-0486-579D-8ED8111FA2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146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864BB-7899-8820-0514-9E2AC04F7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5EFB68B6-9C6C-0620-228C-A0FD538662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4B41656-892F-2451-DCF4-300015BB68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31D015-EB53-83DD-1EC0-589A70C8C7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450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AFB2C-F5C7-0E4C-EADD-E9AB786B0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29BEF12D-DFC5-E20D-11B4-CAA7F6496B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7708073-5D33-253B-A28C-72A4F9E8AD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2479EA-C55B-0909-A322-AFA8C64E0B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9966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2E044-8B99-4D98-96A7-53C9CECFC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E018F3DA-FFCC-A598-FB72-BF73573545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FAD42EC-6966-5D68-C04A-415470D631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4B34F9-9E36-2EB8-733F-B1A5837917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89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D2F0A687-DE28-9176-C035-45CE3FD462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1C2AB8A-0E05-9DC8-8EF1-1EF39EC552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C0B94B-5C7D-22A0-0021-8CD587DF0A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587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428BC-BF58-B053-629F-6CDE81AD0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6BD8F88A-86C7-AC4E-8208-7F6A5C2270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B32FA00-23E7-C144-6CFF-7CDCB12A3F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FDA43B-F5C7-89EA-B831-793EE0173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8596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ECB41-9DAE-9CC4-2244-19E423E7A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EA4F0231-9E12-6FEA-87F4-82A9276197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2EC5952-792D-510F-C8D9-F046E467C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B1BB35-9AA4-FD4D-A76E-91BC3C8777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6336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5177C-7958-8F78-8DDA-F5E9E4146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C7A998-AE67-03FD-E7CE-821A7E0AE4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2DBC5B2C-F358-8F27-D3E4-D13FE7E446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0C688F-703E-811D-E2B4-C7749D3949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4260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A2451-304D-04D0-8969-6354389E5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35806951-B6DB-A49D-0EFE-0936CFA8AB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5944F49-E88B-14B6-B9C2-001448B85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C0D8E1-BE03-A4C0-A943-8BF313C29F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952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BEB40-94C6-06B9-1F43-51DC0A636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D07F4F-4DC9-5487-FA0A-84C0724CFB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63019FE1-F8A7-C85C-4A2F-85BC10E02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9B4920-CCD7-C028-7EF4-B932FB7106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886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2E5D9-00C4-53A5-1117-E8D034FD7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C1454B-B974-E773-7ECB-80ECFB3EF6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EB562893-8DB7-A19E-3337-67801F8C6A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463DEF-D74E-5C07-CB30-F41BB2F726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1341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9AE4B-0BF3-DE56-904D-6655AF78E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CAE0525E-AD36-D1E7-FBC4-87AC378A4A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68C0DD7-71BD-15C2-A107-929F98FBC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A1F89D-81DE-0572-425C-A0EAEB0BD2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9505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5C2F1-C495-39CA-A878-EFDF54DD1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DAA0A1B2-90CF-9547-0ADD-CF457802C8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B062BAA-90DD-4B36-A797-8A899BA308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932C36-0107-618C-886B-B9690C52E8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4917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FA2E4-FA36-AE54-AE4C-5CA02B42A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B2557F9E-3BF5-F062-2EF6-ED66E0E4FE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3480111-638D-1729-A8B4-6D903B21D1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D0455F-BE06-3331-8CF5-6D5920833F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5622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32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E5B67481-BA07-079B-42EE-BA3AD7E901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A853AC6-7975-8DDA-FE59-10D887C60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52EB77-E545-B3DA-3299-6FBEE36ECA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9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8E08C6EA-2137-88CC-996F-F942080D80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6C910A4-17F5-7351-C213-1FD5185483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BAFA98-4719-B4C4-9802-6F688C3AF3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316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3FD6312A-0F52-8F0E-FE44-742E3DC743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C160244-8C93-8D77-E4CC-5E2A23DB6C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338561-716B-9DEE-CBC3-D3FAF160D6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51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D7CB8-DD2C-B43D-096A-6470D4588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F7972C22-C034-B09B-5A41-E43EBE1789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EBEABAB-91E0-738D-A7F8-1F3D7FDC43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30099D-D72E-EA60-9836-54BB363F53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16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FBF8E-481F-4368-09EA-E44081489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CE8D23A4-B509-DA6D-09E0-B2006FA15C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D9A0D42-3F26-1D9E-CADD-2BE1744D8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DD85E6-E061-DD6F-7A1F-90D23DF4F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25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88A19-7360-B016-48EE-ABE48F6AE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86C87523-9305-F967-662A-89C84C6829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B41AE67-A9F6-4251-22FD-4BB69F739A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F38977-4F54-5678-94CD-471B08D6C3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C7A4F-0254-4F0E-9CEA-10DAD9FE4FE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5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7ED8559-2C2C-490D-8B88-C7FCFC2BFEAC}"/>
              </a:ext>
            </a:extLst>
          </p:cNvPr>
          <p:cNvSpPr txBox="1">
            <a:spLocks/>
          </p:cNvSpPr>
          <p:nvPr userDrawn="1"/>
        </p:nvSpPr>
        <p:spPr>
          <a:xfrm>
            <a:off x="4804228" y="6409839"/>
            <a:ext cx="712421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© </a:t>
            </a:r>
            <a:fld id="{51D4B62B-F359-4B7C-B74E-5A90AC4E3114}" type="datetimeyyyy">
              <a:rPr kumimoji="0" lang="en-US" sz="105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2025</a:t>
            </a:fld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 SEL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55DAA-18CC-454F-8654-7E8CAEA9D9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21560" y="5008909"/>
            <a:ext cx="8413239" cy="830997"/>
          </a:xfrm>
        </p:spPr>
        <p:txBody>
          <a:bodyPr lIns="91440" rIns="9144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400" b="0">
                <a:solidFill>
                  <a:schemeClr val="tx2"/>
                </a:solidFill>
              </a:defRPr>
            </a:lvl1pPr>
            <a:lvl2pPr marL="0" indent="0" algn="l">
              <a:buNone/>
              <a:defRPr sz="3600">
                <a:solidFill>
                  <a:schemeClr val="tx2"/>
                </a:solidFill>
              </a:defRPr>
            </a:lvl2pPr>
            <a:lvl3pPr marL="0" indent="0" algn="l">
              <a:buNone/>
              <a:defRPr sz="3600">
                <a:solidFill>
                  <a:schemeClr val="tx2"/>
                </a:solidFill>
              </a:defRPr>
            </a:lvl3pPr>
            <a:lvl4pPr marL="0" indent="0" algn="l">
              <a:buNone/>
              <a:defRPr sz="3600">
                <a:solidFill>
                  <a:schemeClr val="tx2"/>
                </a:solidFill>
              </a:defRPr>
            </a:lvl4pPr>
            <a:lvl5pPr marL="0" indent="0" algn="l">
              <a:buNone/>
              <a:defRPr sz="3600">
                <a:solidFill>
                  <a:schemeClr val="tx2"/>
                </a:solidFill>
              </a:defRPr>
            </a:lvl5pPr>
            <a:lvl6pPr marL="0" indent="0" algn="l">
              <a:buNone/>
              <a:defRPr sz="3600">
                <a:solidFill>
                  <a:schemeClr val="tx2"/>
                </a:solidFill>
              </a:defRPr>
            </a:lvl6pPr>
            <a:lvl7pPr marL="0" indent="0" algn="l">
              <a:buNone/>
              <a:defRPr sz="3600">
                <a:solidFill>
                  <a:schemeClr val="tx2"/>
                </a:solidFill>
              </a:defRPr>
            </a:lvl7pPr>
            <a:lvl8pPr marL="0" indent="0" algn="l">
              <a:buNone/>
              <a:defRPr sz="3600">
                <a:solidFill>
                  <a:schemeClr val="tx2"/>
                </a:solidFill>
              </a:defRPr>
            </a:lvl8pPr>
            <a:lvl9pPr marL="0" indent="0" algn="l">
              <a:buNone/>
              <a:defRPr sz="36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SEL author names (bold)                                                                 Schweitzer Engineering Laboratories, Inc.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F9E1DE-2E61-40B8-9AA2-F25384BAD1C1}"/>
              </a:ext>
            </a:extLst>
          </p:cNvPr>
          <p:cNvSpPr>
            <a:spLocks/>
          </p:cNvSpPr>
          <p:nvPr/>
        </p:nvSpPr>
        <p:spPr bwMode="ltGray">
          <a:xfrm>
            <a:off x="1" y="0"/>
            <a:ext cx="3047997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84887-69BA-4F79-AC38-4AE76D9F2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21560" y="1021444"/>
            <a:ext cx="8413239" cy="2407556"/>
          </a:xfrm>
        </p:spPr>
        <p:txBody>
          <a:bodyPr anchor="t" anchorCtr="0">
            <a:noAutofit/>
          </a:bodyPr>
          <a:lstStyle>
            <a:lvl1pPr algn="l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Select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04962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C1A8893-F31B-40F6-869D-08F76A2B2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2009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Select to add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CA3A44E-D60D-44F9-ABC9-0C3541084F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15300" y="0"/>
            <a:ext cx="4076700" cy="6858000"/>
          </a:xfrm>
          <a:solidFill>
            <a:schemeClr val="bg2">
              <a:lumMod val="60000"/>
              <a:lumOff val="40000"/>
            </a:schemeClr>
          </a:solidFill>
        </p:spPr>
        <p:txBody>
          <a:bodyPr tIns="1645920" anchor="t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Select the Pictures icon below to insert an image</a:t>
            </a:r>
          </a:p>
        </p:txBody>
      </p:sp>
    </p:spTree>
    <p:extLst>
      <p:ext uri="{BB962C8B-B14F-4D97-AF65-F5344CB8AC3E}">
        <p14:creationId xmlns:p14="http://schemas.microsoft.com/office/powerpoint/2010/main" val="2871995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E916AA-75A7-4AA9-9C0F-B1572E1BB8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60000"/>
              <a:lumOff val="40000"/>
            </a:schemeClr>
          </a:solidFill>
        </p:spPr>
        <p:txBody>
          <a:bodyPr tIns="2560320" anchor="t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Select the Pictures icon below to insert a full-slide image</a:t>
            </a:r>
          </a:p>
        </p:txBody>
      </p:sp>
    </p:spTree>
    <p:extLst>
      <p:ext uri="{BB962C8B-B14F-4D97-AF65-F5344CB8AC3E}">
        <p14:creationId xmlns:p14="http://schemas.microsoft.com/office/powerpoint/2010/main" val="2516623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__">
    <p:bg bwMode="gray">
      <p:bgPr>
        <a:solidFill>
          <a:srgbClr val="00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095BB22-AD8B-4526-8DFB-C3B9E7BCA3F3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457200" y="728261"/>
            <a:ext cx="11277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</a:rPr>
              <a:t>TITLE SLIDE AND SECTION LAYOUTS</a:t>
            </a:r>
          </a:p>
        </p:txBody>
      </p:sp>
    </p:spTree>
    <p:extLst>
      <p:ext uri="{BB962C8B-B14F-4D97-AF65-F5344CB8AC3E}">
        <p14:creationId xmlns:p14="http://schemas.microsoft.com/office/powerpoint/2010/main" val="3954543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C1D99-1A84-4674-8162-A2B5C3EE1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1560" y="1021445"/>
            <a:ext cx="8413239" cy="2407556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Select to add presentation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86ED56-F06C-4627-8704-E1284558A7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3047997" cy="6858000"/>
          </a:xfrm>
          <a:solidFill>
            <a:schemeClr val="bg2">
              <a:lumMod val="60000"/>
              <a:lumOff val="40000"/>
            </a:schemeClr>
          </a:solidFill>
        </p:spPr>
        <p:txBody>
          <a:bodyPr tIns="1645920" anchor="t" anchorCtr="1"/>
          <a:lstStyle>
            <a:lvl1pPr marL="0" indent="0">
              <a:buNone/>
              <a:defRPr sz="3000"/>
            </a:lvl1pPr>
          </a:lstStyle>
          <a:p>
            <a:r>
              <a:rPr lang="en-US" sz="3000" dirty="0"/>
              <a:t>Select the Pictures icon to insert an image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3E4B94-BAF5-4316-A28E-1957B2E805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21560" y="5008909"/>
            <a:ext cx="8413239" cy="830997"/>
          </a:xfrm>
        </p:spPr>
        <p:txBody>
          <a:bodyPr lIns="91440" rIns="9144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SEL author names (bold)                                                                 Schweitzer Engineering Laboratories, Inc.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E03296-7547-4B38-8E05-66B7F4D25FBE}"/>
              </a:ext>
            </a:extLst>
          </p:cNvPr>
          <p:cNvSpPr txBox="1">
            <a:spLocks/>
          </p:cNvSpPr>
          <p:nvPr userDrawn="1"/>
        </p:nvSpPr>
        <p:spPr>
          <a:xfrm>
            <a:off x="4804228" y="6409839"/>
            <a:ext cx="712421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© </a:t>
            </a:r>
            <a:fld id="{8397385C-28FF-4335-83F5-63DC13835D17}" type="datetimeyyyy">
              <a:rPr kumimoji="0" lang="en-US" sz="105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2025</a:t>
            </a:fld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 SEL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19900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Coautho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6CA22E2-2EA5-4696-978F-29A01682F9D8}"/>
              </a:ext>
            </a:extLst>
          </p:cNvPr>
          <p:cNvSpPr txBox="1">
            <a:spLocks/>
          </p:cNvSpPr>
          <p:nvPr userDrawn="1"/>
        </p:nvSpPr>
        <p:spPr>
          <a:xfrm>
            <a:off x="4804228" y="6409839"/>
            <a:ext cx="712421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© </a:t>
            </a:r>
            <a:fld id="{E3C7D481-BD66-4046-BC06-309DFC696D14}" type="datetimeyyyy">
              <a:rPr kumimoji="0" lang="en-US" sz="105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2025</a:t>
            </a:fld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 Dominion Energy and SEL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38FCB1-95AC-48BB-B413-21949FD9D1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1560" y="1021445"/>
            <a:ext cx="8413239" cy="2407556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Select to add presentation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23C2743-D62A-4E11-B8FC-BACC6C89F9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3047997" cy="6858000"/>
          </a:xfrm>
          <a:solidFill>
            <a:schemeClr val="bg2">
              <a:lumMod val="60000"/>
              <a:lumOff val="40000"/>
            </a:schemeClr>
          </a:solidFill>
        </p:spPr>
        <p:txBody>
          <a:bodyPr tIns="1645920" anchor="t" anchorCtr="1"/>
          <a:lstStyle>
            <a:lvl1pPr marL="0" indent="0">
              <a:buNone/>
              <a:defRPr sz="3000"/>
            </a:lvl1pPr>
          </a:lstStyle>
          <a:p>
            <a:r>
              <a:rPr lang="en-US" dirty="0"/>
              <a:t>Select the Pictures icon to insert an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DABAC-B1AB-4B90-8F39-90CB662BBC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21560" y="5270172"/>
            <a:ext cx="8413240" cy="830997"/>
          </a:xfrm>
        </p:spPr>
        <p:txBody>
          <a:bodyPr lIns="91440" rIns="9144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SEL author names (bold)                                                                 Schweitzer Engineering Laboratories, Inc.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ECB216-A1AC-438E-B83D-4D3B15DAEA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21560" y="4174797"/>
            <a:ext cx="8413239" cy="830997"/>
          </a:xfrm>
        </p:spPr>
        <p:txBody>
          <a:bodyPr lIns="91440" rIns="9144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5pPr>
            <a:lvl6pPr marL="0" indent="0">
              <a:buNone/>
              <a:defRPr>
                <a:solidFill>
                  <a:schemeClr val="tx2"/>
                </a:solidFill>
              </a:defRPr>
            </a:lvl6pPr>
            <a:lvl7pPr marL="0" indent="0">
              <a:buNone/>
              <a:defRPr>
                <a:solidFill>
                  <a:schemeClr val="tx2"/>
                </a:solidFill>
              </a:defRPr>
            </a:lvl7pPr>
            <a:lvl8pPr marL="0" indent="0">
              <a:buNone/>
              <a:defRPr>
                <a:solidFill>
                  <a:schemeClr val="tx2"/>
                </a:solidFill>
              </a:defRPr>
            </a:lvl8pPr>
            <a:lvl9pPr marL="0" indent="0">
              <a:buNone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Customer coauthor names (bold)                                               Customer Company</a:t>
            </a:r>
          </a:p>
        </p:txBody>
      </p:sp>
    </p:spTree>
    <p:extLst>
      <p:ext uri="{BB962C8B-B14F-4D97-AF65-F5344CB8AC3E}">
        <p14:creationId xmlns:p14="http://schemas.microsoft.com/office/powerpoint/2010/main" val="1455141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Coautho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408AA-7FAC-472F-881A-A9D9B81173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394" y="457200"/>
            <a:ext cx="11008406" cy="175432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Select to add presentation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DD96EB-ECA4-48AF-A59C-5A97353E8B65}"/>
              </a:ext>
            </a:extLst>
          </p:cNvPr>
          <p:cNvSpPr>
            <a:spLocks/>
          </p:cNvSpPr>
          <p:nvPr userDrawn="1"/>
        </p:nvSpPr>
        <p:spPr bwMode="ltGray">
          <a:xfrm>
            <a:off x="0" y="0"/>
            <a:ext cx="457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A62EA0F-BE92-4DEF-BE3F-8E91CE0F4F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394" y="4538504"/>
            <a:ext cx="11008406" cy="830997"/>
          </a:xfrm>
        </p:spPr>
        <p:txBody>
          <a:bodyPr lIns="91440" rIns="9144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0" indent="0">
              <a:buNone/>
              <a:defRPr sz="2400">
                <a:solidFill>
                  <a:schemeClr val="tx2"/>
                </a:solidFill>
              </a:defRPr>
            </a:lvl2pPr>
            <a:lvl3pPr marL="0" indent="0">
              <a:buNone/>
              <a:defRPr sz="2400">
                <a:solidFill>
                  <a:schemeClr val="tx2"/>
                </a:solidFill>
              </a:defRPr>
            </a:lvl3pPr>
            <a:lvl4pPr marL="0" indent="0">
              <a:buNone/>
              <a:defRPr sz="2400">
                <a:solidFill>
                  <a:schemeClr val="tx2"/>
                </a:solidFill>
              </a:defRPr>
            </a:lvl4pPr>
            <a:lvl5pPr marL="0" indent="0">
              <a:buNone/>
              <a:defRPr sz="2400">
                <a:solidFill>
                  <a:schemeClr val="tx2"/>
                </a:solidFill>
              </a:defRPr>
            </a:lvl5pPr>
            <a:lvl6pPr marL="0" indent="0">
              <a:buNone/>
              <a:defRPr sz="2400">
                <a:solidFill>
                  <a:schemeClr val="tx2"/>
                </a:solidFill>
              </a:defRPr>
            </a:lvl6pPr>
            <a:lvl7pPr marL="0" indent="0">
              <a:buNone/>
              <a:defRPr sz="2400">
                <a:solidFill>
                  <a:schemeClr val="tx2"/>
                </a:solidFill>
              </a:defRPr>
            </a:lvl7pPr>
            <a:lvl8pPr marL="0" indent="0">
              <a:buNone/>
              <a:defRPr sz="2400">
                <a:solidFill>
                  <a:schemeClr val="tx2"/>
                </a:solidFill>
              </a:defRPr>
            </a:lvl8pPr>
            <a:lvl9pPr marL="0" indent="0">
              <a:buNone/>
              <a:defRPr sz="2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Customer coauthor names (bold)                                                                                              Customer Company 3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03B2A5C-E611-462F-82AD-99605E244E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6394" y="5569803"/>
            <a:ext cx="11008406" cy="830997"/>
          </a:xfrm>
        </p:spPr>
        <p:txBody>
          <a:bodyPr lIns="91440" rIns="9144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SEL author names (bold)                                                                                                            Schweitzer Engineering Laboratories, Inc.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4F4E98-B2CB-4EA6-8346-538B451B43AE}"/>
              </a:ext>
            </a:extLst>
          </p:cNvPr>
          <p:cNvSpPr txBox="1">
            <a:spLocks/>
          </p:cNvSpPr>
          <p:nvPr userDrawn="1"/>
        </p:nvSpPr>
        <p:spPr>
          <a:xfrm>
            <a:off x="4804228" y="6409839"/>
            <a:ext cx="712421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© </a:t>
            </a:r>
            <a:fld id="{79132E4C-781A-4BF6-8139-B9FA34BED20F}" type="datetimeyyyy">
              <a:rPr kumimoji="0" lang="en-US" sz="105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2025</a:t>
            </a:fld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 Company 1, Company 2, Company 3, and SEL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D07B202-E4D8-4B26-8346-B996D4D1CC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6394" y="3507204"/>
            <a:ext cx="11008406" cy="830997"/>
          </a:xfrm>
        </p:spPr>
        <p:txBody>
          <a:bodyPr lIns="91440" rIns="9144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Customer coauthor names (bold)                                                                                              Customer Company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B9C737-825B-4EBB-B093-582B7E61DC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394" y="2475904"/>
            <a:ext cx="11008406" cy="830997"/>
          </a:xfrm>
        </p:spPr>
        <p:txBody>
          <a:bodyPr lIns="91440" rIns="9144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None/>
              <a:tabLst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Customer coauthor names (bold)                                                                                              Customer Company 1</a:t>
            </a:r>
          </a:p>
        </p:txBody>
      </p:sp>
    </p:spTree>
    <p:extLst>
      <p:ext uri="{BB962C8B-B14F-4D97-AF65-F5344CB8AC3E}">
        <p14:creationId xmlns:p14="http://schemas.microsoft.com/office/powerpoint/2010/main" val="2743027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Pictur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772FB6C-EDF3-4CCD-ACA8-4513E52295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76700" cy="6858000"/>
          </a:xfrm>
          <a:solidFill>
            <a:schemeClr val="bg2">
              <a:lumMod val="60000"/>
              <a:lumOff val="40000"/>
            </a:schemeClr>
          </a:solidFill>
        </p:spPr>
        <p:txBody>
          <a:bodyPr tIns="1645920" anchor="t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Select the Pictures icon below to insert an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AD2A72-F710-48D6-8ED3-66B6E1DC80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2913" y="2216428"/>
            <a:ext cx="7401886" cy="6191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Select to add section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AF6CCD-82B7-45E9-BFD9-ED35073D61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2913" y="2845062"/>
            <a:ext cx="7401886" cy="583938"/>
          </a:xfrm>
        </p:spPr>
        <p:txBody>
          <a:bodyPr/>
          <a:lstStyle>
            <a:lvl1pPr marL="0" indent="0">
              <a:buNone/>
              <a:defRPr sz="3600">
                <a:solidFill>
                  <a:schemeClr val="tx2"/>
                </a:solidFill>
              </a:defRPr>
            </a:lvl1pPr>
            <a:lvl2pPr marL="0" indent="0">
              <a:buNone/>
              <a:defRPr sz="3600">
                <a:solidFill>
                  <a:schemeClr val="tx2"/>
                </a:solidFill>
              </a:defRPr>
            </a:lvl2pPr>
            <a:lvl3pPr marL="0" indent="0">
              <a:buNone/>
              <a:defRPr sz="3600">
                <a:solidFill>
                  <a:schemeClr val="tx2"/>
                </a:solidFill>
              </a:defRPr>
            </a:lvl3pPr>
            <a:lvl4pPr marL="0" indent="0">
              <a:buNone/>
              <a:defRPr sz="3600">
                <a:solidFill>
                  <a:schemeClr val="tx2"/>
                </a:solidFill>
              </a:defRPr>
            </a:lvl4pPr>
            <a:lvl5pPr marL="0" indent="0">
              <a:buNone/>
              <a:defRPr sz="3600">
                <a:solidFill>
                  <a:schemeClr val="tx2"/>
                </a:solidFill>
              </a:defRPr>
            </a:lvl5pPr>
            <a:lvl6pPr marL="0" indent="0">
              <a:buNone/>
              <a:defRPr sz="3600">
                <a:solidFill>
                  <a:schemeClr val="tx2"/>
                </a:solidFill>
              </a:defRPr>
            </a:lvl6pPr>
            <a:lvl7pPr marL="0" indent="0">
              <a:buNone/>
              <a:defRPr sz="3600">
                <a:solidFill>
                  <a:schemeClr val="tx2"/>
                </a:solidFill>
              </a:defRPr>
            </a:lvl7pPr>
            <a:lvl8pPr marL="0" indent="0">
              <a:buNone/>
              <a:defRPr sz="3600">
                <a:solidFill>
                  <a:schemeClr val="tx2"/>
                </a:solidFill>
              </a:defRPr>
            </a:lvl8pPr>
            <a:lvl9pPr marL="0" indent="0">
              <a:buNone/>
              <a:defRPr sz="36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Select to </a:t>
            </a:r>
            <a:r>
              <a:rPr lang="en-US"/>
              <a:t>add section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90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__ ">
    <p:bg bwMode="gray">
      <p:bgPr>
        <a:solidFill>
          <a:srgbClr val="00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8EFB5C-B108-47AE-A47A-51418934717B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457200" y="728261"/>
            <a:ext cx="11277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</a:rPr>
              <a:t>MULTIPLE</a:t>
            </a:r>
            <a:br>
              <a:rPr lang="en-US" sz="11500" b="1" dirty="0">
                <a:solidFill>
                  <a:schemeClr val="bg1"/>
                </a:solidFill>
              </a:rPr>
            </a:br>
            <a:r>
              <a:rPr lang="en-US" sz="11500" b="1" dirty="0">
                <a:solidFill>
                  <a:schemeClr val="bg1"/>
                </a:solidFill>
              </a:rPr>
              <a:t>TOPIC</a:t>
            </a:r>
            <a:br>
              <a:rPr lang="en-US" sz="11500" b="1" dirty="0">
                <a:solidFill>
                  <a:schemeClr val="bg1"/>
                </a:solidFill>
              </a:rPr>
            </a:br>
            <a:r>
              <a:rPr lang="en-US" sz="11500" b="1" dirty="0">
                <a:solidFill>
                  <a:schemeClr val="bg1"/>
                </a:solidFill>
              </a:rPr>
              <a:t>LAYOUTS</a:t>
            </a:r>
          </a:p>
        </p:txBody>
      </p:sp>
    </p:spTree>
    <p:extLst>
      <p:ext uri="{BB962C8B-B14F-4D97-AF65-F5344CB8AC3E}">
        <p14:creationId xmlns:p14="http://schemas.microsoft.com/office/powerpoint/2010/main" val="2145275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A68A-0ED3-44A5-A446-1E58B60D2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Select to add slide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4EFDFE-BBD6-4A8B-8175-42E580B31AD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905000"/>
            <a:ext cx="3611880" cy="4495800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457200" indent="-339725">
              <a:buSzPct val="80000"/>
              <a:buFont typeface="Wingdings" panose="05000000000000000000" pitchFamily="2" charset="2"/>
              <a:buChar char="§"/>
              <a:defRPr sz="2400"/>
            </a:lvl2pPr>
            <a:lvl3pPr marL="457200" indent="-339725">
              <a:buSzPct val="80000"/>
              <a:buFont typeface="Wingdings" panose="05000000000000000000" pitchFamily="2" charset="2"/>
              <a:buChar char="§"/>
              <a:defRPr sz="2400"/>
            </a:lvl3pPr>
            <a:lvl4pPr marL="457200" indent="-339725">
              <a:buSzPct val="80000"/>
              <a:buFont typeface="Wingdings" panose="05000000000000000000" pitchFamily="2" charset="2"/>
              <a:buChar char="§"/>
              <a:defRPr sz="2400"/>
            </a:lvl4pPr>
            <a:lvl5pPr marL="457200" indent="-339725">
              <a:buSzPct val="80000"/>
              <a:buFont typeface="Wingdings" panose="05000000000000000000" pitchFamily="2" charset="2"/>
              <a:buChar char="§"/>
              <a:defRPr sz="2400"/>
            </a:lvl5pPr>
            <a:lvl6pPr marL="457200" indent="-339725">
              <a:buSzPct val="80000"/>
              <a:buFont typeface="Wingdings" panose="05000000000000000000" pitchFamily="2" charset="2"/>
              <a:buChar char="§"/>
              <a:defRPr sz="2400"/>
            </a:lvl6pPr>
            <a:lvl7pPr marL="457200" indent="-339725">
              <a:buSzPct val="80000"/>
              <a:buFont typeface="Wingdings" panose="05000000000000000000" pitchFamily="2" charset="2"/>
              <a:buChar char="§"/>
              <a:defRPr sz="2400"/>
            </a:lvl7pPr>
            <a:lvl8pPr marL="457200" indent="-339725">
              <a:buSzPct val="80000"/>
              <a:buFont typeface="Wingdings" panose="05000000000000000000" pitchFamily="2" charset="2"/>
              <a:buChar char="§"/>
              <a:defRPr sz="2400"/>
            </a:lvl8pPr>
            <a:lvl9pPr marL="0" indent="0">
              <a:buFontTx/>
              <a:buNone/>
              <a:defRPr sz="2800"/>
            </a:lvl9pPr>
          </a:lstStyle>
          <a:p>
            <a:pPr lvl="0"/>
            <a:r>
              <a:rPr lang="en-US" dirty="0"/>
              <a:t>Select to add speaking point or choose an icon below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A267C0-47AD-4617-9BF1-162D7E8F781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290060" y="1905000"/>
            <a:ext cx="3611880" cy="4495800"/>
          </a:xfrm>
        </p:spPr>
        <p:txBody>
          <a:bodyPr/>
          <a:lstStyle>
            <a:lvl1pPr marL="0" indent="0">
              <a:buNone/>
              <a:defRPr sz="2800"/>
            </a:lvl1pPr>
            <a:lvl2pPr marL="461963" indent="-344488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4488">
              <a:buSzPct val="80000"/>
              <a:buFont typeface="Wingdings" panose="05000000000000000000" pitchFamily="2" charset="2"/>
              <a:buChar char="§"/>
              <a:defRPr sz="2400"/>
            </a:lvl3pPr>
            <a:lvl4pPr marL="461963" indent="-344488">
              <a:buSzPct val="80000"/>
              <a:buFont typeface="Wingdings" panose="05000000000000000000" pitchFamily="2" charset="2"/>
              <a:buChar char="§"/>
              <a:defRPr sz="2400"/>
            </a:lvl4pPr>
            <a:lvl5pPr marL="461963" indent="-344488">
              <a:buSzPct val="80000"/>
              <a:buFont typeface="Wingdings" panose="05000000000000000000" pitchFamily="2" charset="2"/>
              <a:buChar char="§"/>
              <a:defRPr sz="2400"/>
            </a:lvl5pPr>
            <a:lvl6pPr marL="461963" indent="-344488">
              <a:buSzPct val="80000"/>
              <a:buFont typeface="Wingdings" panose="05000000000000000000" pitchFamily="2" charset="2"/>
              <a:buChar char="§"/>
              <a:defRPr sz="2400"/>
            </a:lvl6pPr>
            <a:lvl7pPr marL="461963" indent="-344488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4488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4488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 dirty="0"/>
              <a:t>Select to add speaking point or choose an icon below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4F5AA28-FF09-496C-923E-7F721A06ED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22918" y="1905000"/>
            <a:ext cx="3611880" cy="4495800"/>
          </a:xfrm>
        </p:spPr>
        <p:txBody>
          <a:bodyPr/>
          <a:lstStyle>
            <a:lvl1pPr marL="0" indent="0">
              <a:buNone/>
              <a:defRPr sz="2800"/>
            </a:lvl1pPr>
            <a:lvl2pPr marL="461963" indent="-344488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4488">
              <a:buSzPct val="80000"/>
              <a:buFont typeface="Wingdings" panose="05000000000000000000" pitchFamily="2" charset="2"/>
              <a:buChar char="§"/>
              <a:defRPr sz="2400"/>
            </a:lvl3pPr>
            <a:lvl4pPr marL="461963" indent="-344488">
              <a:buSzPct val="80000"/>
              <a:buFont typeface="Wingdings" panose="05000000000000000000" pitchFamily="2" charset="2"/>
              <a:buChar char="§"/>
              <a:defRPr sz="2400"/>
            </a:lvl4pPr>
            <a:lvl5pPr marL="461963" indent="-344488">
              <a:buSzPct val="80000"/>
              <a:buFont typeface="Wingdings" panose="05000000000000000000" pitchFamily="2" charset="2"/>
              <a:buChar char="§"/>
              <a:defRPr sz="2400"/>
            </a:lvl5pPr>
            <a:lvl6pPr marL="461963" indent="-344488">
              <a:buSzPct val="80000"/>
              <a:buFont typeface="Wingdings" panose="05000000000000000000" pitchFamily="2" charset="2"/>
              <a:buChar char="§"/>
              <a:defRPr sz="2400"/>
            </a:lvl6pPr>
            <a:lvl7pPr marL="461963" indent="-344488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4488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4488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 dirty="0"/>
              <a:t>Select to add speaking point or choose an icon below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</p:spTree>
    <p:extLst>
      <p:ext uri="{BB962C8B-B14F-4D97-AF65-F5344CB8AC3E}">
        <p14:creationId xmlns:p14="http://schemas.microsoft.com/office/powerpoint/2010/main" val="3746121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ics (Ban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0B40F-D194-44F5-9E5F-E48D56750A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Select to add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3F95D2C-2803-4A16-AEAF-86957031A0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365522"/>
            <a:ext cx="12192000" cy="2492478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Select the Pictures icon below to insert a banner image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5202424-C307-4C9F-97A7-DD938AF4D2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905000"/>
            <a:ext cx="3611880" cy="2231920"/>
          </a:xfrm>
        </p:spPr>
        <p:txBody>
          <a:bodyPr/>
          <a:lstStyle>
            <a:lvl1pPr marL="0" indent="0">
              <a:buNone/>
              <a:defRPr sz="2800"/>
            </a:lvl1pPr>
            <a:lvl2pPr marL="461963" indent="-344488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4488">
              <a:buSzPct val="80000"/>
              <a:buFont typeface="Wingdings" panose="05000000000000000000" pitchFamily="2" charset="2"/>
              <a:buChar char="§"/>
              <a:defRPr sz="2400"/>
            </a:lvl3pPr>
            <a:lvl4pPr marL="117475" indent="0">
              <a:buSzPct val="80000"/>
              <a:buFont typeface="Wingdings" panose="05000000000000000000" pitchFamily="2" charset="2"/>
              <a:buNone/>
              <a:defRPr sz="2400"/>
            </a:lvl4pPr>
            <a:lvl5pPr marL="461963" indent="-344488">
              <a:buSzPct val="80000"/>
              <a:buFont typeface="Wingdings" panose="05000000000000000000" pitchFamily="2" charset="2"/>
              <a:buChar char="§"/>
              <a:defRPr sz="2400"/>
            </a:lvl5pPr>
            <a:lvl6pPr marL="461963" indent="-344488">
              <a:buSzPct val="80000"/>
              <a:buFont typeface="Wingdings" panose="05000000000000000000" pitchFamily="2" charset="2"/>
              <a:buChar char="§"/>
              <a:defRPr sz="2400"/>
            </a:lvl6pPr>
            <a:lvl7pPr marL="461963" indent="-344488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4488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4488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 dirty="0"/>
              <a:t>Select to add text or choose an icon below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926A92A-59FA-4290-8079-C2A9B334458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290060" y="1905000"/>
            <a:ext cx="3611880" cy="2231920"/>
          </a:xfrm>
        </p:spPr>
        <p:txBody>
          <a:bodyPr/>
          <a:lstStyle>
            <a:lvl1pPr marL="0" indent="0">
              <a:buNone/>
              <a:defRPr sz="2800"/>
            </a:lvl1pPr>
            <a:lvl2pPr marL="461963" indent="-344488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4488">
              <a:buSzPct val="80000"/>
              <a:buFont typeface="Wingdings" panose="05000000000000000000" pitchFamily="2" charset="2"/>
              <a:buChar char="§"/>
              <a:defRPr sz="2400"/>
            </a:lvl3pPr>
            <a:lvl4pPr marL="117475" indent="0">
              <a:buSzPct val="80000"/>
              <a:buFont typeface="Wingdings" panose="05000000000000000000" pitchFamily="2" charset="2"/>
              <a:buNone/>
              <a:defRPr sz="2400"/>
            </a:lvl4pPr>
            <a:lvl5pPr marL="461963" indent="-344488">
              <a:buSzPct val="80000"/>
              <a:buFont typeface="Wingdings" panose="05000000000000000000" pitchFamily="2" charset="2"/>
              <a:buChar char="§"/>
              <a:defRPr sz="2400"/>
            </a:lvl5pPr>
            <a:lvl6pPr marL="461963" indent="-344488">
              <a:buSzPct val="80000"/>
              <a:buFont typeface="Wingdings" panose="05000000000000000000" pitchFamily="2" charset="2"/>
              <a:buChar char="§"/>
              <a:defRPr sz="2400"/>
            </a:lvl6pPr>
            <a:lvl7pPr marL="461963" indent="-344488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4488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4488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 dirty="0"/>
              <a:t>Select to add text or choose an icon below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CA869E7-072C-4287-B607-6DB4660D9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22918" y="1905000"/>
            <a:ext cx="3611880" cy="2231920"/>
          </a:xfrm>
        </p:spPr>
        <p:txBody>
          <a:bodyPr/>
          <a:lstStyle>
            <a:lvl1pPr marL="0" indent="0">
              <a:buNone/>
              <a:defRPr sz="2800"/>
            </a:lvl1pPr>
            <a:lvl2pPr marL="461963" indent="-342900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2900">
              <a:buSzPct val="80000"/>
              <a:buFont typeface="Wingdings" panose="05000000000000000000" pitchFamily="2" charset="2"/>
              <a:buChar char="§"/>
              <a:defRPr sz="2400"/>
            </a:lvl3pPr>
            <a:lvl4pPr marL="119063" indent="0">
              <a:buSzPct val="80000"/>
              <a:buFont typeface="Wingdings" panose="05000000000000000000" pitchFamily="2" charset="2"/>
              <a:buNone/>
              <a:defRPr sz="2400"/>
            </a:lvl4pPr>
            <a:lvl5pPr marL="461963" indent="-342900">
              <a:buSzPct val="80000"/>
              <a:buFont typeface="Wingdings" panose="05000000000000000000" pitchFamily="2" charset="2"/>
              <a:buChar char="§"/>
              <a:defRPr sz="2400"/>
            </a:lvl5pPr>
            <a:lvl6pPr marL="461963" indent="-342900">
              <a:buSzPct val="80000"/>
              <a:buFont typeface="Wingdings" panose="05000000000000000000" pitchFamily="2" charset="2"/>
              <a:buChar char="§"/>
              <a:defRPr sz="2400"/>
            </a:lvl6pPr>
            <a:lvl7pPr marL="461963" indent="-342900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2900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2900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 dirty="0"/>
              <a:t>Select to add text or choose an icon below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8503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2D821-F591-4E99-98CA-288073DD9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Select to add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6CE35-2A14-40A9-A7FD-78F4847C4A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11277600" cy="480060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spcBef>
                <a:spcPts val="0"/>
              </a:spcBef>
              <a:spcAft>
                <a:spcPts val="1200"/>
              </a:spcAft>
              <a:buSzPct val="100000"/>
              <a:defRPr/>
            </a:lvl3pPr>
            <a:lvl4pPr>
              <a:spcBef>
                <a:spcPts val="0"/>
              </a:spcBef>
              <a:spcAft>
                <a:spcPts val="1200"/>
              </a:spcAft>
              <a:buSzPct val="100000"/>
              <a:defRPr/>
            </a:lvl4pPr>
            <a:lvl5pPr>
              <a:spcBef>
                <a:spcPts val="0"/>
              </a:spcBef>
              <a:spcAft>
                <a:spcPts val="1200"/>
              </a:spcAft>
              <a:buSzPct val="100000"/>
              <a:defRPr/>
            </a:lvl5pPr>
          </a:lstStyle>
          <a:p>
            <a:pPr lvl="0"/>
            <a:r>
              <a:rPr lang="en-US" dirty="0"/>
              <a:t>Select to add main speaking points or choose an icon below to insert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r>
              <a:rPr lang="en-US" dirty="0"/>
              <a:t>Sixth level</a:t>
            </a:r>
          </a:p>
          <a:p>
            <a:pPr lvl="4"/>
            <a:r>
              <a:rPr lang="en-US" dirty="0"/>
              <a:t>Seventh level</a:t>
            </a:r>
          </a:p>
          <a:p>
            <a:pPr lvl="4"/>
            <a:r>
              <a:rPr lang="en-US" dirty="0"/>
              <a:t>Eighth level</a:t>
            </a:r>
          </a:p>
          <a:p>
            <a:pPr lvl="4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353794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ic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9C8E3-0F18-4532-8A44-F47D01299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Select to add 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A386C1-2589-4D1C-A8F6-6F39EFC37C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429000"/>
            <a:ext cx="3611880" cy="2971800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-339725">
              <a:buSzPct val="80000"/>
              <a:buFont typeface="Wingdings" panose="05000000000000000000" pitchFamily="2" charset="2"/>
              <a:buChar char="§"/>
              <a:defRPr sz="2400"/>
            </a:lvl2pPr>
            <a:lvl3pPr marL="457200" indent="-339725">
              <a:buSzPct val="80000"/>
              <a:buFont typeface="Wingdings" panose="05000000000000000000" pitchFamily="2" charset="2"/>
              <a:buChar char="§"/>
              <a:defRPr sz="2400"/>
            </a:lvl3pPr>
            <a:lvl4pPr marL="457200" indent="-339725">
              <a:buSzPct val="80000"/>
              <a:buFont typeface="Wingdings" panose="05000000000000000000" pitchFamily="2" charset="2"/>
              <a:buChar char="§"/>
              <a:defRPr sz="2400"/>
            </a:lvl4pPr>
            <a:lvl5pPr marL="457200" indent="-339725">
              <a:buSzPct val="80000"/>
              <a:buFont typeface="Wingdings" panose="05000000000000000000" pitchFamily="2" charset="2"/>
              <a:buChar char="§"/>
              <a:defRPr sz="2400"/>
            </a:lvl5pPr>
            <a:lvl6pPr marL="117475" indent="0">
              <a:buSzPct val="80000"/>
              <a:buFont typeface="Wingdings" panose="05000000000000000000" pitchFamily="2" charset="2"/>
              <a:buNone/>
              <a:defRPr sz="2400"/>
            </a:lvl6pPr>
            <a:lvl7pPr marL="457200" indent="-339725">
              <a:buSzPct val="80000"/>
              <a:buFont typeface="Wingdings" panose="05000000000000000000" pitchFamily="2" charset="2"/>
              <a:buChar char="§"/>
              <a:defRPr sz="2400"/>
            </a:lvl7pPr>
            <a:lvl8pPr marL="457200" indent="-339725">
              <a:buSzPct val="80000"/>
              <a:buFont typeface="Wingdings" panose="05000000000000000000" pitchFamily="2" charset="2"/>
              <a:buChar char="§"/>
              <a:defRPr sz="2400"/>
            </a:lvl8pPr>
            <a:lvl9pPr marL="457200" indent="-339725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 dirty="0"/>
              <a:t>Select to add label or speaking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97CDDBB-02CA-46E1-B54A-2967464557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90060" y="3429000"/>
            <a:ext cx="3611880" cy="2971800"/>
          </a:xfrm>
        </p:spPr>
        <p:txBody>
          <a:bodyPr/>
          <a:lstStyle>
            <a:lvl1pPr marL="0" indent="0">
              <a:buNone/>
              <a:defRPr sz="2800"/>
            </a:lvl1pPr>
            <a:lvl2pPr marL="461963" indent="-344488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4488">
              <a:buSzPct val="80000"/>
              <a:buFont typeface="Wingdings" panose="05000000000000000000" pitchFamily="2" charset="2"/>
              <a:buChar char="§"/>
              <a:defRPr sz="2400"/>
            </a:lvl3pPr>
            <a:lvl4pPr marL="461963" indent="-344488">
              <a:buSzPct val="80000"/>
              <a:buFont typeface="Wingdings" panose="05000000000000000000" pitchFamily="2" charset="2"/>
              <a:buChar char="§"/>
              <a:defRPr sz="2400"/>
            </a:lvl4pPr>
            <a:lvl5pPr marL="461963" indent="-344488">
              <a:buSzPct val="80000"/>
              <a:buFont typeface="Wingdings" panose="05000000000000000000" pitchFamily="2" charset="2"/>
              <a:buChar char="§"/>
              <a:defRPr sz="2400"/>
            </a:lvl5pPr>
            <a:lvl6pPr marL="117475" indent="0">
              <a:buSzPct val="80000"/>
              <a:buFont typeface="Wingdings" panose="05000000000000000000" pitchFamily="2" charset="2"/>
              <a:buNone/>
              <a:defRPr sz="2400"/>
            </a:lvl6pPr>
            <a:lvl7pPr marL="461963" indent="-344488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4488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4488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 dirty="0"/>
              <a:t>Select to add label or speaking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85ED6CA-33FC-4D06-A194-1A2119EA8D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2918" y="3429000"/>
            <a:ext cx="3611880" cy="2971800"/>
          </a:xfrm>
        </p:spPr>
        <p:txBody>
          <a:bodyPr/>
          <a:lstStyle>
            <a:lvl1pPr marL="0" indent="0">
              <a:buNone/>
              <a:defRPr sz="2800"/>
            </a:lvl1pPr>
            <a:lvl2pPr marL="461963" indent="-344488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4488">
              <a:buSzPct val="80000"/>
              <a:buFont typeface="Wingdings" panose="05000000000000000000" pitchFamily="2" charset="2"/>
              <a:buChar char="§"/>
              <a:defRPr sz="2400"/>
            </a:lvl3pPr>
            <a:lvl4pPr marL="461963" indent="-344488">
              <a:buSzPct val="80000"/>
              <a:buFont typeface="Wingdings" panose="05000000000000000000" pitchFamily="2" charset="2"/>
              <a:buChar char="§"/>
              <a:defRPr sz="2400"/>
            </a:lvl4pPr>
            <a:lvl5pPr marL="461963" indent="-344488">
              <a:buSzPct val="80000"/>
              <a:buFont typeface="Wingdings" panose="05000000000000000000" pitchFamily="2" charset="2"/>
              <a:buChar char="§"/>
              <a:defRPr sz="2400"/>
            </a:lvl5pPr>
            <a:lvl6pPr marL="117475" indent="0">
              <a:buSzPct val="80000"/>
              <a:buFont typeface="Wingdings" panose="05000000000000000000" pitchFamily="2" charset="2"/>
              <a:buNone/>
              <a:defRPr sz="2400"/>
            </a:lvl6pPr>
            <a:lvl7pPr marL="461963" indent="-344488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4488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4488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 dirty="0"/>
              <a:t>Select to add label or speaking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781745A-F001-4674-AF66-2B0EDCEDFD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1627632"/>
            <a:ext cx="3611880" cy="1773936"/>
          </a:xfrm>
        </p:spPr>
        <p:txBody>
          <a:bodyPr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an icon or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D0D4D6-8110-4099-8DEE-2766FD8480A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0060" y="1627632"/>
            <a:ext cx="3611880" cy="1773936"/>
          </a:xfrm>
        </p:spPr>
        <p:txBody>
          <a:bodyPr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an icon or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5FF6B64-DEE4-40C5-9E8B-93C261CEE11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2919" y="1627632"/>
            <a:ext cx="3611880" cy="1773936"/>
          </a:xfrm>
        </p:spPr>
        <p:txBody>
          <a:bodyPr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an icon or picture</a:t>
            </a:r>
          </a:p>
        </p:txBody>
      </p:sp>
    </p:spTree>
    <p:extLst>
      <p:ext uri="{BB962C8B-B14F-4D97-AF65-F5344CB8AC3E}">
        <p14:creationId xmlns:p14="http://schemas.microsoft.com/office/powerpoint/2010/main" val="3623583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ics (Icons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608C6-0535-48D8-9148-6CA42C0573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Select to add slide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602D427-C15E-45BF-A8DC-ADC4E8131A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06267" y="1627632"/>
            <a:ext cx="9428534" cy="1446308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61963" indent="-342900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2900">
              <a:buSzPct val="80000"/>
              <a:buFont typeface="Wingdings" panose="05000000000000000000" pitchFamily="2" charset="2"/>
              <a:buChar char="§"/>
              <a:defRPr sz="2400"/>
            </a:lvl3pPr>
            <a:lvl4pPr marL="119063" indent="0">
              <a:buSzPct val="80000"/>
              <a:buFont typeface="Wingdings" panose="05000000000000000000" pitchFamily="2" charset="2"/>
              <a:buNone/>
              <a:defRPr sz="2400"/>
            </a:lvl4pPr>
            <a:lvl5pPr marL="461963" indent="-342900">
              <a:buSzPct val="80000"/>
              <a:buFont typeface="Wingdings" panose="05000000000000000000" pitchFamily="2" charset="2"/>
              <a:buChar char="§"/>
              <a:defRPr sz="2400"/>
            </a:lvl5pPr>
            <a:lvl6pPr marL="461963" indent="-342900">
              <a:buSzPct val="80000"/>
              <a:buFont typeface="Wingdings" panose="05000000000000000000" pitchFamily="2" charset="2"/>
              <a:buChar char="§"/>
              <a:defRPr sz="2400"/>
            </a:lvl6pPr>
            <a:lvl7pPr marL="461963" indent="-342900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2900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2900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 dirty="0"/>
              <a:t>Select to add label or speaking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E329D4F4-97B4-496E-99FD-5E7ABAC489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6267" y="4954492"/>
            <a:ext cx="9428533" cy="1446308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61963" indent="-344488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4488">
              <a:buSzPct val="80000"/>
              <a:buFont typeface="Wingdings" panose="05000000000000000000" pitchFamily="2" charset="2"/>
              <a:buChar char="§"/>
              <a:defRPr sz="2400"/>
            </a:lvl3pPr>
            <a:lvl4pPr marL="461963" indent="-344488">
              <a:buSzPct val="80000"/>
              <a:buFont typeface="Wingdings" panose="05000000000000000000" pitchFamily="2" charset="2"/>
              <a:buChar char="§"/>
              <a:defRPr sz="2400"/>
            </a:lvl4pPr>
            <a:lvl5pPr marL="461963" indent="-344488">
              <a:buSzPct val="80000"/>
              <a:buFont typeface="Wingdings" panose="05000000000000000000" pitchFamily="2" charset="2"/>
              <a:buChar char="§"/>
              <a:defRPr sz="2400"/>
            </a:lvl5pPr>
            <a:lvl6pPr marL="461963" indent="-344488">
              <a:buSzPct val="80000"/>
              <a:buFont typeface="Wingdings" panose="05000000000000000000" pitchFamily="2" charset="2"/>
              <a:buChar char="§"/>
              <a:defRPr sz="2400"/>
            </a:lvl6pPr>
            <a:lvl7pPr marL="461963" indent="-344488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4488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4488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 dirty="0"/>
              <a:t>Select to add label or speaking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39D96448-0D00-4A01-B2C1-CE424F6E6E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06267" y="3292394"/>
            <a:ext cx="9428533" cy="1446308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61963" indent="-342900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2900">
              <a:buSzPct val="80000"/>
              <a:buFont typeface="Wingdings" panose="05000000000000000000" pitchFamily="2" charset="2"/>
              <a:buChar char="§"/>
              <a:defRPr sz="2400"/>
            </a:lvl3pPr>
            <a:lvl4pPr marL="461963" indent="-342900">
              <a:buSzPct val="80000"/>
              <a:buFont typeface="Wingdings" panose="05000000000000000000" pitchFamily="2" charset="2"/>
              <a:buChar char="§"/>
              <a:defRPr sz="2400"/>
            </a:lvl4pPr>
            <a:lvl5pPr marL="461963" indent="-342900">
              <a:buSzPct val="80000"/>
              <a:buFont typeface="Wingdings" panose="05000000000000000000" pitchFamily="2" charset="2"/>
              <a:buChar char="§"/>
              <a:defRPr sz="2400"/>
            </a:lvl5pPr>
            <a:lvl6pPr marL="461963" indent="-342900">
              <a:buSzPct val="80000"/>
              <a:buFont typeface="Wingdings" panose="05000000000000000000" pitchFamily="2" charset="2"/>
              <a:buChar char="§"/>
              <a:defRPr sz="2400"/>
            </a:lvl6pPr>
            <a:lvl7pPr marL="461963" indent="-342900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2900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2900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 dirty="0"/>
              <a:t>Select to add label or speaking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1BD3E33-5AB0-4C7D-9184-017D1A173F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1627632"/>
            <a:ext cx="1809345" cy="1443643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sz="2200" dirty="0"/>
              <a:t>Insert icon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32345A7-E4EF-48A8-B50C-8083E3F745C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7200" y="3292394"/>
            <a:ext cx="1809345" cy="1443643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A53AE2D-CBC2-4ED6-B42D-578A1B0BADD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7200" y="4957157"/>
            <a:ext cx="1809345" cy="1443643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3606994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opic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FE695-6F80-4FE8-B5B5-DB575E1BF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Select to add slide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6051438-BC6B-4047-888D-0ECCFB5BF6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888953"/>
            <a:ext cx="5425442" cy="1029041"/>
          </a:xfrm>
        </p:spPr>
        <p:txBody>
          <a:bodyPr/>
          <a:lstStyle>
            <a:lvl1pPr marL="0" indent="0">
              <a:buNone/>
              <a:defRPr sz="2800"/>
            </a:lvl1pPr>
            <a:lvl2pPr marL="0" indent="0">
              <a:buNone/>
              <a:defRPr sz="2800"/>
            </a:lvl2pPr>
            <a:lvl3pPr marL="0" indent="0">
              <a:buNone/>
              <a:defRPr sz="2800"/>
            </a:lvl3pPr>
            <a:lvl4pPr marL="0" indent="0">
              <a:buNone/>
              <a:defRPr sz="2800"/>
            </a:lvl4pPr>
            <a:lvl5pPr marL="0" indent="0">
              <a:buNone/>
              <a:defRPr sz="2800"/>
            </a:lvl5pPr>
            <a:lvl6pPr marL="0" indent="0">
              <a:buNone/>
              <a:defRPr sz="2800"/>
            </a:lvl6pPr>
            <a:lvl7pPr marL="0" indent="0">
              <a:buNone/>
              <a:defRPr sz="2800"/>
            </a:lvl7pPr>
            <a:lvl8pPr marL="0" indent="0">
              <a:buNone/>
              <a:defRPr sz="2800"/>
            </a:lvl8pPr>
            <a:lvl9pPr marL="0" indent="0">
              <a:buNone/>
              <a:defRPr sz="2800"/>
            </a:lvl9pPr>
          </a:lstStyle>
          <a:p>
            <a:pPr lvl="0"/>
            <a:r>
              <a:rPr lang="en-US" dirty="0"/>
              <a:t>Select to add speaking point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1707D4C-E1A6-4880-98D2-6F492C72FC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71760"/>
            <a:ext cx="5425442" cy="1029041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0" indent="0">
              <a:buFontTx/>
              <a:buNone/>
              <a:defRPr sz="2800"/>
            </a:lvl2pPr>
            <a:lvl3pPr marL="0" indent="0">
              <a:buFontTx/>
              <a:buNone/>
              <a:defRPr sz="2800"/>
            </a:lvl3pPr>
            <a:lvl4pPr marL="0" indent="0">
              <a:buFontTx/>
              <a:buNone/>
              <a:defRPr sz="2800"/>
            </a:lvl4pPr>
            <a:lvl5pPr marL="0" indent="0">
              <a:buFontTx/>
              <a:buNone/>
              <a:defRPr sz="2800"/>
            </a:lvl5pPr>
            <a:lvl6pPr marL="0" indent="0">
              <a:buFontTx/>
              <a:buNone/>
              <a:defRPr sz="2800"/>
            </a:lvl6pPr>
            <a:lvl7pPr marL="0" indent="0">
              <a:buFontTx/>
              <a:buNone/>
              <a:defRPr sz="2800"/>
            </a:lvl7pPr>
            <a:lvl8pPr marL="0" indent="0">
              <a:buFontTx/>
              <a:buNone/>
              <a:defRPr sz="2800"/>
            </a:lvl8pPr>
            <a:lvl9pPr marL="0" indent="0">
              <a:buFontTx/>
              <a:buNone/>
              <a:defRPr sz="2800"/>
            </a:lvl9pPr>
          </a:lstStyle>
          <a:p>
            <a:pPr lvl="0"/>
            <a:r>
              <a:rPr lang="en-US" dirty="0"/>
              <a:t>Select to add speaking point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8B9AE87B-FDCA-4B7D-9663-6DE2514BCB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2888953"/>
            <a:ext cx="5425442" cy="1029040"/>
          </a:xfrm>
        </p:spPr>
        <p:txBody>
          <a:bodyPr/>
          <a:lstStyle>
            <a:lvl1pPr marL="0" indent="0">
              <a:buNone/>
              <a:defRPr sz="2800"/>
            </a:lvl1pPr>
            <a:lvl2pPr marL="0" indent="0">
              <a:buNone/>
              <a:defRPr sz="2800"/>
            </a:lvl2pPr>
            <a:lvl3pPr marL="0" indent="0">
              <a:buNone/>
              <a:defRPr sz="2800"/>
            </a:lvl3pPr>
            <a:lvl4pPr marL="0" indent="0">
              <a:buNone/>
              <a:defRPr sz="2800"/>
            </a:lvl4pPr>
            <a:lvl5pPr marL="0" indent="0">
              <a:buNone/>
              <a:defRPr sz="2800"/>
            </a:lvl5pPr>
            <a:lvl6pPr marL="0" indent="0">
              <a:buNone/>
              <a:defRPr sz="2800"/>
            </a:lvl6pPr>
            <a:lvl7pPr marL="0" indent="0">
              <a:buNone/>
              <a:defRPr sz="2800"/>
            </a:lvl7pPr>
            <a:lvl8pPr marL="0" indent="0">
              <a:buNone/>
              <a:defRPr sz="2800"/>
            </a:lvl8pPr>
            <a:lvl9pPr marL="0" indent="0">
              <a:buNone/>
              <a:defRPr sz="2800"/>
            </a:lvl9pPr>
          </a:lstStyle>
          <a:p>
            <a:pPr lvl="0"/>
            <a:r>
              <a:rPr lang="en-US" dirty="0"/>
              <a:t>Select to add speaking point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E687658-1F86-4DD8-8F95-4EE7AC66CD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5371760"/>
            <a:ext cx="5425442" cy="1029040"/>
          </a:xfrm>
        </p:spPr>
        <p:txBody>
          <a:bodyPr/>
          <a:lstStyle>
            <a:lvl1pPr marL="0" indent="0">
              <a:buNone/>
              <a:defRPr sz="2800"/>
            </a:lvl1pPr>
            <a:lvl2pPr marL="0" indent="0">
              <a:buNone/>
              <a:defRPr sz="2800"/>
            </a:lvl2pPr>
            <a:lvl3pPr marL="0" indent="0">
              <a:buNone/>
              <a:defRPr sz="2800"/>
            </a:lvl3pPr>
            <a:lvl4pPr marL="0" indent="0">
              <a:buNone/>
              <a:defRPr sz="2800"/>
            </a:lvl4pPr>
            <a:lvl5pPr marL="0" indent="0">
              <a:buNone/>
              <a:defRPr sz="2800"/>
            </a:lvl5pPr>
            <a:lvl6pPr marL="0" indent="0">
              <a:buNone/>
              <a:defRPr sz="2800"/>
            </a:lvl6pPr>
            <a:lvl7pPr marL="0" indent="0">
              <a:buNone/>
              <a:defRPr sz="2800"/>
            </a:lvl7pPr>
            <a:lvl8pPr marL="0" indent="0">
              <a:buNone/>
              <a:defRPr sz="2800"/>
            </a:lvl8pPr>
            <a:lvl9pPr marL="0" indent="0">
              <a:buNone/>
              <a:defRPr sz="2800"/>
            </a:lvl9pPr>
          </a:lstStyle>
          <a:p>
            <a:pPr lvl="0"/>
            <a:r>
              <a:rPr lang="en-US" dirty="0"/>
              <a:t>Select to add speaking point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DC9202D-F483-41CD-BAB1-F9C95A6F10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7200" y="1627632"/>
            <a:ext cx="1809345" cy="1241403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995D1B-BEA4-4D50-B177-C6E7CE2849C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6000" y="1627632"/>
            <a:ext cx="1809345" cy="1241403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2CB9ED-E5FA-46A4-880B-2B2CAC7D5DA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199" y="4111305"/>
            <a:ext cx="1809345" cy="1241403"/>
          </a:xfrm>
        </p:spPr>
        <p:txBody>
          <a:bodyPr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3A8FF5-1F8C-46FD-A4E9-0FDB19FBEEB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6000" y="4111305"/>
            <a:ext cx="1809345" cy="1241403"/>
          </a:xfrm>
        </p:spPr>
        <p:txBody>
          <a:bodyPr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1231868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opics (Pictur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0C295-535D-4A13-BCCD-15366C08BB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Select to add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0CC339A-1641-4F68-8935-29626B17E5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1627632"/>
            <a:ext cx="2560320" cy="351129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US" dirty="0"/>
              <a:t>Select Pictures icon below to insert image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8295CB-7CF1-47CA-8C74-93AD435562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159397"/>
            <a:ext cx="2560320" cy="1241403"/>
          </a:xfrm>
        </p:spPr>
        <p:txBody>
          <a:bodyPr/>
          <a:lstStyle>
            <a:lvl1pPr marL="0" indent="0">
              <a:buNone/>
              <a:defRPr sz="2800"/>
            </a:lvl1pPr>
            <a:lvl2pPr marL="0" indent="0">
              <a:buNone/>
              <a:defRPr sz="2800"/>
            </a:lvl2pPr>
            <a:lvl3pPr marL="0" indent="0">
              <a:buNone/>
              <a:defRPr sz="2800"/>
            </a:lvl3pPr>
            <a:lvl4pPr marL="0" indent="0">
              <a:buNone/>
              <a:defRPr sz="2800"/>
            </a:lvl4pPr>
            <a:lvl5pPr marL="0" indent="0">
              <a:buNone/>
              <a:defRPr sz="2800"/>
            </a:lvl5pPr>
            <a:lvl6pPr marL="0" indent="0">
              <a:buNone/>
              <a:defRPr sz="2800"/>
            </a:lvl6pPr>
            <a:lvl7pPr marL="0" indent="0">
              <a:buNone/>
              <a:defRPr sz="2800"/>
            </a:lvl7pPr>
            <a:lvl8pPr marL="0" indent="0">
              <a:buNone/>
              <a:defRPr sz="2800"/>
            </a:lvl8pPr>
            <a:lvl9pPr marL="0" indent="0">
              <a:buNone/>
              <a:defRPr sz="2800"/>
            </a:lvl9pPr>
          </a:lstStyle>
          <a:p>
            <a:pPr lvl="0"/>
            <a:r>
              <a:rPr lang="en-US" dirty="0"/>
              <a:t>Select to insert a label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1F86925-B39E-46B2-A855-8A5AABC091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74480" y="1627632"/>
            <a:ext cx="2560320" cy="351129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US" dirty="0"/>
              <a:t>Select Pictures icon below to insert image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6AE88F-3B02-445B-96DA-785C09D910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74480" y="5159397"/>
            <a:ext cx="2560320" cy="1241403"/>
          </a:xfrm>
        </p:spPr>
        <p:txBody>
          <a:bodyPr/>
          <a:lstStyle>
            <a:lvl1pPr marL="0" indent="0">
              <a:buNone/>
              <a:defRPr sz="2800"/>
            </a:lvl1pPr>
            <a:lvl2pPr marL="0" indent="0">
              <a:buNone/>
              <a:defRPr sz="2800"/>
            </a:lvl2pPr>
            <a:lvl3pPr marL="0" indent="0">
              <a:buNone/>
              <a:defRPr sz="2800"/>
            </a:lvl3pPr>
            <a:lvl4pPr marL="0" indent="0">
              <a:buNone/>
              <a:defRPr sz="2800"/>
            </a:lvl4pPr>
            <a:lvl5pPr marL="0" indent="0">
              <a:buNone/>
              <a:defRPr sz="2800"/>
            </a:lvl5pPr>
            <a:lvl6pPr marL="0" indent="0">
              <a:buNone/>
              <a:defRPr sz="2800"/>
            </a:lvl6pPr>
            <a:lvl7pPr marL="0" indent="0">
              <a:buNone/>
              <a:defRPr sz="2800"/>
            </a:lvl7pPr>
            <a:lvl8pPr marL="0" indent="0">
              <a:buNone/>
              <a:defRPr sz="2800"/>
            </a:lvl8pPr>
            <a:lvl9pPr marL="0" indent="0">
              <a:buNone/>
              <a:defRPr sz="2800"/>
            </a:lvl9pPr>
          </a:lstStyle>
          <a:p>
            <a:pPr lvl="0"/>
            <a:r>
              <a:rPr lang="en-US" dirty="0"/>
              <a:t>Select to insert a label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28167F2-26F4-4544-AF05-20870B0DDDA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62960" y="1627632"/>
            <a:ext cx="2560320" cy="351129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US" dirty="0"/>
              <a:t>Select Pictures icon below to insert image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2C96810-E866-4C7F-96C8-68F7A2CD5E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2960" y="5159397"/>
            <a:ext cx="2560320" cy="1241403"/>
          </a:xfrm>
        </p:spPr>
        <p:txBody>
          <a:bodyPr/>
          <a:lstStyle>
            <a:lvl1pPr marL="0" indent="0">
              <a:buNone/>
              <a:defRPr sz="2800"/>
            </a:lvl1pPr>
            <a:lvl2pPr marL="0" indent="0">
              <a:buNone/>
              <a:defRPr sz="2800"/>
            </a:lvl2pPr>
            <a:lvl3pPr marL="0" indent="0">
              <a:buNone/>
              <a:defRPr sz="2800"/>
            </a:lvl3pPr>
            <a:lvl4pPr marL="0" indent="0">
              <a:buNone/>
              <a:defRPr sz="2800"/>
            </a:lvl4pPr>
            <a:lvl5pPr marL="0" indent="0">
              <a:buNone/>
              <a:defRPr sz="2800"/>
            </a:lvl5pPr>
            <a:lvl6pPr marL="0" indent="0">
              <a:buNone/>
              <a:defRPr sz="2800"/>
            </a:lvl6pPr>
            <a:lvl7pPr marL="0" indent="0">
              <a:buNone/>
              <a:defRPr sz="2800"/>
            </a:lvl7pPr>
            <a:lvl8pPr marL="0" indent="0">
              <a:buNone/>
              <a:defRPr sz="2800"/>
            </a:lvl8pPr>
            <a:lvl9pPr marL="0" indent="0">
              <a:buNone/>
              <a:defRPr sz="2800"/>
            </a:lvl9pPr>
          </a:lstStyle>
          <a:p>
            <a:pPr lvl="0"/>
            <a:r>
              <a:rPr lang="en-US" dirty="0"/>
              <a:t>Select to insert a label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794181F-19F2-4697-992D-0B7AC6031A1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68720" y="1627632"/>
            <a:ext cx="2560320" cy="351129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US" dirty="0"/>
              <a:t>Select Pictures icon below to insert image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5147A78-3D5C-4A31-9209-9F24BB8AB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8720" y="5159397"/>
            <a:ext cx="2560320" cy="1241403"/>
          </a:xfrm>
        </p:spPr>
        <p:txBody>
          <a:bodyPr/>
          <a:lstStyle>
            <a:lvl1pPr marL="0" indent="0">
              <a:buNone/>
              <a:defRPr sz="2800"/>
            </a:lvl1pPr>
            <a:lvl2pPr marL="0" indent="0">
              <a:buNone/>
              <a:defRPr sz="2800"/>
            </a:lvl2pPr>
            <a:lvl3pPr marL="0" indent="0">
              <a:buNone/>
              <a:defRPr sz="2800"/>
            </a:lvl3pPr>
            <a:lvl4pPr marL="0" indent="0">
              <a:buNone/>
              <a:defRPr sz="2800"/>
            </a:lvl4pPr>
            <a:lvl5pPr marL="0" indent="0">
              <a:buNone/>
              <a:defRPr sz="2800"/>
            </a:lvl5pPr>
            <a:lvl6pPr marL="0" indent="0">
              <a:buNone/>
              <a:defRPr sz="2800"/>
            </a:lvl6pPr>
            <a:lvl7pPr marL="0" indent="0">
              <a:buNone/>
              <a:defRPr sz="2800"/>
            </a:lvl7pPr>
            <a:lvl8pPr marL="0" indent="0">
              <a:buNone/>
              <a:defRPr sz="2800"/>
            </a:lvl8pPr>
            <a:lvl9pPr marL="0" indent="0">
              <a:buNone/>
              <a:defRPr sz="2800"/>
            </a:lvl9pPr>
          </a:lstStyle>
          <a:p>
            <a:pPr lvl="0"/>
            <a:r>
              <a:rPr lang="en-US" dirty="0"/>
              <a:t>Select to insert a label</a:t>
            </a:r>
          </a:p>
        </p:txBody>
      </p:sp>
    </p:spTree>
    <p:extLst>
      <p:ext uri="{BB962C8B-B14F-4D97-AF65-F5344CB8AC3E}">
        <p14:creationId xmlns:p14="http://schemas.microsoft.com/office/powerpoint/2010/main" val="1230649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__  ">
    <p:bg bwMode="gray">
      <p:bgPr>
        <a:solidFill>
          <a:srgbClr val="00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ECFFA08-BFBA-472F-86A0-34DA1D016F07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457200" y="728261"/>
            <a:ext cx="11277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</a:rPr>
              <a:t>FINAL </a:t>
            </a:r>
            <a:br>
              <a:rPr lang="en-US" sz="11500" b="1" dirty="0">
                <a:solidFill>
                  <a:schemeClr val="bg1"/>
                </a:solidFill>
              </a:rPr>
            </a:br>
            <a:r>
              <a:rPr lang="en-US" sz="11500" b="1" dirty="0">
                <a:solidFill>
                  <a:schemeClr val="bg1"/>
                </a:solidFill>
              </a:rPr>
              <a:t>SLIDE LAYOUTS</a:t>
            </a:r>
          </a:p>
        </p:txBody>
      </p:sp>
    </p:spTree>
    <p:extLst>
      <p:ext uri="{BB962C8B-B14F-4D97-AF65-F5344CB8AC3E}">
        <p14:creationId xmlns:p14="http://schemas.microsoft.com/office/powerpoint/2010/main" val="615375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074A85-B52A-4BD4-8BC4-68110B681714}"/>
              </a:ext>
            </a:extLst>
          </p:cNvPr>
          <p:cNvSpPr txBox="1">
            <a:spLocks/>
          </p:cNvSpPr>
          <p:nvPr userDrawn="1"/>
        </p:nvSpPr>
        <p:spPr>
          <a:xfrm>
            <a:off x="4076700" y="1071779"/>
            <a:ext cx="392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+mj-lt"/>
              </a:rPr>
              <a:t>Questions?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92D717-2012-4F27-A1A7-C79F470CC149}"/>
              </a:ext>
            </a:extLst>
          </p:cNvPr>
          <p:cNvSpPr>
            <a:spLocks/>
          </p:cNvSpPr>
          <p:nvPr userDrawn="1"/>
        </p:nvSpPr>
        <p:spPr bwMode="ltGray">
          <a:xfrm>
            <a:off x="0" y="0"/>
            <a:ext cx="40767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83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2B24E7F-7D28-4ABB-8F55-433E6F2E09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76700" cy="6858000"/>
          </a:xfrm>
          <a:solidFill>
            <a:schemeClr val="bg2">
              <a:lumMod val="60000"/>
              <a:lumOff val="40000"/>
            </a:schemeClr>
          </a:solidFill>
        </p:spPr>
        <p:txBody>
          <a:bodyPr tIns="1645920" anchor="t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Select the Pictures icon below to insert an image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2BD217-E4D9-44FA-96C7-5DEBCA17C53A}"/>
              </a:ext>
            </a:extLst>
          </p:cNvPr>
          <p:cNvSpPr txBox="1">
            <a:spLocks/>
          </p:cNvSpPr>
          <p:nvPr userDrawn="1"/>
        </p:nvSpPr>
        <p:spPr>
          <a:xfrm>
            <a:off x="4076700" y="1071778"/>
            <a:ext cx="392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+mj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62130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__   ">
    <p:bg bwMode="auto">
      <p:bgPr>
        <a:solidFill>
          <a:srgbClr val="00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ECFB4A-A911-4AB0-B753-98AAAE53C8E5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457200" y="728261"/>
            <a:ext cx="11277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</a:rPr>
              <a:t>END OF TEMPLATE LAYOUTS</a:t>
            </a:r>
          </a:p>
        </p:txBody>
      </p:sp>
    </p:spTree>
    <p:extLst>
      <p:ext uri="{BB962C8B-B14F-4D97-AF65-F5344CB8AC3E}">
        <p14:creationId xmlns:p14="http://schemas.microsoft.com/office/powerpoint/2010/main" val="3561667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40000"/>
                <a:lumOff val="60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20000"/>
                <a:lumOff val="8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40000"/>
                <a:lumOff val="60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596" y="4050833"/>
            <a:ext cx="8875033" cy="109689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6374C01-0C9C-44A2-84DC-CCB17F6529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19574" y="176525"/>
            <a:ext cx="1966407" cy="16462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9BD8654-1F01-49C9-8D6B-467B3EF10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9" y="274023"/>
            <a:ext cx="1475746" cy="14512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25E540B-F330-44F5-AEF1-CC60D203E8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91" y="5432206"/>
            <a:ext cx="1447258" cy="113780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7CEEE46-9DEE-4EFD-8DCE-A070D68992ED}"/>
              </a:ext>
            </a:extLst>
          </p:cNvPr>
          <p:cNvSpPr/>
          <p:nvPr userDrawn="1"/>
        </p:nvSpPr>
        <p:spPr>
          <a:xfrm>
            <a:off x="10038752" y="604069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9EC2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Microsoft Tai Le" panose="020B0502040204020203" pitchFamily="34" charset="0"/>
                <a:cs typeface="Microsoft Tai Le" panose="020B0502040204020203" pitchFamily="34" charset="0"/>
              </a:rPr>
              <a:t>www.TRUC.org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F3DC5B-D057-4F17-88F6-DBECE5203D6C}"/>
              </a:ext>
            </a:extLst>
          </p:cNvPr>
          <p:cNvSpPr txBox="1"/>
          <p:nvPr userDrawn="1"/>
        </p:nvSpPr>
        <p:spPr>
          <a:xfrm>
            <a:off x="3178025" y="579913"/>
            <a:ext cx="4713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FDA Conference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May 5-6, 2025</a:t>
            </a:r>
          </a:p>
        </p:txBody>
      </p:sp>
    </p:spTree>
    <p:extLst>
      <p:ext uri="{BB962C8B-B14F-4D97-AF65-F5344CB8AC3E}">
        <p14:creationId xmlns:p14="http://schemas.microsoft.com/office/powerpoint/2010/main" val="18823530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70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7F425-A066-4216-9C82-E350CD3938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32914" y="2845062"/>
            <a:ext cx="7401886" cy="583938"/>
          </a:xfrm>
        </p:spPr>
        <p:txBody>
          <a:bodyPr lIns="45720" rIns="45720"/>
          <a:lstStyle>
            <a:lvl1pPr marL="0" indent="0">
              <a:buNone/>
              <a:defRPr sz="36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Select to add section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451D7-450B-4306-A9FF-6A9986A045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2914" y="2216428"/>
            <a:ext cx="7401886" cy="619107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en-US" dirty="0"/>
              <a:t>Select to add section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B0C2B0-9760-48D7-97C9-BC12F2283F97}"/>
              </a:ext>
            </a:extLst>
          </p:cNvPr>
          <p:cNvSpPr>
            <a:spLocks/>
          </p:cNvSpPr>
          <p:nvPr userDrawn="1"/>
        </p:nvSpPr>
        <p:spPr bwMode="ltGray">
          <a:xfrm>
            <a:off x="0" y="0"/>
            <a:ext cx="4076700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026658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2768-D11C-6F9B-2D41-013631963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BFD11-0485-00BC-6DA8-41ABEDF24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17005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FF6D7-E627-6F62-CE2D-A932B0C1F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5795B-0801-61BE-7637-33E681B41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5726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4E1B-B471-8C47-364A-A81208A76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04084-1F18-0278-5CBB-8F3BF8C0B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86198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EA106-FA84-C015-F645-6F86CF34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7BDE-B67C-9F27-BBED-C30FD1BA7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898FE-4A7A-E720-5DDC-539457E6B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45785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20CC3-E264-70AF-E9A4-0D179B7F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DFCDF-15DD-5D30-14DF-9C162053F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40771E-56A6-F429-BE6C-7B0D70A02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A4720-43D7-5C90-B865-D182DB2E3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94174-EF78-8D67-A3C6-D13AFEB262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61482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BAB1D-6FA5-6C15-0031-FDBEABAD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4215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2825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D314-23EF-992A-1731-AAF899ABC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72D40-7A2C-C7AB-C78C-6D8C6B866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B586E-1E05-3CB3-2D9B-AE992D6EB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7719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8637D-B436-C3F3-CC98-CD845A64D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7860FC-12D9-42A1-4619-FE29A6782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19F7F-7CD5-E4BD-FF13-08448E24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2019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F5D9-2AD1-259E-085E-208918650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AD05A-0CAB-C766-0661-DEE58CD0C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73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4D2FF-C398-4D27-BCE2-0097356124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Select to add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7B1F4-3BE1-43EA-9CB9-127479312F5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5486397" cy="480059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800"/>
            </a:lvl1pPr>
            <a:lvl2pPr>
              <a:spcBef>
                <a:spcPts val="0"/>
              </a:spcBef>
              <a:spcAft>
                <a:spcPts val="1200"/>
              </a:spcAft>
              <a:defRPr sz="2400"/>
            </a:lvl2pPr>
            <a:lvl3pPr>
              <a:spcBef>
                <a:spcPts val="0"/>
              </a:spcBef>
              <a:spcAft>
                <a:spcPts val="1200"/>
              </a:spcAft>
              <a:defRPr sz="2000"/>
            </a:lvl3pPr>
            <a:lvl4pPr>
              <a:spcBef>
                <a:spcPts val="0"/>
              </a:spcBef>
              <a:spcAft>
                <a:spcPts val="1200"/>
              </a:spcAft>
              <a:defRPr sz="2000"/>
            </a:lvl4pPr>
            <a:lvl5pPr marL="11430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Select to add column text or choose an icon below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0C0F6-B3A7-4F3D-BEBC-B2F2FD57D80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8403" y="1600200"/>
            <a:ext cx="5486397" cy="480059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800"/>
            </a:lvl1pPr>
            <a:lvl2pPr>
              <a:spcBef>
                <a:spcPts val="0"/>
              </a:spcBef>
              <a:spcAft>
                <a:spcPts val="1200"/>
              </a:spcAft>
              <a:defRPr sz="2400"/>
            </a:lvl2pPr>
            <a:lvl3pPr>
              <a:spcBef>
                <a:spcPts val="0"/>
              </a:spcBef>
              <a:spcAft>
                <a:spcPts val="1200"/>
              </a:spcAft>
              <a:defRPr sz="2000"/>
            </a:lvl3pPr>
            <a:lvl4pPr marL="11430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>
              <a:spcBef>
                <a:spcPts val="0"/>
              </a:spcBef>
              <a:spcAft>
                <a:spcPts val="120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Select to add column text or choose an icon below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799196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31B3E5-7056-3708-E13F-7C42929CD7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BB029-8365-99E6-08FA-B194407C6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3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7A66B-90D2-4867-981E-AEC5E3A7BC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Select to add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C0D9B-99B5-4394-A2EA-D70CE58418E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1600201"/>
            <a:ext cx="5486397" cy="685799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Select to add column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F325A-87EA-4664-902E-A8C9062C524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57200" y="2291478"/>
            <a:ext cx="5486397" cy="4109322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800"/>
            </a:lvl1pPr>
            <a:lvl2pPr>
              <a:spcBef>
                <a:spcPts val="0"/>
              </a:spcBef>
              <a:spcAft>
                <a:spcPts val="1200"/>
              </a:spcAft>
              <a:defRPr sz="2400"/>
            </a:lvl2pPr>
            <a:lvl3pPr>
              <a:spcBef>
                <a:spcPts val="0"/>
              </a:spcBef>
              <a:spcAft>
                <a:spcPts val="1200"/>
              </a:spcAft>
              <a:defRPr sz="2000"/>
            </a:lvl3pPr>
            <a:lvl4pPr>
              <a:spcBef>
                <a:spcPts val="0"/>
              </a:spcBef>
              <a:spcAft>
                <a:spcPts val="1200"/>
              </a:spcAft>
              <a:defRPr sz="2000"/>
            </a:lvl4pPr>
            <a:lvl5pPr>
              <a:spcBef>
                <a:spcPts val="0"/>
              </a:spcBef>
              <a:spcAft>
                <a:spcPts val="120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Select to add column text or choose an icon below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80FF89-0765-42FC-AE08-4F851BC5C78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48402" y="1600201"/>
            <a:ext cx="5486397" cy="685799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Select to add column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D20DD4-B8A5-4667-9EB5-AD2224131A7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48403" y="2291478"/>
            <a:ext cx="5486397" cy="4109322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800"/>
            </a:lvl1pPr>
            <a:lvl2pPr>
              <a:spcBef>
                <a:spcPts val="0"/>
              </a:spcBef>
              <a:spcAft>
                <a:spcPts val="1200"/>
              </a:spcAft>
              <a:defRPr sz="2400"/>
            </a:lvl2pPr>
            <a:lvl3pPr>
              <a:spcBef>
                <a:spcPts val="0"/>
              </a:spcBef>
              <a:spcAft>
                <a:spcPts val="1200"/>
              </a:spcAft>
              <a:defRPr sz="2000"/>
            </a:lvl3pPr>
            <a:lvl4pPr marL="11430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>
              <a:spcBef>
                <a:spcPts val="0"/>
              </a:spcBef>
              <a:spcAft>
                <a:spcPts val="120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Select to add column text or choose an icon below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162607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BDC25-C575-4557-B729-386AF3B617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Select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30708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5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71760-CD71-42CB-94E0-29540E006B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4365522"/>
            <a:ext cx="12192000" cy="2492478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Char char=" "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Select the Pictures icon below to insert a banner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A2412-E989-45AE-B833-9BF3A285196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600199"/>
            <a:ext cx="11277600" cy="2536721"/>
          </a:xfrm>
        </p:spPr>
        <p:txBody>
          <a:bodyPr/>
          <a:lstStyle>
            <a:lvl1pPr marL="344488" indent="-344488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200" b="0">
                <a:solidFill>
                  <a:schemeClr val="dk1"/>
                </a:solidFill>
              </a:defRPr>
            </a:lvl1pPr>
            <a:lvl2pPr marL="796925" indent="-3397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2800"/>
            </a:lvl2pPr>
            <a:lvl3pPr marL="1141413" indent="-34448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2400"/>
            </a:lvl3pPr>
            <a:lvl4pPr marL="1141413" indent="-344488">
              <a:buFont typeface="Arial" panose="020B0604020202020204" pitchFamily="34" charset="0"/>
              <a:buChar char="•"/>
              <a:tabLst/>
              <a:defRPr sz="2400"/>
            </a:lvl4pPr>
            <a:lvl5pPr marL="1141413" indent="-344488">
              <a:buFont typeface="Arial" panose="020B0604020202020204" pitchFamily="34" charset="0"/>
              <a:buChar char="•"/>
              <a:defRPr sz="2400"/>
            </a:lvl5pPr>
            <a:lvl6pPr marL="1141413" indent="-344488">
              <a:buFont typeface="Arial" panose="020B0604020202020204" pitchFamily="34" charset="0"/>
              <a:buChar char="•"/>
              <a:defRPr sz="2400"/>
            </a:lvl6pPr>
            <a:lvl7pPr marL="1141413" indent="-344488">
              <a:buFont typeface="Arial" panose="020B0604020202020204" pitchFamily="34" charset="0"/>
              <a:buChar char="•"/>
              <a:defRPr sz="2400"/>
            </a:lvl7pPr>
            <a:lvl8pPr marL="1141413" indent="-344488">
              <a:buFont typeface="Arial" panose="020B0604020202020204" pitchFamily="34" charset="0"/>
              <a:buChar char="•"/>
              <a:defRPr sz="2400"/>
            </a:lvl8pPr>
            <a:lvl9pPr marL="1141413" indent="-344488">
              <a:buFont typeface="Arial" panose="020B0604020202020204" pitchFamily="34" charset="0"/>
              <a:buChar char="•"/>
              <a:defRPr sz="2400"/>
            </a:lvl9pPr>
          </a:lstStyle>
          <a:p>
            <a:pPr lvl="0"/>
            <a:r>
              <a:rPr lang="en-US" dirty="0"/>
              <a:t>Select to add speaking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6400D-82DF-4AD4-AF49-C367BEC1C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600" cy="1143000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en-US" dirty="0"/>
              <a:t>Select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167735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9D749-F445-4919-AFF3-A80F2B00DD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200900" cy="1143000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en-US" dirty="0"/>
              <a:t>Select to add slide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7C23AF-09F7-4D50-AEA7-9492B855802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115300" y="0"/>
            <a:ext cx="4076700" cy="6858000"/>
          </a:xfrm>
          <a:solidFill>
            <a:schemeClr val="bg2">
              <a:lumMod val="60000"/>
              <a:lumOff val="40000"/>
            </a:schemeClr>
          </a:solidFill>
        </p:spPr>
        <p:txBody>
          <a:bodyPr tIns="1645920" anchor="t" anchorCtr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Select the Pictures icon below to insert an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8B888-9CFE-4362-9CF4-795FAC8E37E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600200"/>
            <a:ext cx="7200900" cy="4800600"/>
          </a:xfrm>
        </p:spPr>
        <p:txBody>
          <a:bodyPr/>
          <a:lstStyle>
            <a:lvl1pPr marL="344488" indent="-34448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3200" b="0">
                <a:solidFill>
                  <a:schemeClr val="dk1"/>
                </a:solidFill>
              </a:defRPr>
            </a:lvl1pPr>
            <a:lvl2pPr marL="796925" indent="-3349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2800"/>
            </a:lvl2pPr>
            <a:lvl3pPr marL="1141413" indent="-34448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/>
            </a:lvl3pPr>
            <a:lvl4pPr marL="1141413" indent="-344488">
              <a:buFont typeface="Arial" panose="020B0604020202020204" pitchFamily="34" charset="0"/>
              <a:buChar char="•"/>
              <a:defRPr sz="2400"/>
            </a:lvl4pPr>
            <a:lvl5pPr marL="1141413" indent="-344488">
              <a:buFont typeface="Arial" panose="020B0604020202020204" pitchFamily="34" charset="0"/>
              <a:buChar char="•"/>
              <a:defRPr sz="2400"/>
            </a:lvl5pPr>
            <a:lvl6pPr marL="1141413" indent="-342900">
              <a:buFont typeface="Arial" panose="020B0604020202020204" pitchFamily="34" charset="0"/>
              <a:buChar char="•"/>
              <a:defRPr sz="2400"/>
            </a:lvl6pPr>
            <a:lvl7pPr marL="1141413" indent="-344488">
              <a:buFont typeface="Arial" panose="020B0604020202020204" pitchFamily="34" charset="0"/>
              <a:buChar char="•"/>
              <a:defRPr sz="2400"/>
            </a:lvl7pPr>
            <a:lvl8pPr marL="1141413" indent="-344488">
              <a:buFont typeface="Arial" panose="020B0604020202020204" pitchFamily="34" charset="0"/>
              <a:buChar char="•"/>
              <a:defRPr sz="2400"/>
            </a:lvl8pPr>
            <a:lvl9pPr marL="1141413" indent="-344488">
              <a:buFont typeface="Arial" panose="020B0604020202020204" pitchFamily="34" charset="0"/>
              <a:buChar char="•"/>
              <a:defRPr sz="2400"/>
            </a:lvl9pPr>
          </a:lstStyle>
          <a:p>
            <a:pPr lvl="0"/>
            <a:r>
              <a:rPr lang="en-US" dirty="0"/>
              <a:t>Select to add speaking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35920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3D8609-C89A-493B-BC24-2916F40B0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  <a:prstGeom prst="rect">
            <a:avLst/>
          </a:prstGeom>
        </p:spPr>
        <p:txBody>
          <a:bodyPr vert="horz" lIns="45720" tIns="45720" rIns="4572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522F5-444A-465A-97F6-58B7BEEA4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11277600" cy="480060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90B7B-F90B-4CA8-B650-0252E9F18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63108" y="6561613"/>
            <a:ext cx="1001418" cy="161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CB9DE742-24A8-40A7-9187-B2F89AAD909D}" type="datetimeFigureOut">
              <a:rPr lang="en-US" smtClean="0"/>
              <a:pPr/>
              <a:t>4/4/2025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5E401-8EEA-45DC-829C-37285C7DDF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0" y="6561613"/>
            <a:ext cx="7315200" cy="1615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3088E-6B7F-4F96-AC26-95EB7823B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561613"/>
            <a:ext cx="432032" cy="161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tx2"/>
                </a:solidFill>
              </a:defRPr>
            </a:lvl1pPr>
          </a:lstStyle>
          <a:p>
            <a:fld id="{7CCB2094-95CE-4D35-855B-DA1FFB6107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Watermark_SEL_Confidential" hidden="1">
            <a:extLst>
              <a:ext uri="{FF2B5EF4-FFF2-40B4-BE49-F238E27FC236}">
                <a16:creationId xmlns:a16="http://schemas.microsoft.com/office/drawing/2014/main" id="{678C7D53-802B-4C34-8D95-5992AA5ED858}"/>
              </a:ext>
            </a:extLst>
          </p:cNvPr>
          <p:cNvSpPr txBox="1">
            <a:spLocks/>
          </p:cNvSpPr>
          <p:nvPr userDrawn="1"/>
        </p:nvSpPr>
        <p:spPr>
          <a:xfrm>
            <a:off x="10838576" y="6561613"/>
            <a:ext cx="108987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SEL Confidential 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0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SzPct val="75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SzPct val="8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141413" indent="-344488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141413" indent="-344488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1141413" indent="-344488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1141413" indent="-344488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1" orient="horz" pos="288">
          <p15:clr>
            <a:srgbClr val="F26B43"/>
          </p15:clr>
        </p15:guide>
        <p15:guide id="22" orient="horz" pos="4032">
          <p15:clr>
            <a:srgbClr val="F26B43"/>
          </p15:clr>
        </p15:guide>
        <p15:guide id="23" orient="horz" pos="1008">
          <p15:clr>
            <a:srgbClr val="F26B43"/>
          </p15:clr>
        </p15:guide>
        <p15:guide id="24" orient="horz" pos="1200">
          <p15:clr>
            <a:srgbClr val="A4A3A4"/>
          </p15:clr>
        </p15:guide>
        <p15:guide id="27" pos="288">
          <p15:clr>
            <a:srgbClr val="F26B43"/>
          </p15:clr>
        </p15:guide>
        <p15:guide id="28" pos="7392">
          <p15:clr>
            <a:srgbClr val="F26B43"/>
          </p15:clr>
        </p15:guide>
        <p15:guide id="29" pos="5112">
          <p15:clr>
            <a:srgbClr val="A4A3A4"/>
          </p15:clr>
        </p15:guide>
        <p15:guide id="32" pos="2568">
          <p15:clr>
            <a:srgbClr val="A4A3A4"/>
          </p15:clr>
        </p15:guide>
        <p15:guide id="33" orient="horz" pos="2160">
          <p15:clr>
            <a:srgbClr val="A4A3A4"/>
          </p15:clr>
        </p15:guide>
        <p15:guide id="34" pos="3840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11"/>
          <p:cNvSpPr/>
          <p:nvPr userDrawn="1"/>
        </p:nvSpPr>
        <p:spPr>
          <a:xfrm rot="5400000" flipV="1">
            <a:off x="11342444" y="6008445"/>
            <a:ext cx="457197" cy="12419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67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67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67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67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559826"/>
            <a:ext cx="12192000" cy="29817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2025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Georgia Tech Fault &amp; Disturbance Analysis Conference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0172701" y="6533636"/>
            <a:ext cx="204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809EC2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03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8FB2FD-EF1D-C24E-C0FE-206A3DA3F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427D5-5692-4926-493F-6C5EA7A8C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lowchart: Manual Input 11">
            <a:extLst>
              <a:ext uri="{FF2B5EF4-FFF2-40B4-BE49-F238E27FC236}">
                <a16:creationId xmlns:a16="http://schemas.microsoft.com/office/drawing/2014/main" id="{E668BDC3-3003-C006-2EE8-0FFD881C6077}"/>
              </a:ext>
            </a:extLst>
          </p:cNvPr>
          <p:cNvSpPr/>
          <p:nvPr userDrawn="1"/>
        </p:nvSpPr>
        <p:spPr>
          <a:xfrm rot="5400000" flipV="1">
            <a:off x="11342444" y="6008445"/>
            <a:ext cx="457197" cy="12419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67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67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67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67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A604B2-5784-06AB-D046-44DA9D1E2A6F}"/>
              </a:ext>
            </a:extLst>
          </p:cNvPr>
          <p:cNvSpPr/>
          <p:nvPr userDrawn="1"/>
        </p:nvSpPr>
        <p:spPr>
          <a:xfrm>
            <a:off x="0" y="6559826"/>
            <a:ext cx="12192000" cy="29817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b="1" dirty="0">
                <a:latin typeface="Trebuchet MS" panose="020B0603020202020204" pitchFamily="34" charset="0"/>
              </a:rPr>
              <a:t>2025</a:t>
            </a:r>
            <a:r>
              <a:rPr lang="en-US" sz="1400" b="1" dirty="0">
                <a:latin typeface="Trebuchet MS" panose="020B0603020202020204" pitchFamily="34" charset="0"/>
              </a:rPr>
              <a:t> Georgia Tech Fault &amp; Disturbance Analysis Conference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F729D7-5EA6-E744-BFE9-D3610431EEB5}"/>
              </a:ext>
            </a:extLst>
          </p:cNvPr>
          <p:cNvSpPr txBox="1">
            <a:spLocks/>
          </p:cNvSpPr>
          <p:nvPr userDrawn="1"/>
        </p:nvSpPr>
        <p:spPr>
          <a:xfrm>
            <a:off x="11541210" y="6446840"/>
            <a:ext cx="65078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561873-E5F7-4C6A-B7F2-AB7F7BD315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4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28823D6-5947-4C39-3BCF-20FDC1CDA3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Eric Johnson</a:t>
            </a:r>
          </a:p>
          <a:p>
            <a:r>
              <a:rPr lang="en-US" dirty="0"/>
              <a:t>Dominion Energy South Carolina</a:t>
            </a:r>
          </a:p>
          <a:p>
            <a:r>
              <a:rPr lang="en-US" b="1" dirty="0"/>
              <a:t>Luke Booth and Joe Perigo</a:t>
            </a:r>
          </a:p>
          <a:p>
            <a:r>
              <a:rPr lang="en-US" dirty="0"/>
              <a:t>Schweitzer Engineering Laboratories, Inc.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05506A7B-1F03-906C-255F-BF7428FF12E6}"/>
              </a:ext>
            </a:extLst>
          </p:cNvPr>
          <p:cNvSpPr txBox="1">
            <a:spLocks/>
          </p:cNvSpPr>
          <p:nvPr/>
        </p:nvSpPr>
        <p:spPr>
          <a:xfrm>
            <a:off x="842595" y="2550695"/>
            <a:ext cx="8875033" cy="1353371"/>
          </a:xfrm>
          <a:prstGeom prst="rect">
            <a:avLst/>
          </a:prstGeom>
        </p:spPr>
        <p:txBody>
          <a:bodyPr anchor="t"/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B59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 Case Study of a Shunt and Preexisting Series Simultaneous Fault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D3B79-673F-C821-F843-C0D52FE469EC}"/>
              </a:ext>
            </a:extLst>
          </p:cNvPr>
          <p:cNvSpPr txBox="1">
            <a:spLocks/>
          </p:cNvSpPr>
          <p:nvPr/>
        </p:nvSpPr>
        <p:spPr>
          <a:xfrm>
            <a:off x="4804228" y="6409839"/>
            <a:ext cx="712421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© </a:t>
            </a:r>
            <a:fld id="{E3C7D481-BD66-4046-BC06-309DFC696D14}" type="datetimeyyyy">
              <a:rPr kumimoji="0" lang="en-US" sz="105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2025</a:t>
            </a:fld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 Dominion Energy and SEL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20400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A897F-0280-0B9E-CFE4-A18E5AD81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6F5D54-9DB9-15B3-E3CE-C95CAFDF4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00" y="1732784"/>
            <a:ext cx="11201001" cy="479489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3FD0323-0FA0-CD15-745A-F27A508E9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/>
          <a:lstStyle/>
          <a:p>
            <a:r>
              <a:rPr lang="en-US" dirty="0"/>
              <a:t>Breaker 3 oscillography</a:t>
            </a:r>
          </a:p>
        </p:txBody>
      </p:sp>
      <p:pic>
        <p:nvPicPr>
          <p:cNvPr id="2" name="Picture 1" descr="A graph of 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797CDCB7-5192-BE58-FC91-AD6801CAB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907" y="1669796"/>
            <a:ext cx="7142857" cy="50666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AE5103E-FE42-F2E9-2547-8BBA56FD8EEA}"/>
              </a:ext>
            </a:extLst>
          </p:cNvPr>
          <p:cNvSpPr/>
          <p:nvPr/>
        </p:nvSpPr>
        <p:spPr>
          <a:xfrm>
            <a:off x="295295" y="4494133"/>
            <a:ext cx="4753848" cy="2127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7C9A3E-22DB-61C7-BC00-2C74F32451F0}"/>
              </a:ext>
            </a:extLst>
          </p:cNvPr>
          <p:cNvSpPr txBox="1"/>
          <p:nvPr/>
        </p:nvSpPr>
        <p:spPr>
          <a:xfrm>
            <a:off x="457200" y="4555093"/>
            <a:ext cx="45919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Observations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A-phase current is significantly higher than C-phase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current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A-phase voltage is greater than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C-phase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voltage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63FD80-C094-C28E-BE04-C80F4B997C92}"/>
              </a:ext>
            </a:extLst>
          </p:cNvPr>
          <p:cNvSpPr/>
          <p:nvPr/>
        </p:nvSpPr>
        <p:spPr>
          <a:xfrm>
            <a:off x="4861309" y="3438236"/>
            <a:ext cx="265412" cy="1069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45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2F912-81E0-7A0B-0E88-2E157CA5A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5488EA-834F-BE3D-7584-E02A8BB75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00" y="1732784"/>
            <a:ext cx="11201001" cy="479489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4928BE8-7E44-8A0E-3C3A-9FDCA771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/>
          <a:lstStyle/>
          <a:p>
            <a:r>
              <a:rPr lang="en-US" dirty="0"/>
              <a:t>Breaker 4 oscillography</a:t>
            </a:r>
          </a:p>
        </p:txBody>
      </p:sp>
      <p:pic>
        <p:nvPicPr>
          <p:cNvPr id="2" name="Picture 1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F78C7451-B84B-33B3-1F59-E0E66128C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69796"/>
            <a:ext cx="7240556" cy="50095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83738A-6524-5E0A-21B4-5733B6BF5284}"/>
              </a:ext>
            </a:extLst>
          </p:cNvPr>
          <p:cNvSpPr txBox="1"/>
          <p:nvPr/>
        </p:nvSpPr>
        <p:spPr>
          <a:xfrm>
            <a:off x="7240555" y="4557904"/>
            <a:ext cx="4845288" cy="196977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Observations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A-phase current is significantly higher than C-phase current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Because A-phase current is higher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C-phase, zero-sequence current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is present</a:t>
            </a:r>
          </a:p>
        </p:txBody>
      </p:sp>
    </p:spTree>
    <p:extLst>
      <p:ext uri="{BB962C8B-B14F-4D97-AF65-F5344CB8AC3E}">
        <p14:creationId xmlns:p14="http://schemas.microsoft.com/office/powerpoint/2010/main" val="175199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AA693-2B9E-9627-C65D-E33B2114D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8041E4-A461-AEBF-6A00-1D6429DB4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00" y="1732784"/>
            <a:ext cx="11201001" cy="479489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1C8C423-9D97-BD4E-8DFD-753EAF85B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/>
          <a:lstStyle/>
          <a:p>
            <a:r>
              <a:rPr lang="en-US" dirty="0"/>
              <a:t>Breaker 3 primary relay residual current</a:t>
            </a:r>
          </a:p>
        </p:txBody>
      </p:sp>
      <p:pic>
        <p:nvPicPr>
          <p:cNvPr id="2" name="Picture 1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979353A3-D616-9270-0E27-66715B180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323" y="1600200"/>
            <a:ext cx="7161905" cy="49333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79262A-82AA-5735-64FD-70668BEF3783}"/>
              </a:ext>
            </a:extLst>
          </p:cNvPr>
          <p:cNvSpPr/>
          <p:nvPr/>
        </p:nvSpPr>
        <p:spPr>
          <a:xfrm>
            <a:off x="478898" y="4298182"/>
            <a:ext cx="4348425" cy="2169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</a:rPr>
              <a:t>Relays’ Responses</a:t>
            </a: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</a:rPr>
              <a:t>Primary relay momentarily enabled ground distance elements</a:t>
            </a: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</a:rPr>
              <a:t>Primary relay quadrilateral ground Zone 1 element operated on A-phase</a:t>
            </a: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</a:rPr>
              <a:t>Backup relay did not enable ground distance elements and did not operate</a:t>
            </a:r>
          </a:p>
        </p:txBody>
      </p:sp>
    </p:spTree>
    <p:extLst>
      <p:ext uri="{BB962C8B-B14F-4D97-AF65-F5344CB8AC3E}">
        <p14:creationId xmlns:p14="http://schemas.microsoft.com/office/powerpoint/2010/main" val="61696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B39F0-DB7D-050B-560A-2DF5F58CA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0203D-6E37-47AA-FE79-53DCD2E3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/>
          <a:lstStyle/>
          <a:p>
            <a:r>
              <a:rPr lang="en-US" dirty="0"/>
              <a:t>Clues during fault to investigate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8A599-EFEF-794D-1A1A-5D9992B09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1277600" cy="4800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A-phase current of Breaker 1 is flat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Can the CT secondary leads be shorted?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It is unlikely that two sets of CTs are compromised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What was the state of the current pre-fault?</a:t>
            </a:r>
          </a:p>
        </p:txBody>
      </p:sp>
    </p:spTree>
    <p:extLst>
      <p:ext uri="{BB962C8B-B14F-4D97-AF65-F5344CB8AC3E}">
        <p14:creationId xmlns:p14="http://schemas.microsoft.com/office/powerpoint/2010/main" val="254476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F01BB-A55D-C060-24EB-382A5C8DD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0972F5-02DB-5612-438D-7E30C6EC6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00" y="1732784"/>
            <a:ext cx="11201001" cy="479489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2A14C1F-081C-4D89-6437-705C4C172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/>
          <a:lstStyle/>
          <a:p>
            <a:r>
              <a:rPr lang="en-US" dirty="0"/>
              <a:t>Pre-fault current Breaker 1 on Line 1</a:t>
            </a:r>
          </a:p>
        </p:txBody>
      </p:sp>
      <p:pic>
        <p:nvPicPr>
          <p:cNvPr id="2" name="Picture 1" descr="A graph of a graph&#10;&#10;AI-generated content may be incorrect.">
            <a:extLst>
              <a:ext uri="{FF2B5EF4-FFF2-40B4-BE49-F238E27FC236}">
                <a16:creationId xmlns:a16="http://schemas.microsoft.com/office/drawing/2014/main" id="{D93061F6-8A4D-3DD8-2C6D-817F560F88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380" y="1610529"/>
            <a:ext cx="6841804" cy="49940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12255ED-1B9D-002C-C84A-889A2B155449}"/>
              </a:ext>
            </a:extLst>
          </p:cNvPr>
          <p:cNvSpPr/>
          <p:nvPr/>
        </p:nvSpPr>
        <p:spPr>
          <a:xfrm>
            <a:off x="-1" y="1333607"/>
            <a:ext cx="4884381" cy="2194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6ED988-7173-DB13-697B-1A1DDF5FCE58}"/>
              </a:ext>
            </a:extLst>
          </p:cNvPr>
          <p:cNvSpPr txBox="1"/>
          <p:nvPr/>
        </p:nvSpPr>
        <p:spPr>
          <a:xfrm>
            <a:off x="596348" y="1600200"/>
            <a:ext cx="38203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Observation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A-phase current is nonsinusoidal and close to zero</a:t>
            </a:r>
          </a:p>
        </p:txBody>
      </p:sp>
    </p:spTree>
    <p:extLst>
      <p:ext uri="{BB962C8B-B14F-4D97-AF65-F5344CB8AC3E}">
        <p14:creationId xmlns:p14="http://schemas.microsoft.com/office/powerpoint/2010/main" val="63029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8F7F3-C2B0-9FB7-4514-B6BA40BF9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C96ADB-561F-3119-0A74-65A2A6ABF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00" y="1732784"/>
            <a:ext cx="11201001" cy="479489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83DA7EF-69B5-2D9F-C53D-B9738332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/>
          <a:lstStyle/>
          <a:p>
            <a:r>
              <a:rPr lang="en-US" dirty="0"/>
              <a:t>Pre-fault current Breaker 2 on Line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9B34F1-A962-95AD-9ED8-934D11FD2241}"/>
              </a:ext>
            </a:extLst>
          </p:cNvPr>
          <p:cNvSpPr/>
          <p:nvPr/>
        </p:nvSpPr>
        <p:spPr>
          <a:xfrm>
            <a:off x="7279587" y="1409229"/>
            <a:ext cx="4912413" cy="213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 descr="A screenshot of a graph&#10;&#10;AI-generated content may be incorrect.">
            <a:extLst>
              <a:ext uri="{FF2B5EF4-FFF2-40B4-BE49-F238E27FC236}">
                <a16:creationId xmlns:a16="http://schemas.microsoft.com/office/drawing/2014/main" id="{24B9773E-4A6F-6351-6742-BBB0F0FEF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2" y="1529754"/>
            <a:ext cx="6805125" cy="49979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78BF53-CD7C-66A9-9565-14D7F8DBADEB}"/>
              </a:ext>
            </a:extLst>
          </p:cNvPr>
          <p:cNvSpPr txBox="1"/>
          <p:nvPr/>
        </p:nvSpPr>
        <p:spPr>
          <a:xfrm>
            <a:off x="7891670" y="1491475"/>
            <a:ext cx="38431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Observation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A-phase current is sinusoidal and has primary current flowing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38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8140A-292E-06BD-5BE3-3CFD025E1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576CB-E9D9-FCC8-C313-FA2A37E5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Clues during fault to investigate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88F27-111B-8597-7AFF-305B5AD9D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A-phase current of Breaker 1 is flat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Can the CT secondary leads be shorted?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It is unlikely that two sets of CTs are compromised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What was the state of the current pre-fault?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Asked field personnel to verify state of CTs</a:t>
            </a:r>
          </a:p>
        </p:txBody>
      </p:sp>
    </p:spTree>
    <p:extLst>
      <p:ext uri="{BB962C8B-B14F-4D97-AF65-F5344CB8AC3E}">
        <p14:creationId xmlns:p14="http://schemas.microsoft.com/office/powerpoint/2010/main" val="872904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3E6A6-780A-E6CF-6685-A8181D72B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D85DD-6A4F-A3F3-8D40-0B54DA204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/>
          <a:lstStyle/>
          <a:p>
            <a:r>
              <a:rPr lang="en-US" dirty="0"/>
              <a:t>Clues during fault to investigate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3F493-EA1D-B176-1985-118B06CF8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1277600" cy="4800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A-phase voltage is not depressing more than C-phase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Is this a phase-to-phase fault or phase-to-phase-ground fault?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Sequence network connections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86C45C-9FDD-07CB-E5F6-E7F8605A4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563" y="3368604"/>
            <a:ext cx="3354703" cy="23952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F4C180-BAB5-0715-3D2B-AAD045C2B392}"/>
              </a:ext>
            </a:extLst>
          </p:cNvPr>
          <p:cNvSpPr txBox="1"/>
          <p:nvPr/>
        </p:nvSpPr>
        <p:spPr>
          <a:xfrm>
            <a:off x="706929" y="5809464"/>
            <a:ext cx="4331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Phase-to-phase </a:t>
            </a:r>
            <a:r>
              <a:rPr lang="en-US" sz="3200" dirty="0">
                <a:solidFill>
                  <a:prstClr val="black"/>
                </a:solidFill>
              </a:rPr>
              <a:t>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ault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984EE5-3702-757F-CBB3-F9F91190E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868" y="3377227"/>
            <a:ext cx="5008930" cy="23575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E655AE-1872-5B9C-B4FB-66D8EB5FF380}"/>
              </a:ext>
            </a:extLst>
          </p:cNvPr>
          <p:cNvSpPr txBox="1"/>
          <p:nvPr/>
        </p:nvSpPr>
        <p:spPr>
          <a:xfrm>
            <a:off x="5704668" y="5774946"/>
            <a:ext cx="5393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Phase-to-phase-ground fault</a:t>
            </a:r>
          </a:p>
        </p:txBody>
      </p:sp>
    </p:spTree>
    <p:extLst>
      <p:ext uri="{BB962C8B-B14F-4D97-AF65-F5344CB8AC3E}">
        <p14:creationId xmlns:p14="http://schemas.microsoft.com/office/powerpoint/2010/main" val="287210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20072-D33B-D230-949C-67079097E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B00660-6FC7-D739-1652-5E1FD5A6E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00" y="1732784"/>
            <a:ext cx="11201001" cy="479489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A829E57-5055-34F3-58AA-60205BFBF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/>
          <a:lstStyle/>
          <a:p>
            <a:r>
              <a:rPr lang="en-US" dirty="0"/>
              <a:t>Bus sequence voltages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9B7F2D-A201-EA26-D4EF-F1B4CD1C9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928" y="3506493"/>
            <a:ext cx="3657143" cy="10857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47B75B-F718-54D0-1F8B-F73EE29849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811" y="3511255"/>
            <a:ext cx="3542857" cy="10761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010132-5249-A241-E694-1F4A000D8136}"/>
              </a:ext>
            </a:extLst>
          </p:cNvPr>
          <p:cNvSpPr/>
          <p:nvPr/>
        </p:nvSpPr>
        <p:spPr>
          <a:xfrm>
            <a:off x="5390669" y="3634641"/>
            <a:ext cx="743044" cy="939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87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E8E1E-EAA7-D8F7-5176-F2E49EBF4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644FB1-98A0-6F1C-A880-37A889EE9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80" y="1726946"/>
            <a:ext cx="11201400" cy="479506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5120139-BD77-2DDF-1FCF-1F5C3A2E6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/>
          <a:lstStyle/>
          <a:p>
            <a:r>
              <a:rPr lang="en-US" dirty="0"/>
              <a:t>Pre-fault voltages and current on Line 1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6CE9D6DF-E5EC-B44A-EC9A-43EFE46A8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0103"/>
            <a:ext cx="6099510" cy="308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D0EB4268-4188-BC88-DA32-99023AB88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50434"/>
            <a:ext cx="5969000" cy="312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A466DC4-CC09-6BB6-64BA-B1BF8E71D2A4}"/>
              </a:ext>
            </a:extLst>
          </p:cNvPr>
          <p:cNvSpPr/>
          <p:nvPr/>
        </p:nvSpPr>
        <p:spPr>
          <a:xfrm>
            <a:off x="5957297" y="4263223"/>
            <a:ext cx="273999" cy="324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07B818-90F7-D5B3-A93A-786CE759D147}"/>
              </a:ext>
            </a:extLst>
          </p:cNvPr>
          <p:cNvSpPr/>
          <p:nvPr/>
        </p:nvSpPr>
        <p:spPr>
          <a:xfrm>
            <a:off x="4727406" y="4250364"/>
            <a:ext cx="273999" cy="324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AD3568-8780-401B-C0BD-BD18BF711077}"/>
              </a:ext>
            </a:extLst>
          </p:cNvPr>
          <p:cNvCxnSpPr>
            <a:cxnSpLocks/>
          </p:cNvCxnSpPr>
          <p:nvPr/>
        </p:nvCxnSpPr>
        <p:spPr>
          <a:xfrm>
            <a:off x="5471967" y="4602480"/>
            <a:ext cx="0" cy="224868"/>
          </a:xfrm>
          <a:prstGeom prst="line">
            <a:avLst/>
          </a:prstGeom>
          <a:ln w="38100" cap="rnd">
            <a:solidFill>
              <a:schemeClr val="tx1"/>
            </a:solidFill>
            <a:round/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E360664-7B8B-A547-8C9A-6743694EE1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2355" y="3899163"/>
            <a:ext cx="976512" cy="93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8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E8D6F2-5FD9-4B4F-8034-35AE2A2A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1A8F85-7B04-4418-806A-DABA5E61B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0132828" cy="4800600"/>
          </a:xfrm>
        </p:spPr>
        <p:txBody>
          <a:bodyPr/>
          <a:lstStyle/>
          <a:p>
            <a:pPr lvl="0"/>
            <a:r>
              <a:rPr lang="en-US" dirty="0"/>
              <a:t>Introduce system, fault, and misoperation</a:t>
            </a:r>
          </a:p>
          <a:p>
            <a:pPr lvl="0"/>
            <a:r>
              <a:rPr lang="en-US" dirty="0"/>
              <a:t>Review root-cause analysis of misoperation</a:t>
            </a:r>
          </a:p>
          <a:p>
            <a:pPr lvl="0"/>
            <a:r>
              <a:rPr lang="en-US" dirty="0"/>
              <a:t>Discuss an open-phase detection method</a:t>
            </a:r>
          </a:p>
          <a:p>
            <a:pPr lvl="0"/>
            <a:r>
              <a:rPr lang="en-US" dirty="0"/>
              <a:t>Explain first-principles approach that aids in determining simultaneous faults</a:t>
            </a:r>
          </a:p>
        </p:txBody>
      </p:sp>
    </p:spTree>
    <p:extLst>
      <p:ext uri="{BB962C8B-B14F-4D97-AF65-F5344CB8AC3E}">
        <p14:creationId xmlns:p14="http://schemas.microsoft.com/office/powerpoint/2010/main" val="871970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4D691-0B14-9D82-A9DD-93E046FB6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Known simultaneous fault condition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3C3DA3-1B87-5F6E-EB66-80C5AEBEB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6" y="1586479"/>
            <a:ext cx="10702288" cy="497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14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F46259C-AC46-6F91-0552-337578857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E0CE71-D310-621C-EA5A-A764F4A63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80" y="1726946"/>
            <a:ext cx="11201400" cy="47950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5468FD-542D-8380-F899-C0968A05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Metered current on Line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A7C6A6-0F44-FF87-DD89-CD9AFA43D581}"/>
              </a:ext>
            </a:extLst>
          </p:cNvPr>
          <p:cNvSpPr/>
          <p:nvPr/>
        </p:nvSpPr>
        <p:spPr>
          <a:xfrm>
            <a:off x="81280" y="1326332"/>
            <a:ext cx="12110720" cy="204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D61394-3AF7-658C-1211-E8824174B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797" y="2846827"/>
            <a:ext cx="3400000" cy="17142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5FD7E2-713C-DC64-D4ED-1EF7002C5DA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43572" y="2844434"/>
            <a:ext cx="3401568" cy="17190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922BEE-7849-D694-98EA-06A25F528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7920" y="2855453"/>
            <a:ext cx="3400000" cy="17142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B5C869-BEFC-4D9E-AAC6-D6D17BC535E2}"/>
              </a:ext>
            </a:extLst>
          </p:cNvPr>
          <p:cNvSpPr txBox="1"/>
          <p:nvPr/>
        </p:nvSpPr>
        <p:spPr>
          <a:xfrm>
            <a:off x="4001790" y="1501442"/>
            <a:ext cx="4188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Vector sum of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Breaker 1 and 2 currents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184F05-B61B-B0A3-B1BA-627B9AD30E42}"/>
              </a:ext>
            </a:extLst>
          </p:cNvPr>
          <p:cNvSpPr/>
          <p:nvPr/>
        </p:nvSpPr>
        <p:spPr>
          <a:xfrm>
            <a:off x="3886720" y="3691890"/>
            <a:ext cx="347770" cy="434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2101E0-2FA6-362F-D08B-C41F0FD38274}"/>
              </a:ext>
            </a:extLst>
          </p:cNvPr>
          <p:cNvSpPr/>
          <p:nvPr/>
        </p:nvSpPr>
        <p:spPr>
          <a:xfrm>
            <a:off x="3905416" y="3150199"/>
            <a:ext cx="577488" cy="434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EA9671-0882-E2DA-23AD-607F6920B252}"/>
              </a:ext>
            </a:extLst>
          </p:cNvPr>
          <p:cNvSpPr/>
          <p:nvPr/>
        </p:nvSpPr>
        <p:spPr>
          <a:xfrm>
            <a:off x="7917920" y="3095290"/>
            <a:ext cx="379660" cy="434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23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4E7D5-2E04-3505-2288-5E7288C78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360329" cy="1143000"/>
          </a:xfrm>
        </p:spPr>
        <p:txBody>
          <a:bodyPr anchor="t">
            <a:normAutofit/>
          </a:bodyPr>
          <a:lstStyle/>
          <a:p>
            <a:r>
              <a:rPr lang="en-US" sz="3700" dirty="0"/>
              <a:t>Open-phase detection – negative-sequence to positive-sequence ratio comparison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9C68A8-59B3-45D8-6A1F-44BDB4277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10280"/>
            <a:ext cx="11277600" cy="3380439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BDF351-6BA8-316C-87C8-23319106C3CD}"/>
              </a:ext>
            </a:extLst>
          </p:cNvPr>
          <p:cNvSpPr txBox="1"/>
          <p:nvPr/>
        </p:nvSpPr>
        <p:spPr>
          <a:xfrm>
            <a:off x="10817529" y="3597218"/>
            <a:ext cx="621097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3765728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114BDF-5E2E-4C74-940E-0B216E4C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sz="4400" dirty="0"/>
              <a:t>Primary relay I2/I1 pre-fault comparison result</a:t>
            </a:r>
          </a:p>
        </p:txBody>
      </p:sp>
      <p:pic>
        <p:nvPicPr>
          <p:cNvPr id="10" name="Picture 9" descr="A graph with numbers and a line&#10;&#10;AI-generated content may be incorrect.">
            <a:extLst>
              <a:ext uri="{FF2B5EF4-FFF2-40B4-BE49-F238E27FC236}">
                <a16:creationId xmlns:a16="http://schemas.microsoft.com/office/drawing/2014/main" id="{779C2BA2-7AAC-BF4A-8FD1-472114AF5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286" y="1805190"/>
            <a:ext cx="6971428" cy="3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88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11CAB-2081-30F7-DC7E-B0A7B3F30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144FB60-6FA2-54FA-A424-6AAA3C627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/>
          <a:lstStyle/>
          <a:p>
            <a:r>
              <a:rPr lang="en-US" dirty="0"/>
              <a:t>Circuit analysis for simultaneous faults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D423F-D7D0-5419-C4DA-3997DF683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1277600" cy="4800600"/>
          </a:xfrm>
        </p:spPr>
        <p:txBody>
          <a:bodyPr/>
          <a:lstStyle/>
          <a:p>
            <a:pPr lvl="0"/>
            <a:r>
              <a:rPr lang="en-US" noProof="0" dirty="0"/>
              <a:t>Brief discussion of symmetrical components</a:t>
            </a:r>
          </a:p>
          <a:p>
            <a:pPr lvl="0"/>
            <a:r>
              <a:rPr lang="en-US" dirty="0"/>
              <a:t>Return</a:t>
            </a:r>
            <a:r>
              <a:rPr lang="en-US" noProof="0" dirty="0"/>
              <a:t> to first principles – phase components</a:t>
            </a:r>
          </a:p>
          <a:p>
            <a:pPr lvl="0"/>
            <a:r>
              <a:rPr lang="en-US" noProof="0" dirty="0"/>
              <a:t>Circuit modeling</a:t>
            </a:r>
          </a:p>
          <a:p>
            <a:pPr lvl="0"/>
            <a:r>
              <a:rPr lang="en-US" noProof="0" dirty="0"/>
              <a:t>Simulation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498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36759-DA09-DB8E-E480-5F604D2BD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83AB5B7-1CF6-46AD-A8E8-12097FFBA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Symmetrical components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375230-642D-2511-CAEE-431472373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Development in early-to-mid-1900s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dvancement for faulted circuit analysis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Applicable to simultaneous faults, but…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186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A4B2E-1D6F-D4E5-2D17-3C13CF983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03099EF-E55C-91CC-3967-FA44A77FC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components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EBC988-9945-B03A-5BEC-2EF393495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Kirchhoff’s </a:t>
            </a:r>
            <a:r>
              <a:rPr lang="en-US" dirty="0">
                <a:solidFill>
                  <a:prstClr val="black"/>
                </a:solidFill>
              </a:rPr>
              <a:t>v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oltage </a:t>
            </a:r>
            <a:r>
              <a:rPr lang="en-US" dirty="0">
                <a:solidFill>
                  <a:prstClr val="black"/>
                </a:solidFill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aw (KVL) developed in mid-1800s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Requires modeling mutual coupling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Linear algebra can be pain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But, in 2025, we have modern computing tools!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69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9F660-59FA-FAC3-C0FC-859ED3917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DB42383-D397-450E-2C3F-13153902E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the circuit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FFF6B3-7AF2-771E-697B-A73C72F89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98" y="1973986"/>
            <a:ext cx="11780205" cy="396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13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ACD86-A39B-41E1-989B-B3176762D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5D92090-F383-4CBA-F7AE-C60175F14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the circuit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1E5BA9-E7E0-B161-4AD2-53F77E7C7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891" y="1495798"/>
            <a:ext cx="6881830" cy="540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91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63B04-7EA0-46BD-4831-8ECFC2799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80ED11-A5F7-E1A5-B250-4460BBEE3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the circuit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EBB990-383A-9680-C863-EF83A4ACC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541715"/>
            <a:ext cx="10744200" cy="532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1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133-42CB-B921-0934-9676F3603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Key takeaways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548B-52FA-662B-4CA4-0DB8BD4CF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Autofit/>
          </a:bodyPr>
          <a:lstStyle/>
          <a:p>
            <a:r>
              <a:rPr lang="en-US" dirty="0">
                <a:cs typeface="Arial"/>
              </a:rPr>
              <a:t>Learn clues that may indicate certain simultaneous faults </a:t>
            </a:r>
            <a:endParaRPr lang="en-US" dirty="0"/>
          </a:p>
          <a:p>
            <a:pPr>
              <a:buClr>
                <a:srgbClr val="000000"/>
              </a:buClr>
            </a:pPr>
            <a:r>
              <a:rPr lang="en-US" dirty="0">
                <a:cs typeface="Arial"/>
              </a:rPr>
              <a:t>Understand an open-phase detection method</a:t>
            </a:r>
          </a:p>
          <a:p>
            <a:pPr>
              <a:buClr>
                <a:srgbClr val="000000"/>
              </a:buClr>
            </a:pPr>
            <a:r>
              <a:rPr lang="en-US" dirty="0">
                <a:cs typeface="Arial"/>
              </a:rPr>
              <a:t>Realize phase-domain analysis is optional modern tool</a:t>
            </a:r>
          </a:p>
        </p:txBody>
      </p:sp>
    </p:spTree>
    <p:extLst>
      <p:ext uri="{BB962C8B-B14F-4D97-AF65-F5344CB8AC3E}">
        <p14:creationId xmlns:p14="http://schemas.microsoft.com/office/powerpoint/2010/main" val="3172227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E0810-A6F0-DBFC-4ED9-3FEEE8CF7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618CCA2-985D-76F4-9841-4B541425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the circuit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F6E0D3-368D-4693-8F9C-5696C2E81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257" y="1541471"/>
            <a:ext cx="8315487" cy="523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2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6AC92-564A-0C84-D12D-A454B3BD1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135376A-4DF5-01A5-73DE-6C6CEF1B7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the circuit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41B510-8466-3E2D-F3F6-FD94A7D89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026" y="1579042"/>
            <a:ext cx="7589948" cy="523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1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1C6B9-17DC-9EE8-3A01-7B17A2A7A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02BEA1-09D7-C85F-E80A-EFFE15E48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the circuit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768DB3-9F10-74E6-D843-D34259DB9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363" y="1604508"/>
            <a:ext cx="7497275" cy="513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80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8754B-4145-E284-0637-D3D982773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959DD6-2828-BDE5-DEC9-9589888CF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the circuit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8F83DF-9D9B-F6B9-6213-251FBE9D4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520" y="1600200"/>
            <a:ext cx="7502961" cy="511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71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14798-D122-96FA-295F-D0606486B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AC0FA8D-A6EA-27CA-EAD5-6CE2EA931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the circuit model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18B2F5A-C467-ACC3-68EC-D431613D81F8}"/>
              </a:ext>
            </a:extLst>
          </p:cNvPr>
          <p:cNvCxnSpPr/>
          <p:nvPr/>
        </p:nvCxnSpPr>
        <p:spPr>
          <a:xfrm flipV="1">
            <a:off x="2769704" y="3258376"/>
            <a:ext cx="569844" cy="738648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2D5FB10-A336-9DCB-96E7-5569CB7CC2BF}"/>
              </a:ext>
            </a:extLst>
          </p:cNvPr>
          <p:cNvCxnSpPr>
            <a:cxnSpLocks/>
          </p:cNvCxnSpPr>
          <p:nvPr/>
        </p:nvCxnSpPr>
        <p:spPr>
          <a:xfrm flipV="1">
            <a:off x="5875684" y="3258376"/>
            <a:ext cx="0" cy="789173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25890BB-2BCF-076E-13C1-73EEC3B73E19}"/>
              </a:ext>
            </a:extLst>
          </p:cNvPr>
          <p:cNvCxnSpPr>
            <a:cxnSpLocks/>
          </p:cNvCxnSpPr>
          <p:nvPr/>
        </p:nvCxnSpPr>
        <p:spPr>
          <a:xfrm flipH="1" flipV="1">
            <a:off x="7772400" y="3239487"/>
            <a:ext cx="704022" cy="808062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79D0C4A0-9D69-2FFA-DECA-7E804000B1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44416" y="2706167"/>
                <a:ext cx="6102627" cy="533320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342900" indent="-3429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2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04672" indent="-347472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200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04672" indent="-347472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200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04672" indent="-347472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200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04672" indent="-347472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200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804672" indent="-347472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200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804672" indent="-347472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200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04672" indent="-347472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200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04672" indent="-347472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200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2000"/>
                  </a:spcAft>
                  <a:buClr>
                    <a:prstClr val="black"/>
                  </a:buClr>
                  <a:buSzPct val="75000"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𝑉𝑜𝑙𝑡𝑎𝑔𝑒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𝐼𝑚𝑝𝑒𝑑𝑎𝑛𝑐𝑒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𝐶𝑢𝑟𝑟𝑒𝑛𝑡</m:t>
                          </m:r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79D0C4A0-9D69-2FFA-DECA-7E804000B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416" y="2706167"/>
                <a:ext cx="6102627" cy="5333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920993F-377F-FCA4-34AE-6852CBB5A2A4}"/>
              </a:ext>
            </a:extLst>
          </p:cNvPr>
          <p:cNvSpPr txBox="1">
            <a:spLocks/>
          </p:cNvSpPr>
          <p:nvPr/>
        </p:nvSpPr>
        <p:spPr>
          <a:xfrm>
            <a:off x="2179981" y="4231154"/>
            <a:ext cx="1179445" cy="5333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prstClr val="black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Known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5C26CF6-5899-C1D2-F2CF-7D762C7062A2}"/>
              </a:ext>
            </a:extLst>
          </p:cNvPr>
          <p:cNvSpPr txBox="1">
            <a:spLocks/>
          </p:cNvSpPr>
          <p:nvPr/>
        </p:nvSpPr>
        <p:spPr>
          <a:xfrm>
            <a:off x="5285961" y="4231154"/>
            <a:ext cx="1179445" cy="5333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prstClr val="black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Known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F3F4FF8-6937-45AF-112E-3A68F064C236}"/>
              </a:ext>
            </a:extLst>
          </p:cNvPr>
          <p:cNvSpPr txBox="1">
            <a:spLocks/>
          </p:cNvSpPr>
          <p:nvPr/>
        </p:nvSpPr>
        <p:spPr>
          <a:xfrm>
            <a:off x="8084655" y="4231154"/>
            <a:ext cx="1655693" cy="5333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prstClr val="black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Unknown</a:t>
            </a:r>
          </a:p>
        </p:txBody>
      </p:sp>
    </p:spTree>
    <p:extLst>
      <p:ext uri="{BB962C8B-B14F-4D97-AF65-F5344CB8AC3E}">
        <p14:creationId xmlns:p14="http://schemas.microsoft.com/office/powerpoint/2010/main" val="901939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F7A65-28AC-578F-EE76-77CB2E84C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8020788-474F-A3D9-5C56-C61B71863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the circuit model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138CC11-BCB6-1751-DC19-29174FDDA313}"/>
              </a:ext>
            </a:extLst>
          </p:cNvPr>
          <p:cNvCxnSpPr/>
          <p:nvPr/>
        </p:nvCxnSpPr>
        <p:spPr>
          <a:xfrm flipV="1">
            <a:off x="2769704" y="3258376"/>
            <a:ext cx="569844" cy="738648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7CBAF09-FB76-9374-09F7-CAE3B2E5EACC}"/>
              </a:ext>
            </a:extLst>
          </p:cNvPr>
          <p:cNvCxnSpPr>
            <a:cxnSpLocks/>
          </p:cNvCxnSpPr>
          <p:nvPr/>
        </p:nvCxnSpPr>
        <p:spPr>
          <a:xfrm flipV="1">
            <a:off x="5875684" y="3258376"/>
            <a:ext cx="0" cy="789173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5E901F-860C-6AC4-3E87-8C22CC5B9071}"/>
              </a:ext>
            </a:extLst>
          </p:cNvPr>
          <p:cNvCxnSpPr>
            <a:cxnSpLocks/>
          </p:cNvCxnSpPr>
          <p:nvPr/>
        </p:nvCxnSpPr>
        <p:spPr>
          <a:xfrm flipH="1" flipV="1">
            <a:off x="7772400" y="3239487"/>
            <a:ext cx="704022" cy="808062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9EBC5A40-0E4E-5814-CDEC-7D8AEBC91C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44416" y="2706167"/>
                <a:ext cx="6102627" cy="533320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342900" indent="-3429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2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04672" indent="-347472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200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04672" indent="-347472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200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04672" indent="-347472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200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04672" indent="-347472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200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804672" indent="-347472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200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804672" indent="-347472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200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04672" indent="-347472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200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04672" indent="-347472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200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2000"/>
                  </a:spcAft>
                  <a:buClr>
                    <a:prstClr val="black"/>
                  </a:buClr>
                  <a:buSzPct val="75000"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𝐶𝑢𝑟𝑟𝑒𝑛𝑡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𝐼𝑚𝑝𝑒𝑑𝑎𝑛𝑐𝑒</m:t>
                              </m:r>
                            </m:e>
                          </m:d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𝑉𝑜𝑙𝑡𝑎𝑔𝑒</m:t>
                          </m:r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9EBC5A40-0E4E-5814-CDEC-7D8AEBC91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416" y="2706167"/>
                <a:ext cx="6102627" cy="5333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1569E5F-7F17-D4F5-FF21-05FC3E578AF1}"/>
              </a:ext>
            </a:extLst>
          </p:cNvPr>
          <p:cNvSpPr txBox="1">
            <a:spLocks/>
          </p:cNvSpPr>
          <p:nvPr/>
        </p:nvSpPr>
        <p:spPr>
          <a:xfrm>
            <a:off x="2179981" y="4231154"/>
            <a:ext cx="1596889" cy="5333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prstClr val="black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Unknown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056918C3-7799-83D3-AE1B-566E60EC17C9}"/>
              </a:ext>
            </a:extLst>
          </p:cNvPr>
          <p:cNvSpPr txBox="1">
            <a:spLocks/>
          </p:cNvSpPr>
          <p:nvPr/>
        </p:nvSpPr>
        <p:spPr>
          <a:xfrm>
            <a:off x="5285961" y="4231154"/>
            <a:ext cx="1179445" cy="5333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prstClr val="black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Known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3365DF47-0E77-840C-01BD-8707FFFC810F}"/>
              </a:ext>
            </a:extLst>
          </p:cNvPr>
          <p:cNvSpPr txBox="1">
            <a:spLocks/>
          </p:cNvSpPr>
          <p:nvPr/>
        </p:nvSpPr>
        <p:spPr>
          <a:xfrm>
            <a:off x="8124411" y="4231154"/>
            <a:ext cx="1655693" cy="5333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4672" indent="-3474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Clr>
                <a:prstClr val="black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Known</a:t>
            </a:r>
          </a:p>
        </p:txBody>
      </p:sp>
    </p:spTree>
    <p:extLst>
      <p:ext uri="{BB962C8B-B14F-4D97-AF65-F5344CB8AC3E}">
        <p14:creationId xmlns:p14="http://schemas.microsoft.com/office/powerpoint/2010/main" val="1553266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4C714-AD65-55B2-0BB5-C04A0C462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6073C4A-96B8-1C5B-0DAE-422FBB6AE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 for C-A phase fault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8EE2C5-D333-4DD7-AD4D-E59B0673C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05" y="1578187"/>
            <a:ext cx="10876190" cy="3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713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AEE6F-E8C0-7BC4-ED8B-8C2D71746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F3A3FC8-B740-6F58-A841-EF1AF6B6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 for A-phase series fault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DE0447-1592-54B9-821E-33A0C929F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28" y="1572316"/>
            <a:ext cx="10857143" cy="3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41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E2BBE-79F2-46D9-DB36-4A69EA73B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5BF137F-C88D-262F-12D2-933AA95F1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Simultaneous fault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AC4E94-FE1C-7444-DC0F-E6728F7BD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11" y="1424730"/>
            <a:ext cx="11722778" cy="525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7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03AA9-0FDE-939B-4151-FC5A8AB41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1C184-D4A4-FF32-52B9-EF4FCE331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Key takeaways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78463-87FF-B9A0-0756-133C6D8D8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Autofit/>
          </a:bodyPr>
          <a:lstStyle/>
          <a:p>
            <a:r>
              <a:rPr lang="en-US" dirty="0">
                <a:cs typeface="Arial"/>
              </a:rPr>
              <a:t>Learn clues that may indicate certain simultaneous faults </a:t>
            </a:r>
            <a:endParaRPr lang="en-US" dirty="0"/>
          </a:p>
          <a:p>
            <a:pPr>
              <a:buClr>
                <a:srgbClr val="000000"/>
              </a:buClr>
            </a:pPr>
            <a:r>
              <a:rPr lang="en-US" dirty="0">
                <a:cs typeface="Arial"/>
              </a:rPr>
              <a:t>Understand an open-phase detection method</a:t>
            </a:r>
          </a:p>
          <a:p>
            <a:pPr>
              <a:buClr>
                <a:srgbClr val="000000"/>
              </a:buClr>
            </a:pPr>
            <a:r>
              <a:rPr lang="en-US" dirty="0">
                <a:cs typeface="Arial"/>
              </a:rPr>
              <a:t>Realize phase-domain analysis is optional modern tool</a:t>
            </a:r>
          </a:p>
        </p:txBody>
      </p:sp>
    </p:spTree>
    <p:extLst>
      <p:ext uri="{BB962C8B-B14F-4D97-AF65-F5344CB8AC3E}">
        <p14:creationId xmlns:p14="http://schemas.microsoft.com/office/powerpoint/2010/main" val="1780166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39492-D8A2-7CC6-2C44-9070EBDDD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System one-line diagram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B980BF-7B3B-F9EC-6106-55BEB15B4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2" y="1904963"/>
            <a:ext cx="11311437" cy="397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510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569F6E-2F80-F156-55F6-C8F6C5B4B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106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25969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4EA4C-60D5-29E3-0C00-A0D60596A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375585" cy="114300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System one-line diagram unknown series fault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BC3676-CF61-84B6-0132-6B85EF172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9" y="1905000"/>
            <a:ext cx="1130912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17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80EB70-042D-83FB-4C02-A49453176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28" y="1807545"/>
            <a:ext cx="11174292" cy="505045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311376D-90D2-F956-9000-642AC2F6E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237562" cy="114300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System one-line diagram simultaneous fault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EEFA99-559C-FD29-4F8C-5D4CE6E126CA}"/>
              </a:ext>
            </a:extLst>
          </p:cNvPr>
          <p:cNvSpPr/>
          <p:nvPr/>
        </p:nvSpPr>
        <p:spPr>
          <a:xfrm>
            <a:off x="3217461" y="4769893"/>
            <a:ext cx="471847" cy="467479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2F5377-6CEA-358B-E9DB-BE0E487814B9}"/>
              </a:ext>
            </a:extLst>
          </p:cNvPr>
          <p:cNvSpPr/>
          <p:nvPr/>
        </p:nvSpPr>
        <p:spPr>
          <a:xfrm>
            <a:off x="8502694" y="4793668"/>
            <a:ext cx="489141" cy="443704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ECFECA-B541-5977-3517-4A84FE9F6076}"/>
              </a:ext>
            </a:extLst>
          </p:cNvPr>
          <p:cNvSpPr/>
          <p:nvPr/>
        </p:nvSpPr>
        <p:spPr>
          <a:xfrm>
            <a:off x="3217461" y="2105167"/>
            <a:ext cx="484494" cy="49814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18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46F012-0422-8745-A8D1-5CAB4C773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55" y="1600200"/>
            <a:ext cx="11401090" cy="5013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7FF9F8-6643-B0BB-3B0A-5C1CCB0C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One-line diagram initial analysis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C62B9C-4640-B132-309A-57316D3F2D2B}"/>
              </a:ext>
            </a:extLst>
          </p:cNvPr>
          <p:cNvSpPr/>
          <p:nvPr/>
        </p:nvSpPr>
        <p:spPr>
          <a:xfrm>
            <a:off x="3971170" y="5641304"/>
            <a:ext cx="651510" cy="6286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87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24ACEDE-6C24-0A9F-6EE2-1E154B549D8A}"/>
              </a:ext>
            </a:extLst>
          </p:cNvPr>
          <p:cNvSpPr/>
          <p:nvPr/>
        </p:nvSpPr>
        <p:spPr>
          <a:xfrm>
            <a:off x="7541670" y="5641304"/>
            <a:ext cx="651510" cy="6286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FCD13A-D4FC-B0B0-F435-D0C8C61ABB23}"/>
              </a:ext>
            </a:extLst>
          </p:cNvPr>
          <p:cNvSpPr/>
          <p:nvPr/>
        </p:nvSpPr>
        <p:spPr>
          <a:xfrm>
            <a:off x="3950913" y="4630631"/>
            <a:ext cx="488515" cy="489458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9745C3-44B5-0214-1825-FD4368C5B13A}"/>
              </a:ext>
            </a:extLst>
          </p:cNvPr>
          <p:cNvSpPr/>
          <p:nvPr/>
        </p:nvSpPr>
        <p:spPr>
          <a:xfrm>
            <a:off x="7782504" y="4632763"/>
            <a:ext cx="479424" cy="487326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09CF08-B52D-69A3-3B94-2981A28FA9FE}"/>
              </a:ext>
            </a:extLst>
          </p:cNvPr>
          <p:cNvSpPr/>
          <p:nvPr/>
        </p:nvSpPr>
        <p:spPr>
          <a:xfrm>
            <a:off x="3920680" y="2136433"/>
            <a:ext cx="651510" cy="6286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880578-9CED-28B6-2D14-F81DA66C7C6D}"/>
              </a:ext>
            </a:extLst>
          </p:cNvPr>
          <p:cNvSpPr/>
          <p:nvPr/>
        </p:nvSpPr>
        <p:spPr>
          <a:xfrm>
            <a:off x="3941293" y="2888962"/>
            <a:ext cx="479424" cy="489458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41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54F67-72AB-EBC1-0681-905711B72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BF90004-DD69-B613-D3DB-630A03325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00" y="1732784"/>
            <a:ext cx="11201001" cy="479489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3ACB089-D085-A15F-5D28-EEC8D725A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/>
          <a:lstStyle/>
          <a:p>
            <a:r>
              <a:rPr lang="en-US" dirty="0"/>
              <a:t>Breaker 1 oscillography </a:t>
            </a:r>
          </a:p>
        </p:txBody>
      </p:sp>
      <p:pic>
        <p:nvPicPr>
          <p:cNvPr id="2" name="Picture 1" descr="A graph of a graph&#10;&#10;AI-generated content may be incorrect.">
            <a:extLst>
              <a:ext uri="{FF2B5EF4-FFF2-40B4-BE49-F238E27FC236}">
                <a16:creationId xmlns:a16="http://schemas.microsoft.com/office/drawing/2014/main" id="{0DEEF738-4969-8604-5BD5-F25DCD70E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667" y="1522325"/>
            <a:ext cx="6923181" cy="51115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F570718-1FCE-E503-18BF-51568C3B3772}"/>
              </a:ext>
            </a:extLst>
          </p:cNvPr>
          <p:cNvSpPr/>
          <p:nvPr/>
        </p:nvSpPr>
        <p:spPr>
          <a:xfrm>
            <a:off x="457200" y="1502229"/>
            <a:ext cx="4601467" cy="2127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A1E35A-9CBA-05F1-9C8C-85B07F9D6190}"/>
              </a:ext>
            </a:extLst>
          </p:cNvPr>
          <p:cNvSpPr txBox="1"/>
          <p:nvPr/>
        </p:nvSpPr>
        <p:spPr>
          <a:xfrm>
            <a:off x="457200" y="1522325"/>
            <a:ext cx="512064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Observations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C-phase current drastically increased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A-phase current is flat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A-phase and C-phase voltage decrease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2FF513-DD59-BAE3-14E6-04DAF80E5FFA}"/>
              </a:ext>
            </a:extLst>
          </p:cNvPr>
          <p:cNvSpPr txBox="1"/>
          <p:nvPr/>
        </p:nvSpPr>
        <p:spPr>
          <a:xfrm>
            <a:off x="523552" y="2958168"/>
            <a:ext cx="446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Note: System is ACB phase rotation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DF573B-B51D-2D9E-5E5F-446BD6C568B8}"/>
              </a:ext>
            </a:extLst>
          </p:cNvPr>
          <p:cNvSpPr/>
          <p:nvPr/>
        </p:nvSpPr>
        <p:spPr>
          <a:xfrm>
            <a:off x="4879781" y="3530596"/>
            <a:ext cx="265412" cy="1069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11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23791-D0EC-77D5-41A5-9EC9B9212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C8B8E6-3053-942A-7989-AF5D0E522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00" y="1732784"/>
            <a:ext cx="11201001" cy="479489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A572B7E-2797-510F-9C44-912F9BBC4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Breaker 2 oscillography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E53BDB-09E9-F3AD-E6B5-6EA2F0D93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8" y="1551570"/>
            <a:ext cx="7081711" cy="50865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CBE6A5-A88B-CECD-57F7-D8A08622C150}"/>
              </a:ext>
            </a:extLst>
          </p:cNvPr>
          <p:cNvSpPr/>
          <p:nvPr/>
        </p:nvSpPr>
        <p:spPr>
          <a:xfrm>
            <a:off x="7254239" y="1614299"/>
            <a:ext cx="4611583" cy="2127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C40F7F-6813-C019-7C1E-4742BF5C0856}"/>
              </a:ext>
            </a:extLst>
          </p:cNvPr>
          <p:cNvSpPr txBox="1"/>
          <p:nvPr/>
        </p:nvSpPr>
        <p:spPr>
          <a:xfrm>
            <a:off x="7254239" y="1485744"/>
            <a:ext cx="38557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Observations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A-phase current increases more than C-phase current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A-phase and C-phase voltages move toward each other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A-phase voltage is greater than C-phase voltage</a:t>
            </a:r>
          </a:p>
        </p:txBody>
      </p:sp>
    </p:spTree>
    <p:extLst>
      <p:ext uri="{BB962C8B-B14F-4D97-AF65-F5344CB8AC3E}">
        <p14:creationId xmlns:p14="http://schemas.microsoft.com/office/powerpoint/2010/main" val="184456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SEL_2020_01">
  <a:themeElements>
    <a:clrScheme name="SEL-2020">
      <a:dk1>
        <a:sysClr val="windowText" lastClr="000000"/>
      </a:dk1>
      <a:lt1>
        <a:sysClr val="window" lastClr="FFFFFF"/>
      </a:lt1>
      <a:dk2>
        <a:srgbClr val="777777"/>
      </a:dk2>
      <a:lt2>
        <a:srgbClr val="BCBABB"/>
      </a:lt2>
      <a:accent1>
        <a:srgbClr val="003B70"/>
      </a:accent1>
      <a:accent2>
        <a:srgbClr val="F38A00"/>
      </a:accent2>
      <a:accent3>
        <a:srgbClr val="1B98A9"/>
      </a:accent3>
      <a:accent4>
        <a:srgbClr val="D73F22"/>
      </a:accent4>
      <a:accent5>
        <a:srgbClr val="42903C"/>
      </a:accent5>
      <a:accent6>
        <a:srgbClr val="007CBA"/>
      </a:accent6>
      <a:hlink>
        <a:srgbClr val="6785A8"/>
      </a:hlink>
      <a:folHlink>
        <a:srgbClr val="6A486B"/>
      </a:folHlink>
    </a:clrScheme>
    <a:fontScheme name="SEL-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 cap="rnd">
          <a:solidFill>
            <a:schemeClr val="tx1"/>
          </a:solidFill>
          <a:round/>
          <a:headEnd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White, 255-255-255">
      <a:srgbClr val="FFFFFF"/>
    </a:custClr>
    <a:custClr name="Black, 0-0-0">
      <a:srgbClr val="000000"/>
    </a:custClr>
    <a:custClr name="SEL Light Gray, 188-186-187">
      <a:srgbClr val="BCBABB"/>
    </a:custClr>
    <a:custClr name="SEL Document Gray, 119-119-119">
      <a:srgbClr val="777777"/>
    </a:custClr>
    <a:custClr name="SEL Blue, 0-59-112">
      <a:srgbClr val="003B70"/>
    </a:custClr>
    <a:custClr name="SEL Orange, 243-138-0">
      <a:srgbClr val="F38A00"/>
    </a:custClr>
    <a:custClr name="PPT Teal, 27-152-169">
      <a:srgbClr val="1B98A9"/>
    </a:custClr>
    <a:custClr name="SEL Red, 215-63-34">
      <a:srgbClr val="D73F22"/>
    </a:custClr>
    <a:custClr name="PPT Green, 66-144-60">
      <a:srgbClr val="42903C"/>
    </a:custClr>
    <a:custClr name="SEL Medium Blue, 0-124-186">
      <a:srgbClr val="007CBA"/>
    </a:custClr>
    <a:custClr name="SEL Light Yellow, 242-228-117">
      <a:srgbClr val="F2E4B1"/>
    </a:custClr>
    <a:custClr name="PPT Dark Blue, 0-30-66">
      <a:srgbClr val="001E42"/>
    </a:custClr>
    <a:custClr name="PPT Table Blue, 188-202-218">
      <a:srgbClr val="BCCADA"/>
    </a:custClr>
    <a:custClr name="PPT Pushbutton Blue, 103-133-168">
      <a:srgbClr val="6785A8"/>
    </a:custClr>
    <a:custClr name="SEL Dark Purple, 67-38-58">
      <a:srgbClr val="43263A"/>
    </a:custClr>
    <a:custClr name="PPT Purple, 106-72-107">
      <a:srgbClr val="6A486B"/>
    </a:custClr>
    <a:custClr name="SEL Light Teal, 126-167-172">
      <a:srgbClr val="7EA7AC"/>
    </a:custClr>
    <a:custClr name="SEL Yellow, 247-212-75">
      <a:srgbClr val="F7D44B"/>
    </a:custClr>
    <a:custClr name="SEL Light Green, 153-204-0">
      <a:srgbClr val="99CC00"/>
    </a:custClr>
    <a:custClr name="SEL Light Blue, 110-196-232">
      <a:srgbClr val="6EC4E8"/>
    </a:custClr>
  </a:custClrLst>
  <a:extLst>
    <a:ext uri="{05A4C25C-085E-4340-85A3-A5531E510DB2}">
      <thm15:themeFamily xmlns:thm15="http://schemas.microsoft.com/office/thememl/2012/main" name="Presentation9" id="{4AC56823-D9BC-4D51-AFE7-50D8C851F41E}" vid="{874A3E8F-C2B7-42FD-B04D-A3D58C4CEFAC}"/>
    </a:ext>
  </a:extLst>
</a:theme>
</file>

<file path=ppt/theme/theme2.xml><?xml version="1.0" encoding="utf-8"?>
<a:theme xmlns:a="http://schemas.openxmlformats.org/drawingml/2006/main" name="Face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628</Words>
  <Application>Microsoft Office PowerPoint</Application>
  <PresentationFormat>Widescreen</PresentationFormat>
  <Paragraphs>156</Paragraphs>
  <Slides>40</Slides>
  <Notes>39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Aptos Display</vt:lpstr>
      <vt:lpstr>Trebuchet MS</vt:lpstr>
      <vt:lpstr>Wingdings 3</vt:lpstr>
      <vt:lpstr>Aptos</vt:lpstr>
      <vt:lpstr>Wingdings</vt:lpstr>
      <vt:lpstr>Cambria Math</vt:lpstr>
      <vt:lpstr>Arial</vt:lpstr>
      <vt:lpstr>Times New Roman</vt:lpstr>
      <vt:lpstr>SEL_2020_01</vt:lpstr>
      <vt:lpstr>Facet</vt:lpstr>
      <vt:lpstr>Office Theme</vt:lpstr>
      <vt:lpstr>PowerPoint Presentation</vt:lpstr>
      <vt:lpstr>Outline</vt:lpstr>
      <vt:lpstr>Key takeaways</vt:lpstr>
      <vt:lpstr>System one-line diagram</vt:lpstr>
      <vt:lpstr>System one-line diagram unknown series fault</vt:lpstr>
      <vt:lpstr>System one-line diagram simultaneous fault</vt:lpstr>
      <vt:lpstr>One-line diagram initial analysis</vt:lpstr>
      <vt:lpstr>Breaker 1 oscillography </vt:lpstr>
      <vt:lpstr>Breaker 2 oscillography</vt:lpstr>
      <vt:lpstr>Breaker 3 oscillography</vt:lpstr>
      <vt:lpstr>Breaker 4 oscillography</vt:lpstr>
      <vt:lpstr>Breaker 3 primary relay residual current</vt:lpstr>
      <vt:lpstr>Clues during fault to investigate</vt:lpstr>
      <vt:lpstr>Pre-fault current Breaker 1 on Line 1</vt:lpstr>
      <vt:lpstr>Pre-fault current Breaker 2 on Line 1</vt:lpstr>
      <vt:lpstr>Clues during fault to investigate</vt:lpstr>
      <vt:lpstr>Clues during fault to investigate</vt:lpstr>
      <vt:lpstr>Bus sequence voltages</vt:lpstr>
      <vt:lpstr>Pre-fault voltages and current on Line 1</vt:lpstr>
      <vt:lpstr>Known simultaneous fault condition</vt:lpstr>
      <vt:lpstr>Metered current on Line 1</vt:lpstr>
      <vt:lpstr>Open-phase detection – negative-sequence to positive-sequence ratio comparison</vt:lpstr>
      <vt:lpstr>Primary relay I2/I1 pre-fault comparison result</vt:lpstr>
      <vt:lpstr>Circuit analysis for simultaneous faults</vt:lpstr>
      <vt:lpstr>Symmetrical components</vt:lpstr>
      <vt:lpstr>Phase components</vt:lpstr>
      <vt:lpstr>Developing the circuit model</vt:lpstr>
      <vt:lpstr>Developing the circuit model</vt:lpstr>
      <vt:lpstr>Developing the circuit model</vt:lpstr>
      <vt:lpstr>Developing the circuit model</vt:lpstr>
      <vt:lpstr>Developing the circuit model</vt:lpstr>
      <vt:lpstr>Developing the circuit model</vt:lpstr>
      <vt:lpstr>Developing the circuit model</vt:lpstr>
      <vt:lpstr>Developing the circuit model</vt:lpstr>
      <vt:lpstr>Developing the circuit model</vt:lpstr>
      <vt:lpstr>Simulation results for C-A phase fault</vt:lpstr>
      <vt:lpstr>Simulation results for A-phase series fault</vt:lpstr>
      <vt:lpstr>Simultaneous fault</vt:lpstr>
      <vt:lpstr>Key takeaways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Luke Booth</dc:creator>
  <cp:lastModifiedBy>Kelli Phillips</cp:lastModifiedBy>
  <cp:revision>141</cp:revision>
  <dcterms:created xsi:type="dcterms:W3CDTF">2025-03-04T16:35:01Z</dcterms:created>
  <dcterms:modified xsi:type="dcterms:W3CDTF">2025-04-04T18:19:31Z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2678918</vt:lpwstr>
  </property>
  <property fmtid="{D5CDD505-2E9C-101B-9397-08002B2CF9AE}" pid="3" name="NXPowerLiteSettings">
    <vt:lpwstr>E98007B004F000</vt:lpwstr>
  </property>
  <property fmtid="{D5CDD505-2E9C-101B-9397-08002B2CF9AE}" pid="4" name="NXPowerLiteVersion">
    <vt:lpwstr>D9.1.7</vt:lpwstr>
  </property>
</Properties>
</file>