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6"/>
  </p:notesMasterIdLst>
  <p:sldIdLst>
    <p:sldId id="257" r:id="rId3"/>
    <p:sldId id="518" r:id="rId4"/>
    <p:sldId id="1576" r:id="rId5"/>
    <p:sldId id="1577" r:id="rId6"/>
    <p:sldId id="1578" r:id="rId7"/>
    <p:sldId id="517" r:id="rId8"/>
    <p:sldId id="1564" r:id="rId9"/>
    <p:sldId id="1565" r:id="rId10"/>
    <p:sldId id="1566" r:id="rId11"/>
    <p:sldId id="1567" r:id="rId12"/>
    <p:sldId id="1555" r:id="rId13"/>
    <p:sldId id="1568" r:id="rId14"/>
    <p:sldId id="1556" r:id="rId15"/>
    <p:sldId id="1560" r:id="rId16"/>
    <p:sldId id="1569" r:id="rId17"/>
    <p:sldId id="1579" r:id="rId18"/>
    <p:sldId id="1570" r:id="rId19"/>
    <p:sldId id="1572" r:id="rId20"/>
    <p:sldId id="1573" r:id="rId21"/>
    <p:sldId id="1574" r:id="rId22"/>
    <p:sldId id="1561" r:id="rId23"/>
    <p:sldId id="1580" r:id="rId24"/>
    <p:sldId id="5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41DA5-06F2-4638-BC5A-742ED310C339}" v="24" dt="2025-03-21T23:47:56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394" autoAdjust="0"/>
  </p:normalViewPr>
  <p:slideViewPr>
    <p:cSldViewPr snapToGrid="0">
      <p:cViewPr varScale="1">
        <p:scale>
          <a:sx n="94" d="100"/>
          <a:sy n="94" d="100"/>
        </p:scale>
        <p:origin x="8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, Ed W" userId="655e8037-4bea-4eec-a410-150df4197161" providerId="ADAL" clId="{65D41DA5-06F2-4638-BC5A-742ED310C339}"/>
    <pc:docChg chg="undo custSel addSld delSld modSld delMainMaster">
      <pc:chgData name="Chen, Ed W" userId="655e8037-4bea-4eec-a410-150df4197161" providerId="ADAL" clId="{65D41DA5-06F2-4638-BC5A-742ED310C339}" dt="2025-03-21T23:51:13.182" v="93" actId="14100"/>
      <pc:docMkLst>
        <pc:docMk/>
      </pc:docMkLst>
      <pc:sldChg chg="addSp modSp mod">
        <pc:chgData name="Chen, Ed W" userId="655e8037-4bea-4eec-a410-150df4197161" providerId="ADAL" clId="{65D41DA5-06F2-4638-BC5A-742ED310C339}" dt="2025-03-21T23:40:21.391" v="14" actId="5793"/>
        <pc:sldMkLst>
          <pc:docMk/>
          <pc:sldMk cId="3120400795" sldId="257"/>
        </pc:sldMkLst>
        <pc:spChg chg="mod">
          <ac:chgData name="Chen, Ed W" userId="655e8037-4bea-4eec-a410-150df4197161" providerId="ADAL" clId="{65D41DA5-06F2-4638-BC5A-742ED310C339}" dt="2025-03-21T23:40:21.391" v="14" actId="5793"/>
          <ac:spMkLst>
            <pc:docMk/>
            <pc:sldMk cId="3120400795" sldId="257"/>
            <ac:spMk id="2" creationId="{728823D6-5947-4C39-3BCF-20FDC1CDA33C}"/>
          </ac:spMkLst>
        </pc:spChg>
        <pc:spChg chg="mod">
          <ac:chgData name="Chen, Ed W" userId="655e8037-4bea-4eec-a410-150df4197161" providerId="ADAL" clId="{65D41DA5-06F2-4638-BC5A-742ED310C339}" dt="2025-03-21T23:39:18.138" v="4"/>
          <ac:spMkLst>
            <pc:docMk/>
            <pc:sldMk cId="3120400795" sldId="257"/>
            <ac:spMk id="3" creationId="{05506A7B-1F03-906C-255F-BF7428FF12E6}"/>
          </ac:spMkLst>
        </pc:spChg>
        <pc:spChg chg="add mod">
          <ac:chgData name="Chen, Ed W" userId="655e8037-4bea-4eec-a410-150df4197161" providerId="ADAL" clId="{65D41DA5-06F2-4638-BC5A-742ED310C339}" dt="2025-03-21T23:39:01.979" v="1"/>
          <ac:spMkLst>
            <pc:docMk/>
            <pc:sldMk cId="3120400795" sldId="257"/>
            <ac:spMk id="4" creationId="{689748EB-768D-A2E9-EE43-4D16C9A247C7}"/>
          </ac:spMkLst>
        </pc:spChg>
        <pc:spChg chg="add mod">
          <ac:chgData name="Chen, Ed W" userId="655e8037-4bea-4eec-a410-150df4197161" providerId="ADAL" clId="{65D41DA5-06F2-4638-BC5A-742ED310C339}" dt="2025-03-21T23:39:01.979" v="1"/>
          <ac:spMkLst>
            <pc:docMk/>
            <pc:sldMk cId="3120400795" sldId="257"/>
            <ac:spMk id="5" creationId="{06315F71-B0CA-5B12-7FB0-0E94741CA104}"/>
          </ac:spMkLst>
        </pc:spChg>
      </pc:sldChg>
      <pc:sldChg chg="addSp delSp modSp del mod">
        <pc:chgData name="Chen, Ed W" userId="655e8037-4bea-4eec-a410-150df4197161" providerId="ADAL" clId="{65D41DA5-06F2-4638-BC5A-742ED310C339}" dt="2025-03-21T23:41:50.266" v="26" actId="47"/>
        <pc:sldMkLst>
          <pc:docMk/>
          <pc:sldMk cId="2125969666" sldId="258"/>
        </pc:sldMkLst>
        <pc:spChg chg="del">
          <ac:chgData name="Chen, Ed W" userId="655e8037-4bea-4eec-a410-150df4197161" providerId="ADAL" clId="{65D41DA5-06F2-4638-BC5A-742ED310C339}" dt="2025-03-21T23:40:37.560" v="17" actId="478"/>
          <ac:spMkLst>
            <pc:docMk/>
            <pc:sldMk cId="2125969666" sldId="258"/>
            <ac:spMk id="2" creationId="{36EF1085-7C06-9C71-037D-8874194C30D0}"/>
          </ac:spMkLst>
        </pc:spChg>
        <pc:spChg chg="del">
          <ac:chgData name="Chen, Ed W" userId="655e8037-4bea-4eec-a410-150df4197161" providerId="ADAL" clId="{65D41DA5-06F2-4638-BC5A-742ED310C339}" dt="2025-03-21T23:40:39.069" v="18" actId="478"/>
          <ac:spMkLst>
            <pc:docMk/>
            <pc:sldMk cId="2125969666" sldId="258"/>
            <ac:spMk id="3" creationId="{5DD415BB-9786-3723-139E-7FB5F06EBA0C}"/>
          </ac:spMkLst>
        </pc:spChg>
        <pc:spChg chg="add mod">
          <ac:chgData name="Chen, Ed W" userId="655e8037-4bea-4eec-a410-150df4197161" providerId="ADAL" clId="{65D41DA5-06F2-4638-BC5A-742ED310C339}" dt="2025-03-21T23:40:33" v="16"/>
          <ac:spMkLst>
            <pc:docMk/>
            <pc:sldMk cId="2125969666" sldId="258"/>
            <ac:spMk id="4" creationId="{DE396883-D9F3-A106-1405-621F2212F1BE}"/>
          </ac:spMkLst>
        </pc:spChg>
        <pc:spChg chg="add mod">
          <ac:chgData name="Chen, Ed W" userId="655e8037-4bea-4eec-a410-150df4197161" providerId="ADAL" clId="{65D41DA5-06F2-4638-BC5A-742ED310C339}" dt="2025-03-21T23:40:33" v="16"/>
          <ac:spMkLst>
            <pc:docMk/>
            <pc:sldMk cId="2125969666" sldId="258"/>
            <ac:spMk id="5" creationId="{64533D84-9167-7C49-0137-DD68F02341A0}"/>
          </ac:spMkLst>
        </pc:spChg>
        <pc:spChg chg="add mod">
          <ac:chgData name="Chen, Ed W" userId="655e8037-4bea-4eec-a410-150df4197161" providerId="ADAL" clId="{65D41DA5-06F2-4638-BC5A-742ED310C339}" dt="2025-03-21T23:41:20.823" v="23" actId="1076"/>
          <ac:spMkLst>
            <pc:docMk/>
            <pc:sldMk cId="2125969666" sldId="258"/>
            <ac:spMk id="7" creationId="{E557DF25-4B96-43E7-563E-0B70003D1312}"/>
          </ac:spMkLst>
        </pc:spChg>
        <pc:spChg chg="add mod">
          <ac:chgData name="Chen, Ed W" userId="655e8037-4bea-4eec-a410-150df4197161" providerId="ADAL" clId="{65D41DA5-06F2-4638-BC5A-742ED310C339}" dt="2025-03-21T23:40:58.846" v="21" actId="1076"/>
          <ac:spMkLst>
            <pc:docMk/>
            <pc:sldMk cId="2125969666" sldId="258"/>
            <ac:spMk id="8" creationId="{58E26E35-E50C-7B9A-451B-576478277E97}"/>
          </ac:spMkLst>
        </pc:spChg>
        <pc:picChg chg="add mod">
          <ac:chgData name="Chen, Ed W" userId="655e8037-4bea-4eec-a410-150df4197161" providerId="ADAL" clId="{65D41DA5-06F2-4638-BC5A-742ED310C339}" dt="2025-03-21T23:40:32.291" v="15"/>
          <ac:picMkLst>
            <pc:docMk/>
            <pc:sldMk cId="2125969666" sldId="258"/>
            <ac:picMk id="6" creationId="{940F0634-0753-F6B1-B413-C0AD04425468}"/>
          </ac:picMkLst>
        </pc:picChg>
        <pc:picChg chg="add mod">
          <ac:chgData name="Chen, Ed W" userId="655e8037-4bea-4eec-a410-150df4197161" providerId="ADAL" clId="{65D41DA5-06F2-4638-BC5A-742ED310C339}" dt="2025-03-21T23:40:58.846" v="21" actId="1076"/>
          <ac:picMkLst>
            <pc:docMk/>
            <pc:sldMk cId="2125969666" sldId="258"/>
            <ac:picMk id="9" creationId="{0FC79788-628B-F6E1-BDA5-46F106864C82}"/>
          </ac:picMkLst>
        </pc:picChg>
      </pc:sldChg>
      <pc:sldChg chg="del">
        <pc:chgData name="Chen, Ed W" userId="655e8037-4bea-4eec-a410-150df4197161" providerId="ADAL" clId="{65D41DA5-06F2-4638-BC5A-742ED310C339}" dt="2025-03-21T23:41:46.085" v="25" actId="47"/>
        <pc:sldMkLst>
          <pc:docMk/>
          <pc:sldMk cId="913637168" sldId="259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179194464" sldId="260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36292248" sldId="287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2364996478" sldId="291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3128107315" sldId="292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3562615752" sldId="293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3291072032" sldId="294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176970040" sldId="295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2373921014" sldId="296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397890124" sldId="297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2420736307" sldId="298"/>
        </pc:sldMkLst>
      </pc:sldChg>
      <pc:sldChg chg="del">
        <pc:chgData name="Chen, Ed W" userId="655e8037-4bea-4eec-a410-150df4197161" providerId="ADAL" clId="{65D41DA5-06F2-4638-BC5A-742ED310C339}" dt="2025-03-21T23:41:46.085" v="25" actId="47"/>
        <pc:sldMkLst>
          <pc:docMk/>
          <pc:sldMk cId="2772921841" sldId="299"/>
        </pc:sldMkLst>
      </pc:sldChg>
      <pc:sldChg chg="del">
        <pc:chgData name="Chen, Ed W" userId="655e8037-4bea-4eec-a410-150df4197161" providerId="ADAL" clId="{65D41DA5-06F2-4638-BC5A-742ED310C339}" dt="2025-03-21T23:41:46.085" v="25" actId="47"/>
        <pc:sldMkLst>
          <pc:docMk/>
          <pc:sldMk cId="2110196993" sldId="300"/>
        </pc:sldMkLst>
      </pc:sldChg>
      <pc:sldChg chg="del">
        <pc:chgData name="Chen, Ed W" userId="655e8037-4bea-4eec-a410-150df4197161" providerId="ADAL" clId="{65D41DA5-06F2-4638-BC5A-742ED310C339}" dt="2025-03-21T23:41:46.085" v="25" actId="47"/>
        <pc:sldMkLst>
          <pc:docMk/>
          <pc:sldMk cId="3659806980" sldId="301"/>
        </pc:sldMkLst>
      </pc:sldChg>
      <pc:sldChg chg="del">
        <pc:chgData name="Chen, Ed W" userId="655e8037-4bea-4eec-a410-150df4197161" providerId="ADAL" clId="{65D41DA5-06F2-4638-BC5A-742ED310C339}" dt="2025-03-21T23:41:46.085" v="25" actId="47"/>
        <pc:sldMkLst>
          <pc:docMk/>
          <pc:sldMk cId="4246254766" sldId="302"/>
        </pc:sldMkLst>
      </pc:sldChg>
      <pc:sldChg chg="del">
        <pc:chgData name="Chen, Ed W" userId="655e8037-4bea-4eec-a410-150df4197161" providerId="ADAL" clId="{65D41DA5-06F2-4638-BC5A-742ED310C339}" dt="2025-03-21T23:41:46.085" v="25" actId="47"/>
        <pc:sldMkLst>
          <pc:docMk/>
          <pc:sldMk cId="346493533" sldId="303"/>
        </pc:sldMkLst>
      </pc:sldChg>
      <pc:sldChg chg="add del">
        <pc:chgData name="Chen, Ed W" userId="655e8037-4bea-4eec-a410-150df4197161" providerId="ADAL" clId="{65D41DA5-06F2-4638-BC5A-742ED310C339}" dt="2025-03-21T23:43:05.825" v="34" actId="47"/>
        <pc:sldMkLst>
          <pc:docMk/>
          <pc:sldMk cId="309929524" sldId="304"/>
        </pc:sldMkLst>
      </pc:sldChg>
      <pc:sldChg chg="add del">
        <pc:chgData name="Chen, Ed W" userId="655e8037-4bea-4eec-a410-150df4197161" providerId="ADAL" clId="{65D41DA5-06F2-4638-BC5A-742ED310C339}" dt="2025-03-21T23:44:16.664" v="42" actId="47"/>
        <pc:sldMkLst>
          <pc:docMk/>
          <pc:sldMk cId="2544646035" sldId="305"/>
        </pc:sldMkLst>
      </pc:sldChg>
      <pc:sldChg chg="add del">
        <pc:chgData name="Chen, Ed W" userId="655e8037-4bea-4eec-a410-150df4197161" providerId="ADAL" clId="{65D41DA5-06F2-4638-BC5A-742ED310C339}" dt="2025-03-21T23:44:10.133" v="41"/>
        <pc:sldMkLst>
          <pc:docMk/>
          <pc:sldMk cId="0" sldId="517"/>
        </pc:sldMkLst>
      </pc:sldChg>
      <pc:sldChg chg="add">
        <pc:chgData name="Chen, Ed W" userId="655e8037-4bea-4eec-a410-150df4197161" providerId="ADAL" clId="{65D41DA5-06F2-4638-BC5A-742ED310C339}" dt="2025-03-21T23:41:40.835" v="24"/>
        <pc:sldMkLst>
          <pc:docMk/>
          <pc:sldMk cId="0" sldId="518"/>
        </pc:sldMkLst>
      </pc:sldChg>
      <pc:sldChg chg="add del">
        <pc:chgData name="Chen, Ed W" userId="655e8037-4bea-4eec-a410-150df4197161" providerId="ADAL" clId="{65D41DA5-06F2-4638-BC5A-742ED310C339}" dt="2025-03-21T23:44:10.133" v="41"/>
        <pc:sldMkLst>
          <pc:docMk/>
          <pc:sldMk cId="0" sldId="524"/>
        </pc:sldMkLst>
      </pc:sldChg>
      <pc:sldChg chg="add del">
        <pc:chgData name="Chen, Ed W" userId="655e8037-4bea-4eec-a410-150df4197161" providerId="ADAL" clId="{65D41DA5-06F2-4638-BC5A-742ED310C339}" dt="2025-03-21T23:44:10.133" v="41"/>
        <pc:sldMkLst>
          <pc:docMk/>
          <pc:sldMk cId="1310331454" sldId="1555"/>
        </pc:sldMkLst>
      </pc:sldChg>
      <pc:sldChg chg="add del">
        <pc:chgData name="Chen, Ed W" userId="655e8037-4bea-4eec-a410-150df4197161" providerId="ADAL" clId="{65D41DA5-06F2-4638-BC5A-742ED310C339}" dt="2025-03-21T23:44:10.133" v="41"/>
        <pc:sldMkLst>
          <pc:docMk/>
          <pc:sldMk cId="964315044" sldId="1556"/>
        </pc:sldMkLst>
      </pc:sldChg>
      <pc:sldChg chg="add del">
        <pc:chgData name="Chen, Ed W" userId="655e8037-4bea-4eec-a410-150df4197161" providerId="ADAL" clId="{65D41DA5-06F2-4638-BC5A-742ED310C339}" dt="2025-03-21T23:44:10.133" v="41"/>
        <pc:sldMkLst>
          <pc:docMk/>
          <pc:sldMk cId="1960247011" sldId="1560"/>
        </pc:sldMkLst>
      </pc:sldChg>
      <pc:sldChg chg="add del">
        <pc:chgData name="Chen, Ed W" userId="655e8037-4bea-4eec-a410-150df4197161" providerId="ADAL" clId="{65D41DA5-06F2-4638-BC5A-742ED310C339}" dt="2025-03-21T23:44:10.133" v="41"/>
        <pc:sldMkLst>
          <pc:docMk/>
          <pc:sldMk cId="2448668920" sldId="1561"/>
        </pc:sldMkLst>
      </pc:sldChg>
      <pc:sldChg chg="addSp delSp modSp add del mod">
        <pc:chgData name="Chen, Ed W" userId="655e8037-4bea-4eec-a410-150df4197161" providerId="ADAL" clId="{65D41DA5-06F2-4638-BC5A-742ED310C339}" dt="2025-03-21T23:46:14.173" v="54"/>
        <pc:sldMkLst>
          <pc:docMk/>
          <pc:sldMk cId="2972542490" sldId="1564"/>
        </pc:sldMkLst>
        <pc:spChg chg="add del mod">
          <ac:chgData name="Chen, Ed W" userId="655e8037-4bea-4eec-a410-150df4197161" providerId="ADAL" clId="{65D41DA5-06F2-4638-BC5A-742ED310C339}" dt="2025-03-21T23:46:12.585" v="53"/>
          <ac:spMkLst>
            <pc:docMk/>
            <pc:sldMk cId="2972542490" sldId="1564"/>
            <ac:spMk id="2" creationId="{82C5CADF-137C-E458-C704-8102F2069281}"/>
          </ac:spMkLst>
        </pc:spChg>
        <pc:spChg chg="add del">
          <ac:chgData name="Chen, Ed W" userId="655e8037-4bea-4eec-a410-150df4197161" providerId="ADAL" clId="{65D41DA5-06F2-4638-BC5A-742ED310C339}" dt="2025-03-21T23:45:17.421" v="46" actId="22"/>
          <ac:spMkLst>
            <pc:docMk/>
            <pc:sldMk cId="2972542490" sldId="1564"/>
            <ac:spMk id="9" creationId="{8607F93F-3F24-7025-88A0-2A05D6B9ECB0}"/>
          </ac:spMkLst>
        </pc:spChg>
        <pc:spChg chg="add">
          <ac:chgData name="Chen, Ed W" userId="655e8037-4bea-4eec-a410-150df4197161" providerId="ADAL" clId="{65D41DA5-06F2-4638-BC5A-742ED310C339}" dt="2025-03-21T23:42:15.829" v="27" actId="22"/>
          <ac:spMkLst>
            <pc:docMk/>
            <pc:sldMk cId="2972542490" sldId="1564"/>
            <ac:spMk id="9" creationId="{C82263FF-F156-4DF4-7C88-20BEE2E62ADE}"/>
          </ac:spMkLst>
        </pc:spChg>
        <pc:spChg chg="add mod">
          <ac:chgData name="Chen, Ed W" userId="655e8037-4bea-4eec-a410-150df4197161" providerId="ADAL" clId="{65D41DA5-06F2-4638-BC5A-742ED310C339}" dt="2025-03-21T23:46:12.585" v="53"/>
          <ac:spMkLst>
            <pc:docMk/>
            <pc:sldMk cId="2972542490" sldId="1564"/>
            <ac:spMk id="12" creationId="{BA6302C5-2153-8525-AF63-04254045A4D0}"/>
          </ac:spMkLst>
        </pc:spChg>
        <pc:spChg chg="add mod">
          <ac:chgData name="Chen, Ed W" userId="655e8037-4bea-4eec-a410-150df4197161" providerId="ADAL" clId="{65D41DA5-06F2-4638-BC5A-742ED310C339}" dt="2025-03-21T23:46:14.173" v="54"/>
          <ac:spMkLst>
            <pc:docMk/>
            <pc:sldMk cId="2972542490" sldId="1564"/>
            <ac:spMk id="13" creationId="{912F48C5-70BC-063D-4A4F-3379ABBE26E8}"/>
          </ac:spMkLst>
        </pc:spChg>
      </pc:sldChg>
      <pc:sldChg chg="addSp delSp modSp add del mod">
        <pc:chgData name="Chen, Ed W" userId="655e8037-4bea-4eec-a410-150df4197161" providerId="ADAL" clId="{65D41DA5-06F2-4638-BC5A-742ED310C339}" dt="2025-03-21T23:46:39" v="58"/>
        <pc:sldMkLst>
          <pc:docMk/>
          <pc:sldMk cId="1307531325" sldId="1565"/>
        </pc:sldMkLst>
        <pc:spChg chg="add del mod">
          <ac:chgData name="Chen, Ed W" userId="655e8037-4bea-4eec-a410-150df4197161" providerId="ADAL" clId="{65D41DA5-06F2-4638-BC5A-742ED310C339}" dt="2025-03-21T23:46:37.841" v="57"/>
          <ac:spMkLst>
            <pc:docMk/>
            <pc:sldMk cId="1307531325" sldId="1565"/>
            <ac:spMk id="2" creationId="{82C5CADF-137C-E458-C704-8102F2069281}"/>
          </ac:spMkLst>
        </pc:spChg>
        <pc:spChg chg="add mod">
          <ac:chgData name="Chen, Ed W" userId="655e8037-4bea-4eec-a410-150df4197161" providerId="ADAL" clId="{65D41DA5-06F2-4638-BC5A-742ED310C339}" dt="2025-03-21T23:46:37.841" v="57"/>
          <ac:spMkLst>
            <pc:docMk/>
            <pc:sldMk cId="1307531325" sldId="1565"/>
            <ac:spMk id="4" creationId="{C2C4B59B-50D0-F795-5440-7F779AC0C42B}"/>
          </ac:spMkLst>
        </pc:spChg>
        <pc:spChg chg="add mod">
          <ac:chgData name="Chen, Ed W" userId="655e8037-4bea-4eec-a410-150df4197161" providerId="ADAL" clId="{65D41DA5-06F2-4638-BC5A-742ED310C339}" dt="2025-03-21T23:46:39" v="58"/>
          <ac:spMkLst>
            <pc:docMk/>
            <pc:sldMk cId="1307531325" sldId="1565"/>
            <ac:spMk id="7" creationId="{1F0518BF-5D41-204A-9DAB-25A282A4E646}"/>
          </ac:spMkLst>
        </pc:spChg>
      </pc:sldChg>
      <pc:sldChg chg="addSp delSp modSp add del mod">
        <pc:chgData name="Chen, Ed W" userId="655e8037-4bea-4eec-a410-150df4197161" providerId="ADAL" clId="{65D41DA5-06F2-4638-BC5A-742ED310C339}" dt="2025-03-21T23:47:00.388" v="66"/>
        <pc:sldMkLst>
          <pc:docMk/>
          <pc:sldMk cId="533368040" sldId="1566"/>
        </pc:sldMkLst>
        <pc:spChg chg="add del mod">
          <ac:chgData name="Chen, Ed W" userId="655e8037-4bea-4eec-a410-150df4197161" providerId="ADAL" clId="{65D41DA5-06F2-4638-BC5A-742ED310C339}" dt="2025-03-21T23:46:59.633" v="65"/>
          <ac:spMkLst>
            <pc:docMk/>
            <pc:sldMk cId="533368040" sldId="1566"/>
            <ac:spMk id="2" creationId="{82C5CADF-137C-E458-C704-8102F2069281}"/>
          </ac:spMkLst>
        </pc:spChg>
        <pc:spChg chg="add del">
          <ac:chgData name="Chen, Ed W" userId="655e8037-4bea-4eec-a410-150df4197161" providerId="ADAL" clId="{65D41DA5-06F2-4638-BC5A-742ED310C339}" dt="2025-03-21T23:46:47.781" v="60" actId="22"/>
          <ac:spMkLst>
            <pc:docMk/>
            <pc:sldMk cId="533368040" sldId="1566"/>
            <ac:spMk id="7" creationId="{82B523EF-ED8F-1184-89B0-606BB40C0148}"/>
          </ac:spMkLst>
        </pc:spChg>
        <pc:spChg chg="add del">
          <ac:chgData name="Chen, Ed W" userId="655e8037-4bea-4eec-a410-150df4197161" providerId="ADAL" clId="{65D41DA5-06F2-4638-BC5A-742ED310C339}" dt="2025-03-21T23:46:49.875" v="62" actId="22"/>
          <ac:spMkLst>
            <pc:docMk/>
            <pc:sldMk cId="533368040" sldId="1566"/>
            <ac:spMk id="10" creationId="{7FEAB1C5-AFF8-7F9C-6564-7C8FD5520B3B}"/>
          </ac:spMkLst>
        </pc:spChg>
        <pc:spChg chg="add mod">
          <ac:chgData name="Chen, Ed W" userId="655e8037-4bea-4eec-a410-150df4197161" providerId="ADAL" clId="{65D41DA5-06F2-4638-BC5A-742ED310C339}" dt="2025-03-21T23:46:59.633" v="65"/>
          <ac:spMkLst>
            <pc:docMk/>
            <pc:sldMk cId="533368040" sldId="1566"/>
            <ac:spMk id="11" creationId="{7DC98751-5E4B-5C56-575B-A75D2CF7BA92}"/>
          </ac:spMkLst>
        </pc:spChg>
        <pc:spChg chg="add mod">
          <ac:chgData name="Chen, Ed W" userId="655e8037-4bea-4eec-a410-150df4197161" providerId="ADAL" clId="{65D41DA5-06F2-4638-BC5A-742ED310C339}" dt="2025-03-21T23:47:00.388" v="66"/>
          <ac:spMkLst>
            <pc:docMk/>
            <pc:sldMk cId="533368040" sldId="1566"/>
            <ac:spMk id="12" creationId="{B96CCE79-1040-DB02-71C8-A06446DDD28A}"/>
          </ac:spMkLst>
        </pc:spChg>
      </pc:sldChg>
      <pc:sldChg chg="addSp modSp add del mod">
        <pc:chgData name="Chen, Ed W" userId="655e8037-4bea-4eec-a410-150df4197161" providerId="ADAL" clId="{65D41DA5-06F2-4638-BC5A-742ED310C339}" dt="2025-03-21T23:47:15.265" v="68"/>
        <pc:sldMkLst>
          <pc:docMk/>
          <pc:sldMk cId="2116229356" sldId="1567"/>
        </pc:sldMkLst>
        <pc:spChg chg="mod">
          <ac:chgData name="Chen, Ed W" userId="655e8037-4bea-4eec-a410-150df4197161" providerId="ADAL" clId="{65D41DA5-06F2-4638-BC5A-742ED310C339}" dt="2025-03-21T23:47:13.598" v="67" actId="6549"/>
          <ac:spMkLst>
            <pc:docMk/>
            <pc:sldMk cId="2116229356" sldId="1567"/>
            <ac:spMk id="2" creationId="{82C5CADF-137C-E458-C704-8102F2069281}"/>
          </ac:spMkLst>
        </pc:spChg>
        <pc:spChg chg="add mod">
          <ac:chgData name="Chen, Ed W" userId="655e8037-4bea-4eec-a410-150df4197161" providerId="ADAL" clId="{65D41DA5-06F2-4638-BC5A-742ED310C339}" dt="2025-03-21T23:47:15.265" v="68"/>
          <ac:spMkLst>
            <pc:docMk/>
            <pc:sldMk cId="2116229356" sldId="1567"/>
            <ac:spMk id="4" creationId="{AE3E253B-D0EC-A0A2-0192-433D6C235E15}"/>
          </ac:spMkLst>
        </pc:spChg>
      </pc:sldChg>
      <pc:sldChg chg="addSp modSp add del mod">
        <pc:chgData name="Chen, Ed W" userId="655e8037-4bea-4eec-a410-150df4197161" providerId="ADAL" clId="{65D41DA5-06F2-4638-BC5A-742ED310C339}" dt="2025-03-21T23:47:56.587" v="70"/>
        <pc:sldMkLst>
          <pc:docMk/>
          <pc:sldMk cId="1199100143" sldId="1568"/>
        </pc:sldMkLst>
        <pc:spChg chg="mod">
          <ac:chgData name="Chen, Ed W" userId="655e8037-4bea-4eec-a410-150df4197161" providerId="ADAL" clId="{65D41DA5-06F2-4638-BC5A-742ED310C339}" dt="2025-03-21T23:47:55.154" v="69" actId="6549"/>
          <ac:spMkLst>
            <pc:docMk/>
            <pc:sldMk cId="1199100143" sldId="1568"/>
            <ac:spMk id="2" creationId="{82C5CADF-137C-E458-C704-8102F2069281}"/>
          </ac:spMkLst>
        </pc:spChg>
        <pc:spChg chg="add mod">
          <ac:chgData name="Chen, Ed W" userId="655e8037-4bea-4eec-a410-150df4197161" providerId="ADAL" clId="{65D41DA5-06F2-4638-BC5A-742ED310C339}" dt="2025-03-21T23:47:56.587" v="70"/>
          <ac:spMkLst>
            <pc:docMk/>
            <pc:sldMk cId="1199100143" sldId="1568"/>
            <ac:spMk id="4" creationId="{27A5F907-8DBF-7C2D-8A07-3AAEE4DF25A2}"/>
          </ac:spMkLst>
        </pc:spChg>
      </pc:sldChg>
      <pc:sldChg chg="modSp add del mod">
        <pc:chgData name="Chen, Ed W" userId="655e8037-4bea-4eec-a410-150df4197161" providerId="ADAL" clId="{65D41DA5-06F2-4638-BC5A-742ED310C339}" dt="2025-03-21T23:48:40.727" v="74" actId="1076"/>
        <pc:sldMkLst>
          <pc:docMk/>
          <pc:sldMk cId="1599810746" sldId="1569"/>
        </pc:sldMkLst>
        <pc:picChg chg="mod">
          <ac:chgData name="Chen, Ed W" userId="655e8037-4bea-4eec-a410-150df4197161" providerId="ADAL" clId="{65D41DA5-06F2-4638-BC5A-742ED310C339}" dt="2025-03-21T23:48:40.727" v="74" actId="1076"/>
          <ac:picMkLst>
            <pc:docMk/>
            <pc:sldMk cId="1599810746" sldId="1569"/>
            <ac:picMk id="8" creationId="{273E9801-EDE3-9DD5-5026-000054EDB64E}"/>
          </ac:picMkLst>
        </pc:picChg>
      </pc:sldChg>
      <pc:sldChg chg="modSp add del mod">
        <pc:chgData name="Chen, Ed W" userId="655e8037-4bea-4eec-a410-150df4197161" providerId="ADAL" clId="{65D41DA5-06F2-4638-BC5A-742ED310C339}" dt="2025-03-21T23:49:07.126" v="77" actId="1076"/>
        <pc:sldMkLst>
          <pc:docMk/>
          <pc:sldMk cId="1536850375" sldId="1570"/>
        </pc:sldMkLst>
        <pc:picChg chg="mod">
          <ac:chgData name="Chen, Ed W" userId="655e8037-4bea-4eec-a410-150df4197161" providerId="ADAL" clId="{65D41DA5-06F2-4638-BC5A-742ED310C339}" dt="2025-03-21T23:49:07.126" v="77" actId="1076"/>
          <ac:picMkLst>
            <pc:docMk/>
            <pc:sldMk cId="1536850375" sldId="1570"/>
            <ac:picMk id="3" creationId="{1BC3D44D-5947-8E86-83DA-49E6E269FF57}"/>
          </ac:picMkLst>
        </pc:picChg>
      </pc:sldChg>
      <pc:sldChg chg="modSp add del mod">
        <pc:chgData name="Chen, Ed W" userId="655e8037-4bea-4eec-a410-150df4197161" providerId="ADAL" clId="{65D41DA5-06F2-4638-BC5A-742ED310C339}" dt="2025-03-21T23:49:57.809" v="83" actId="255"/>
        <pc:sldMkLst>
          <pc:docMk/>
          <pc:sldMk cId="2080747970" sldId="1572"/>
        </pc:sldMkLst>
        <pc:spChg chg="mod">
          <ac:chgData name="Chen, Ed W" userId="655e8037-4bea-4eec-a410-150df4197161" providerId="ADAL" clId="{65D41DA5-06F2-4638-BC5A-742ED310C339}" dt="2025-03-21T23:49:57.809" v="83" actId="255"/>
          <ac:spMkLst>
            <pc:docMk/>
            <pc:sldMk cId="2080747970" sldId="1572"/>
            <ac:spMk id="2" creationId="{0925F2F4-F612-4DA6-82B0-17BEDA3BB5FB}"/>
          </ac:spMkLst>
        </pc:spChg>
        <pc:picChg chg="mod">
          <ac:chgData name="Chen, Ed W" userId="655e8037-4bea-4eec-a410-150df4197161" providerId="ADAL" clId="{65D41DA5-06F2-4638-BC5A-742ED310C339}" dt="2025-03-21T23:49:44.740" v="82" actId="1076"/>
          <ac:picMkLst>
            <pc:docMk/>
            <pc:sldMk cId="2080747970" sldId="1572"/>
            <ac:picMk id="12" creationId="{EE3475FF-B543-0F95-A4E1-135A0DD34849}"/>
          </ac:picMkLst>
        </pc:picChg>
      </pc:sldChg>
      <pc:sldChg chg="modSp add del mod">
        <pc:chgData name="Chen, Ed W" userId="655e8037-4bea-4eec-a410-150df4197161" providerId="ADAL" clId="{65D41DA5-06F2-4638-BC5A-742ED310C339}" dt="2025-03-21T23:50:51.011" v="90" actId="255"/>
        <pc:sldMkLst>
          <pc:docMk/>
          <pc:sldMk cId="4269066684" sldId="1573"/>
        </pc:sldMkLst>
        <pc:spChg chg="mod">
          <ac:chgData name="Chen, Ed W" userId="655e8037-4bea-4eec-a410-150df4197161" providerId="ADAL" clId="{65D41DA5-06F2-4638-BC5A-742ED310C339}" dt="2025-03-21T23:50:51.011" v="90" actId="255"/>
          <ac:spMkLst>
            <pc:docMk/>
            <pc:sldMk cId="4269066684" sldId="1573"/>
            <ac:spMk id="2" creationId="{0925F2F4-F612-4DA6-82B0-17BEDA3BB5FB}"/>
          </ac:spMkLst>
        </pc:spChg>
        <pc:picChg chg="mod">
          <ac:chgData name="Chen, Ed W" userId="655e8037-4bea-4eec-a410-150df4197161" providerId="ADAL" clId="{65D41DA5-06F2-4638-BC5A-742ED310C339}" dt="2025-03-21T23:50:37.504" v="89" actId="1076"/>
          <ac:picMkLst>
            <pc:docMk/>
            <pc:sldMk cId="4269066684" sldId="1573"/>
            <ac:picMk id="5" creationId="{10FA5907-8A9E-4E90-464E-0BF2291170AE}"/>
          </ac:picMkLst>
        </pc:picChg>
      </pc:sldChg>
      <pc:sldChg chg="modSp add del mod">
        <pc:chgData name="Chen, Ed W" userId="655e8037-4bea-4eec-a410-150df4197161" providerId="ADAL" clId="{65D41DA5-06F2-4638-BC5A-742ED310C339}" dt="2025-03-21T23:51:13.182" v="93" actId="14100"/>
        <pc:sldMkLst>
          <pc:docMk/>
          <pc:sldMk cId="505280485" sldId="1574"/>
        </pc:sldMkLst>
        <pc:spChg chg="mod">
          <ac:chgData name="Chen, Ed W" userId="655e8037-4bea-4eec-a410-150df4197161" providerId="ADAL" clId="{65D41DA5-06F2-4638-BC5A-742ED310C339}" dt="2025-03-21T23:51:13.182" v="93" actId="14100"/>
          <ac:spMkLst>
            <pc:docMk/>
            <pc:sldMk cId="505280485" sldId="1574"/>
            <ac:spMk id="2" creationId="{0925F2F4-F612-4DA6-82B0-17BEDA3BB5FB}"/>
          </ac:spMkLst>
        </pc:spChg>
      </pc:sldChg>
      <pc:sldChg chg="add">
        <pc:chgData name="Chen, Ed W" userId="655e8037-4bea-4eec-a410-150df4197161" providerId="ADAL" clId="{65D41DA5-06F2-4638-BC5A-742ED310C339}" dt="2025-03-21T23:41:40.835" v="24"/>
        <pc:sldMkLst>
          <pc:docMk/>
          <pc:sldMk cId="3320260423" sldId="1576"/>
        </pc:sldMkLst>
      </pc:sldChg>
      <pc:sldChg chg="add">
        <pc:chgData name="Chen, Ed W" userId="655e8037-4bea-4eec-a410-150df4197161" providerId="ADAL" clId="{65D41DA5-06F2-4638-BC5A-742ED310C339}" dt="2025-03-21T23:41:40.835" v="24"/>
        <pc:sldMkLst>
          <pc:docMk/>
          <pc:sldMk cId="2927634837" sldId="1577"/>
        </pc:sldMkLst>
      </pc:sldChg>
      <pc:sldChg chg="add">
        <pc:chgData name="Chen, Ed W" userId="655e8037-4bea-4eec-a410-150df4197161" providerId="ADAL" clId="{65D41DA5-06F2-4638-BC5A-742ED310C339}" dt="2025-03-21T23:41:40.835" v="24"/>
        <pc:sldMkLst>
          <pc:docMk/>
          <pc:sldMk cId="2730618497" sldId="1578"/>
        </pc:sldMkLst>
      </pc:sldChg>
      <pc:sldChg chg="modSp add del mod">
        <pc:chgData name="Chen, Ed W" userId="655e8037-4bea-4eec-a410-150df4197161" providerId="ADAL" clId="{65D41DA5-06F2-4638-BC5A-742ED310C339}" dt="2025-03-21T23:48:57.818" v="76" actId="1076"/>
        <pc:sldMkLst>
          <pc:docMk/>
          <pc:sldMk cId="2507034306" sldId="1579"/>
        </pc:sldMkLst>
        <pc:picChg chg="mod">
          <ac:chgData name="Chen, Ed W" userId="655e8037-4bea-4eec-a410-150df4197161" providerId="ADAL" clId="{65D41DA5-06F2-4638-BC5A-742ED310C339}" dt="2025-03-21T23:48:57.818" v="76" actId="1076"/>
          <ac:picMkLst>
            <pc:docMk/>
            <pc:sldMk cId="2507034306" sldId="1579"/>
            <ac:picMk id="6" creationId="{22C6848A-A7C4-9826-AAEC-A7C0556A4A9C}"/>
          </ac:picMkLst>
        </pc:picChg>
      </pc:sldChg>
      <pc:sldChg chg="add del">
        <pc:chgData name="Chen, Ed W" userId="655e8037-4bea-4eec-a410-150df4197161" providerId="ADAL" clId="{65D41DA5-06F2-4638-BC5A-742ED310C339}" dt="2025-03-21T23:44:10.133" v="41"/>
        <pc:sldMkLst>
          <pc:docMk/>
          <pc:sldMk cId="2443401752" sldId="1580"/>
        </pc:sldMkLst>
      </pc:sldChg>
      <pc:sldMasterChg chg="del delSldLayout">
        <pc:chgData name="Chen, Ed W" userId="655e8037-4bea-4eec-a410-150df4197161" providerId="ADAL" clId="{65D41DA5-06F2-4638-BC5A-742ED310C339}" dt="2025-03-21T23:41:50.266" v="26" actId="47"/>
        <pc:sldMasterMkLst>
          <pc:docMk/>
          <pc:sldMasterMk cId="2360473412" sldId="2147483648"/>
        </pc:sldMasterMkLst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96419555" sldId="2147483649"/>
          </pc:sldLayoutMkLst>
        </pc:sldLayoutChg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1456135147" sldId="2147483650"/>
          </pc:sldLayoutMkLst>
        </pc:sldLayoutChg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3348461735" sldId="2147483651"/>
          </pc:sldLayoutMkLst>
        </pc:sldLayoutChg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2272575185" sldId="2147483652"/>
          </pc:sldLayoutMkLst>
        </pc:sldLayoutChg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472966983" sldId="2147483653"/>
          </pc:sldLayoutMkLst>
        </pc:sldLayoutChg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1385293062" sldId="2147483654"/>
          </pc:sldLayoutMkLst>
        </pc:sldLayoutChg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1331357406" sldId="2147483655"/>
          </pc:sldLayoutMkLst>
        </pc:sldLayoutChg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832787480" sldId="2147483656"/>
          </pc:sldLayoutMkLst>
        </pc:sldLayoutChg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767280169" sldId="2147483657"/>
          </pc:sldLayoutMkLst>
        </pc:sldLayoutChg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3489898282" sldId="2147483658"/>
          </pc:sldLayoutMkLst>
        </pc:sldLayoutChg>
        <pc:sldLayoutChg chg="del">
          <pc:chgData name="Chen, Ed W" userId="655e8037-4bea-4eec-a410-150df4197161" providerId="ADAL" clId="{65D41DA5-06F2-4638-BC5A-742ED310C339}" dt="2025-03-21T23:41:50.266" v="26" actId="47"/>
          <pc:sldLayoutMkLst>
            <pc:docMk/>
            <pc:sldMasterMk cId="2360473412" sldId="2147483648"/>
            <pc:sldLayoutMk cId="839274222" sldId="2147483659"/>
          </pc:sldLayoutMkLst>
        </pc:sldLayoutChg>
      </pc:sldMasterChg>
      <pc:sldMasterChg chg="addSldLayout delSldLayout">
        <pc:chgData name="Chen, Ed W" userId="655e8037-4bea-4eec-a410-150df4197161" providerId="ADAL" clId="{65D41DA5-06F2-4638-BC5A-742ED310C339}" dt="2025-03-21T23:43:05.825" v="34" actId="47"/>
        <pc:sldMasterMkLst>
          <pc:docMk/>
          <pc:sldMasterMk cId="3821360563" sldId="2147483660"/>
        </pc:sldMasterMkLst>
        <pc:sldLayoutChg chg="add del">
          <pc:chgData name="Chen, Ed W" userId="655e8037-4bea-4eec-a410-150df4197161" providerId="ADAL" clId="{65D41DA5-06F2-4638-BC5A-742ED310C339}" dt="2025-03-21T23:43:05.825" v="34" actId="47"/>
          <pc:sldLayoutMkLst>
            <pc:docMk/>
            <pc:sldMasterMk cId="3821360563" sldId="2147483660"/>
            <pc:sldLayoutMk cId="4254755495" sldId="2147483676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5:26:17.681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1,'290'9,"-10"-1,-229-8,250-10,-160 3,-116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1T14:53:16.3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14,'4'0,"5"0,5 0,4 0,11 0,7 0,7 0,3 0,-3 0,-4-3,-5-3,-8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5:08:50.61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0 843,'1'-30,"1"0,1 0,1 0,2 0,2 0,0 1,2 0,1 1,26-49,-24 51,14-36,-19 40,1 0,1 1,15-24,-13 26,0-1,-2-1,-1 0,-1-1,0 1,-2-1,0-1,-1 1,-2-1,2-41,-5 40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5:08:53.645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467 1,'-1'24,"0"1,-2 0,0-1,-2 0,-1 0,-1 0,-1-1,-15 33,1-7,13-28,0 0,-1-1,-1 0,-1-1,-18 23,24-35,0 1,0-1,1 1,0 0,0 0,1 1,0 0,1-1,-4 13,6-16,0-1,0 1,1 0,-1 0,1 0,0 0,1 0,-1 0,1 0,0 0,0 0,0 0,1 0,0-1,0 1,0-1,1 1,-1-1,4 4,0 1,0 0,-1 0,0 0,-1 1,0 0,0 0,-1 0,0 0,-1 0,0 0,-1 1,1 18,-3-13,0 0,0 0,-2 0,0-1,-1 1,0-1,-12 27,-3 3,-3-1,-2 0,-1-2,-2-1,-36 42,56-76,-1-1,0 1,0-1,-14 8,-20 15,28-15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5:10:02.88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0,'4'1,"0"-1,0 1,0 0,0 0,0 1,0-1,4 3,15 5,10-3,0-1,1-2,-1-1,60-5,-48 1,80 7,-100-2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5:10:15.55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2,'158'-2,"171"4,-216 6,63 1,104-9,-257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6T15:10:18.7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0,'611'0'0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6T15:11:03.2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0,'660'50'0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5:11:41.62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1,'754'0,"-731"0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5:11:43.28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20,'387'0,"-374"0,1-2,-1 1,0-2,16-4,-4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5:25:46.022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184 0,'-11'26,"6"-8,-1 0,-1 0,-1-1,-11 21,-5 9,5-15,16-28,0 1,0-1,1 0,-1 1,1 0,0 0,0-1,1 1,-1 0,1 0,1 0,-2 9,11 275,-20-129,9-144,0 9,1-13,1 0,-2 0,0-1,0 1,-2 0,1-1,-1 0,-6 13,-3 0,2-1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9T02:32:07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1,'24'1,"0"2,24 4,28 4,684 20,3-27,-596-4,-143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5:25:48.37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557 1,'-3'0,"1"0,-1 1,1 0,-1-1,1 1,-1 0,1 1,-1-1,1 0,0 1,0-1,0 1,0-1,0 1,-3 3,-27 35,22-27,-70 109,51-74,12-15,1 0,-20 58,3-6,27-70,0-1,0 2,2-1,0 0,0 1,1 0,0 31,3-44,0 1,1-1,-1 0,1 0,0 0,0 0,0 0,1 0,-1-1,1 1,-1 0,1-1,0 1,0-1,4 5,2 0,0-1,1 0,14 7,-15-9,0 1,0 0,0 1,9 8,-15-13,-1 1,0-1,0 0,0 1,0-1,0 1,0-1,0 1,-1 0,1-1,0 1,-1 0,1-1,-1 1,0 0,0 0,1-1,-1 1,0 0,-1 0,1 0,0-1,0 1,-1 0,1 0,-1-1,1 1,-1 0,0-1,0 1,0-1,0 1,0-1,-1 2,-5 6,-1-1,0 0,-1 0,-13 9,0 1,-4 5,1 1,1 1,2 1,-36 53,18-15,18-32,-29 60,44-74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9T02:32:16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1,'490'19,"-386"-12,-58-5,61 10,-53-3,91 2,57-12,-83-1,341 2,-440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9T02:32:19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1,'39'3,"1"1,-1 1,0 4,45 14,-41-11,-1-1,2-3,47 5,59 0,-135-12,-2 1,0 1,21 5,-19-4,-1 0,26 3,34-7,-53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14:53:03.8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4531 114 0,'-4531'-114'0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1T14:53:06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26,'0'0,"0"-1,1 0,-1 0,0 1,1-1,-1 0,1 0,0 1,-1-1,1 1,-1-1,1 1,0-1,-1 1,1-1,0 1,0-1,-1 1,1 0,0-1,0 1,0 0,0 0,-1 0,2-1,27-3,-25 3,78-6,141 7,-94 2,2890-2,-2732 12,27 0,-211-13,-81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1T14:53:08.1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3,'317'-2,"355"5,-164 55,27 1,-319-62,66 3,-176 11,37 1,-94-9,83 16,29 3,-45-15,337 10,37-17,-442 4,-32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1T14:53:13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0,'4'0,"5"0,5 0,4 4,7 1,2 0,2-1,-1-1,-2-1,0-2,-2 9,8 1,1 0,0-3,-7-1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1T14:53:15.0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1,'4'0,"5"0,13 0,6 0,3 0,-1 0,-1 0,3 0,-5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900F-D013-4BF2-BB90-CF270E02B07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E1F7-E220-44F8-9913-752195D45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2F291AD-0748-4FC3-8816-42937EE6E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041EFA7-B17D-48D8-AE1E-C6B0B9AAC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sz="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FB6303D-9C03-4BC6-87F0-9784D6264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81EDAB-8D82-43E8-B5B1-0AFC3569182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4E6B9-F6FE-0B40-92EB-2DE2FF2BC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C40F7FE-6F68-4B46-D8E0-BF701289F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007C60E-5EFC-1C02-253F-E1472D456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sz="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087212D-0D81-1261-828E-464B1AB2B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81EDAB-8D82-43E8-B5B1-0AFC3569182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13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1BC3C-2229-2861-DB65-449F55439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CB1299D-ABEA-AEE3-E3FE-ADC6EA10C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D299E59-8E14-A8E1-B63E-549033D15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sz="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BFBAD29-CC55-3CD0-F2AD-BE5B9047B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81EDAB-8D82-43E8-B5B1-0AFC3569182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8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01724-AC53-DEC3-C04F-8B6229EDE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FB2B9A6-6FA5-FE27-6729-9C88F9FC7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8EAB5F1-77D3-7802-3462-4DCE924EA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sz="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EB85C39-4370-AD45-A59F-66CA5EBD7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81EDAB-8D82-43E8-B5B1-0AFC3569182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16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423419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CFA3-E606-8426-C146-CA50A1D1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A4DE0-13B9-66D9-6571-E74A629D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FBEAA-2736-C4FF-C504-5852B5F7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E29BF-DEB3-B202-919D-CACF91B9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C61CB-3972-E7E5-1949-98053118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E507E-2B24-398F-53C7-DF0AF21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AAB8-9D61-A8CD-B871-7AC3AE97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B76-0692-A302-8080-F14E30AD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4898-6FAD-630B-51C1-3CD9BC0B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7E00A-E8B6-AAC8-EAB7-D5A2234B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73311-8AE3-4EB9-AC64-1EF98C89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30CD1-46CE-0852-F154-6B2E0698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DD02-39E8-C448-0238-110343D8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E4A3-E3AF-B42A-62E4-74121BD4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1664B-CC74-CB52-9119-8397E81F5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598BE-5CDA-590A-D4AC-B7D4FD39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D695-2E41-429B-1E7A-D75D268C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822CB-8A31-401C-09C5-3D538CEE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698D-4DFD-2E7B-C2EB-84BED8DB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7603-66CB-3D95-F59C-CBBC7BE5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2C6CE-0798-38CC-6632-DA5FCA94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D883-54AB-41BD-CB68-21BB3BE6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0A6F-52E9-BF76-09D7-56EBA0E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2B9EE-87AE-4B26-0F1F-CBA80ED0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CE932-9612-3524-DCE6-6F9AD9534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92EE5-2F04-2762-82A4-3557A122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5BF2-92E9-574F-D44F-F5AA9CA7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7AE1-77D5-EAE8-4F0A-83FF533B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22EC-EC9F-AD1E-6DE9-D863F965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4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916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95A9C0AC-B17C-1AA0-E082-901A391219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16664"/>
            <a:ext cx="12192000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41">
            <a:extLst>
              <a:ext uri="{FF2B5EF4-FFF2-40B4-BE49-F238E27FC236}">
                <a16:creationId xmlns:a16="http://schemas.microsoft.com/office/drawing/2014/main" id="{FDCA4BD4-906D-69CC-0720-89F4D8D011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46838"/>
            <a:ext cx="192405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9A512A7D-8EB3-C295-31ED-9ED6A6A570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0317" y="6440488"/>
            <a:ext cx="751416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4382256-BC2F-453A-8A9C-A0928B2D6E0C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667" y="2057400"/>
            <a:ext cx="11275484" cy="1371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2718" y="3657600"/>
            <a:ext cx="10217149" cy="1981200"/>
          </a:xfrm>
        </p:spPr>
        <p:txBody>
          <a:bodyPr/>
          <a:lstStyle>
            <a:lvl1pPr marL="0" indent="0" algn="ctr">
              <a:buFont typeface="Times" pitchFamily="-110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839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C40E-A560-1D92-1BBC-707904AE4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FCF9D-5F6E-B327-EBAF-08D9FC620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A6ED-7870-1271-F776-5025F357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708E-7FB7-BFAA-3FB8-6CA8FCB9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7D5F-AA91-A274-FB2F-1CB973E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DF5B-E5F1-1EB0-68D9-A8CDA69A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55EF-BBD2-9290-1918-407E930D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6B31-EA1F-2552-FE28-A0CEEE3B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053B-345D-C639-2458-297A0B04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430F-B9DC-81E8-272C-41094A19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7BF0-F532-ADEA-D74F-E2048495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97ECC-3772-B672-7433-655E29CF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4464A-9ECA-C7ED-B312-608138B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1A83-9424-E83D-ECFA-C04A3C8B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9656-5FB4-3095-66A3-A24047D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09F5-6B77-1028-987B-A1CC7256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89CD-A09A-A416-A041-559B10F62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B737-59FA-CB44-BA03-5C1F5410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A8585-6901-8533-9E0B-ED252187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F972-9B06-6A8E-4499-DDCFCDD8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07D5-FFF6-3631-DB8F-F44D1585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A856-69FB-C3C3-AEFB-91F055B3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5ADD-75A3-B4DD-7A08-E1B3F77B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AE174-D4DA-6FA1-49CD-0E0019340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54529-4E02-7B33-33AE-CF9B40F7A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9D5CE-3FFC-4800-ACBE-460C0F94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ED178-8F7B-484A-1AFA-6E3C6C51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6EF3A-05DB-E00A-A029-A2E2B6B8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C137-2277-E854-2BFA-4700B740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BE049-1FD3-4BD7-2CAA-77200E56C96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7675" y="6459220"/>
            <a:ext cx="1200150" cy="3352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2200">
                <a:solidFill>
                  <a:srgbClr val="0073C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8213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D1451-8A4F-389D-D324-CADF8F39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15D3-682B-E785-6837-B776EBE2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8659-BE34-2D03-6818-A3121430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C6E8-DBDF-4962-9466-F90CCA745BB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A9C0-D1C5-0695-74F5-FE7E5B9E9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B592-3E10-15C1-F376-9746FA4A9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D4F5C-304B-BCCC-1C08-0ADBE7D7CD2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7675" y="6459220"/>
            <a:ext cx="1200150" cy="3352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2200">
                <a:solidFill>
                  <a:srgbClr val="0073C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8530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customXml" Target="../ink/ink9.xml"/><Relationship Id="rId3" Type="http://schemas.openxmlformats.org/officeDocument/2006/relationships/customXml" Target="../ink/ink2.xml"/><Relationship Id="rId21" Type="http://schemas.openxmlformats.org/officeDocument/2006/relationships/image" Target="../media/image22.png"/><Relationship Id="rId7" Type="http://schemas.openxmlformats.org/officeDocument/2006/relationships/customXml" Target="../ink/ink4.xml"/><Relationship Id="rId12" Type="http://schemas.openxmlformats.org/officeDocument/2006/relationships/customXml" Target="../ink/ink6.xml"/><Relationship Id="rId17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customXml" Target="../ink/ink3.xml"/><Relationship Id="rId15" Type="http://schemas.openxmlformats.org/officeDocument/2006/relationships/image" Target="../media/image19.png"/><Relationship Id="rId10" Type="http://schemas.openxmlformats.org/officeDocument/2006/relationships/customXml" Target="../ink/ink5.xml"/><Relationship Id="rId19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customXml" Target="../ink/ink7.xml"/><Relationship Id="rId2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33.png"/><Relationship Id="rId18" Type="http://schemas.openxmlformats.org/officeDocument/2006/relationships/customXml" Target="../ink/ink18.xm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customXml" Target="../ink/ink15.xml"/><Relationship Id="rId17" Type="http://schemas.openxmlformats.org/officeDocument/2006/relationships/image" Target="../media/image35.png"/><Relationship Id="rId2" Type="http://schemas.openxmlformats.org/officeDocument/2006/relationships/image" Target="../media/image27.png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customXml" Target="../ink/ink14.xml"/><Relationship Id="rId19" Type="http://schemas.openxmlformats.org/officeDocument/2006/relationships/image" Target="../media/image36.png"/><Relationship Id="rId4" Type="http://schemas.openxmlformats.org/officeDocument/2006/relationships/customXml" Target="../ink/ink11.xml"/><Relationship Id="rId9" Type="http://schemas.openxmlformats.org/officeDocument/2006/relationships/image" Target="../media/image31.png"/><Relationship Id="rId1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0.xml"/><Relationship Id="rId5" Type="http://schemas.openxmlformats.org/officeDocument/2006/relationships/image" Target="../media/image39.png"/><Relationship Id="rId4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270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583D7"/>
              </a:buClr>
              <a:buSzPct val="130000"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Ed Chen – Consolidated Edison Company of New York, Inc. </a:t>
            </a:r>
          </a:p>
          <a:p>
            <a:pPr marL="6270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583D7"/>
              </a:buClr>
              <a:buSzPct val="130000"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Jay (Jianzhuang) Huang – Consolidated Edison Company of New York, Inc</a:t>
            </a:r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842595" y="2807167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/>
                <a:ea typeface="ＭＳ Ｐゴシック" panose="020B0600070205080204" pitchFamily="34" charset="-128"/>
              </a:rPr>
              <a:t>A Collection of Bedtime Stories for Protection Engineers - Volume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CADF-137C-E458-C704-8102F206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8D4A-F603-09D0-41CB-BF066AFE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663" y="4315988"/>
            <a:ext cx="8458200" cy="1624437"/>
          </a:xfrm>
        </p:spPr>
        <p:txBody>
          <a:bodyPr/>
          <a:lstStyle/>
          <a:p>
            <a:r>
              <a:rPr lang="en-US" sz="2000" dirty="0"/>
              <a:t>Phase </a:t>
            </a:r>
            <a:r>
              <a:rPr lang="en-US" sz="2000" b="1" dirty="0"/>
              <a:t>A</a:t>
            </a:r>
            <a:r>
              <a:rPr lang="en-US" sz="2000" dirty="0"/>
              <a:t> surge arrestor located between TR5 &amp; PAR5 had failed</a:t>
            </a:r>
          </a:p>
          <a:p>
            <a:r>
              <a:rPr lang="en-US" sz="2000" dirty="0"/>
              <a:t>Phase </a:t>
            </a:r>
            <a:r>
              <a:rPr lang="en-US" sz="2000" b="1" dirty="0"/>
              <a:t>C</a:t>
            </a:r>
            <a:r>
              <a:rPr lang="en-US" sz="2000" dirty="0"/>
              <a:t> fault was found at </a:t>
            </a:r>
            <a:r>
              <a:rPr lang="en-US" sz="2000" dirty="0" err="1"/>
              <a:t>Bkr</a:t>
            </a:r>
            <a:r>
              <a:rPr lang="en-US" sz="2000" dirty="0"/>
              <a:t> R6 at Line C1 side</a:t>
            </a:r>
          </a:p>
          <a:p>
            <a:r>
              <a:rPr lang="en-US" sz="2000" dirty="0"/>
              <a:t>A loose nut was found at Breaker R6 that caused phase </a:t>
            </a:r>
            <a:r>
              <a:rPr lang="en-US" sz="2000" b="1" dirty="0"/>
              <a:t>C</a:t>
            </a:r>
            <a:r>
              <a:rPr lang="en-US" sz="2000" dirty="0"/>
              <a:t> to be connected &amp; energized even after R6 switched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4EA49-88DE-7FC6-786D-84823A86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1"/>
            <a:ext cx="8686800" cy="343038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32EC9D-C817-C0A1-8790-A68B357AA056}"/>
              </a:ext>
            </a:extLst>
          </p:cNvPr>
          <p:cNvCxnSpPr/>
          <p:nvPr/>
        </p:nvCxnSpPr>
        <p:spPr bwMode="auto">
          <a:xfrm>
            <a:off x="6666734" y="711882"/>
            <a:ext cx="141149" cy="705756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45A70-6775-6C13-7C9E-A1BD2A127704}"/>
              </a:ext>
            </a:extLst>
          </p:cNvPr>
          <p:cNvCxnSpPr/>
          <p:nvPr/>
        </p:nvCxnSpPr>
        <p:spPr bwMode="auto">
          <a:xfrm flipH="1">
            <a:off x="6758788" y="342900"/>
            <a:ext cx="49095" cy="829250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7BF21C-985E-61C0-651C-2C4C69807816}"/>
                  </a:ext>
                </a:extLst>
              </p14:cNvPr>
              <p14:cNvContentPartPr/>
              <p14:nvPr/>
            </p14:nvContentPartPr>
            <p14:xfrm>
              <a:off x="8678644" y="2629875"/>
              <a:ext cx="391680" cy="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7BF21C-985E-61C0-651C-2C4C698078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6710" y="2485875"/>
                <a:ext cx="535188" cy="29412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FA0BC6-8978-216C-B5C1-F764BB2542F3}"/>
              </a:ext>
            </a:extLst>
          </p:cNvPr>
          <p:cNvCxnSpPr>
            <a:cxnSpLocks/>
          </p:cNvCxnSpPr>
          <p:nvPr/>
        </p:nvCxnSpPr>
        <p:spPr bwMode="auto">
          <a:xfrm flipH="1">
            <a:off x="7426311" y="1172150"/>
            <a:ext cx="135979" cy="91327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E3E253B-D0EC-A0A2-0192-433D6C235E15}"/>
              </a:ext>
            </a:extLst>
          </p:cNvPr>
          <p:cNvSpPr txBox="1">
            <a:spLocks/>
          </p:cNvSpPr>
          <p:nvPr/>
        </p:nvSpPr>
        <p:spPr>
          <a:xfrm>
            <a:off x="349250" y="342900"/>
            <a:ext cx="8458200" cy="1074738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Field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293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F2F4-F612-4DA6-82B0-17BEDA3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489857"/>
            <a:ext cx="8458200" cy="638202"/>
          </a:xfrm>
        </p:spPr>
        <p:txBody>
          <a:bodyPr wrap="square" anchor="t">
            <a:noAutofit/>
          </a:bodyPr>
          <a:lstStyle/>
          <a:p>
            <a:r>
              <a:rPr lang="en-US" sz="2000" dirty="0"/>
              <a:t>C- Phase Voltage Created Two “Undead” Voltages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EA5021-AE6B-4740-BC61-C7B845B7A364}"/>
              </a:ext>
            </a:extLst>
          </p:cNvPr>
          <p:cNvSpPr/>
          <p:nvPr/>
        </p:nvSpPr>
        <p:spPr bwMode="auto">
          <a:xfrm>
            <a:off x="1701927" y="1205964"/>
            <a:ext cx="8869529" cy="43968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086" tIns="43543" rIns="87086" bIns="4354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870875">
              <a:spcBef>
                <a:spcPct val="50000"/>
              </a:spcBef>
            </a:pPr>
            <a:endParaRPr lang="en-US" sz="2286">
              <a:ln w="19050">
                <a:solidFill>
                  <a:sysClr val="windowText" lastClr="000000"/>
                </a:solidFill>
              </a:ln>
              <a:latin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C030C-9FC4-4B2E-9DCF-F8ACC9FA5E09}"/>
              </a:ext>
            </a:extLst>
          </p:cNvPr>
          <p:cNvSpPr/>
          <p:nvPr/>
        </p:nvSpPr>
        <p:spPr>
          <a:xfrm>
            <a:off x="1873252" y="1648115"/>
            <a:ext cx="9218083" cy="34252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28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D15AF7-CCFA-A31B-5A12-9E40E62AF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1" y="1113302"/>
            <a:ext cx="4634333" cy="1893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68413-9C51-C802-33BC-0006F8D7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645" y="932210"/>
            <a:ext cx="4836497" cy="2255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162C18-7771-5D11-2C42-CCECB33CA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67" y="3108960"/>
            <a:ext cx="838358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314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CADF-137C-E458-C704-8102F206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8D4A-F603-09D0-41CB-BF066AFE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663" y="4315987"/>
            <a:ext cx="8458200" cy="1924496"/>
          </a:xfrm>
        </p:spPr>
        <p:txBody>
          <a:bodyPr/>
          <a:lstStyle/>
          <a:p>
            <a:r>
              <a:rPr lang="en-US" sz="2000" dirty="0"/>
              <a:t>TR5 &amp; PAR5 were energized through Phase C of </a:t>
            </a:r>
            <a:r>
              <a:rPr lang="en-US" sz="2000" dirty="0" err="1"/>
              <a:t>Bkr</a:t>
            </a:r>
            <a:r>
              <a:rPr lang="en-US" sz="2000" dirty="0"/>
              <a:t> R6</a:t>
            </a:r>
          </a:p>
          <a:p>
            <a:r>
              <a:rPr lang="en-US" sz="2000" dirty="0"/>
              <a:t>Line C21 was dead since disconnect switch and remote end were opened</a:t>
            </a:r>
          </a:p>
          <a:p>
            <a:r>
              <a:rPr lang="en-US" sz="2000" dirty="0"/>
              <a:t>Operator tried to close the disconnect switch without knowing the section was LIVE since </a:t>
            </a:r>
            <a:r>
              <a:rPr lang="en-US" sz="2000" dirty="0" err="1"/>
              <a:t>Vab</a:t>
            </a:r>
            <a:r>
              <a:rPr lang="en-US" sz="2000" dirty="0"/>
              <a:t> was used for system indication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4EA49-88DE-7FC6-786D-84823A86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914401"/>
            <a:ext cx="8686800" cy="343038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32EC9D-C817-C0A1-8790-A68B357AA056}"/>
              </a:ext>
            </a:extLst>
          </p:cNvPr>
          <p:cNvCxnSpPr/>
          <p:nvPr/>
        </p:nvCxnSpPr>
        <p:spPr bwMode="auto">
          <a:xfrm>
            <a:off x="6666734" y="711882"/>
            <a:ext cx="141149" cy="705756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45A70-6775-6C13-7C9E-A1BD2A127704}"/>
              </a:ext>
            </a:extLst>
          </p:cNvPr>
          <p:cNvCxnSpPr/>
          <p:nvPr/>
        </p:nvCxnSpPr>
        <p:spPr bwMode="auto">
          <a:xfrm flipH="1">
            <a:off x="6758788" y="342900"/>
            <a:ext cx="49095" cy="829250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7A5F907-8DBF-7C2D-8A07-3AAEE4DF25A2}"/>
              </a:ext>
            </a:extLst>
          </p:cNvPr>
          <p:cNvSpPr txBox="1">
            <a:spLocks/>
          </p:cNvSpPr>
          <p:nvPr/>
        </p:nvSpPr>
        <p:spPr>
          <a:xfrm>
            <a:off x="349250" y="342900"/>
            <a:ext cx="8458200" cy="1074738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Prior to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001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F2F4-F612-4DA6-82B0-17BEDA3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489857"/>
            <a:ext cx="8458200" cy="982172"/>
          </a:xfrm>
        </p:spPr>
        <p:txBody>
          <a:bodyPr wrap="square" anchor="t">
            <a:noAutofit/>
          </a:bodyPr>
          <a:lstStyle/>
          <a:p>
            <a:r>
              <a:rPr lang="en-US"/>
              <a:t>Arcing Between B &amp; C</a:t>
            </a:r>
            <a:br>
              <a:rPr lang="en-US" sz="1905"/>
            </a:br>
            <a:br>
              <a:rPr lang="en-US" sz="1905"/>
            </a:br>
            <a:endParaRPr lang="en-US" sz="1714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9FE4C-C7CA-2D61-CDD0-4D20C1866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88" y="3226780"/>
            <a:ext cx="3356601" cy="29271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8B47E18-DFB0-96D4-2B0C-11AAA7FEF8ED}"/>
                  </a:ext>
                </a:extLst>
              </p14:cNvPr>
              <p14:cNvContentPartPr/>
              <p14:nvPr/>
            </p14:nvContentPartPr>
            <p14:xfrm>
              <a:off x="8906522" y="4026607"/>
              <a:ext cx="679200" cy="20914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8B47E18-DFB0-96D4-2B0C-11AAA7FEF8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2532" y="3918431"/>
                <a:ext cx="786821" cy="236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6D758C-7AB5-AACF-D8FF-D6660F646DE5}"/>
                  </a:ext>
                </a:extLst>
              </p14:cNvPr>
              <p14:cNvContentPartPr/>
              <p14:nvPr/>
            </p14:nvContentPartPr>
            <p14:xfrm>
              <a:off x="7264977" y="5500640"/>
              <a:ext cx="629143" cy="21943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6D758C-7AB5-AACF-D8FF-D6660F646D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0989" y="5392724"/>
                <a:ext cx="736760" cy="23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9BA036-6B4B-6243-AF1B-09F69D250960}"/>
                  </a:ext>
                </a:extLst>
              </p14:cNvPr>
              <p14:cNvContentPartPr/>
              <p14:nvPr/>
            </p14:nvContentPartPr>
            <p14:xfrm>
              <a:off x="9972384" y="5265091"/>
              <a:ext cx="306514" cy="47657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9BA036-6B4B-6243-AF1B-09F69D2509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18357" y="5155953"/>
                <a:ext cx="414208" cy="26557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A47AF8-7CDE-9BA2-4AD8-D365DFFF61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371600"/>
            <a:ext cx="4796961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7F9814-3C32-2466-611D-65E3216A19FA}"/>
              </a:ext>
            </a:extLst>
          </p:cNvPr>
          <p:cNvSpPr txBox="1"/>
          <p:nvPr/>
        </p:nvSpPr>
        <p:spPr>
          <a:xfrm>
            <a:off x="5380338" y="2818289"/>
            <a:ext cx="149081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714" b="1" dirty="0">
                <a:solidFill>
                  <a:srgbClr val="FF0000"/>
                </a:solidFill>
                <a:latin typeface="Calibri" panose="020F0502020204030204" pitchFamily="34" charset="0"/>
              </a:rPr>
              <a:t>VBC = -120kV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AD958-CC10-CCE8-5E60-81AF9402D0E5}"/>
              </a:ext>
            </a:extLst>
          </p:cNvPr>
          <p:cNvSpPr txBox="1"/>
          <p:nvPr/>
        </p:nvSpPr>
        <p:spPr>
          <a:xfrm>
            <a:off x="5243204" y="3691399"/>
            <a:ext cx="1010816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714" b="1" dirty="0">
                <a:solidFill>
                  <a:srgbClr val="FF0000"/>
                </a:solidFill>
                <a:latin typeface="Calibri" panose="020F0502020204030204" pitchFamily="34" charset="0"/>
              </a:rPr>
              <a:t>VAB = 0V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FD5155-EA56-7DB1-826A-F3406F882980}"/>
              </a:ext>
            </a:extLst>
          </p:cNvPr>
          <p:cNvSpPr txBox="1"/>
          <p:nvPr/>
        </p:nvSpPr>
        <p:spPr>
          <a:xfrm>
            <a:off x="6237023" y="1692188"/>
            <a:ext cx="1342525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714" b="1" dirty="0">
                <a:solidFill>
                  <a:srgbClr val="FF0000"/>
                </a:solidFill>
                <a:latin typeface="Calibri" panose="020F0502020204030204" pitchFamily="34" charset="0"/>
              </a:rPr>
              <a:t>VCA = 120kV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113A0-BFB7-C40C-8244-78B2CF91E6C0}"/>
                  </a:ext>
                </a:extLst>
              </p14:cNvPr>
              <p14:cNvContentPartPr/>
              <p14:nvPr/>
            </p14:nvContentPartPr>
            <p14:xfrm>
              <a:off x="2800748" y="2240397"/>
              <a:ext cx="1631520" cy="41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113A0-BFB7-C40C-8244-78B2CF91E6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6748" y="2132397"/>
                <a:ext cx="17391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D0F06F7-3607-03A9-901F-DF13C15E31B9}"/>
                  </a:ext>
                </a:extLst>
              </p14:cNvPr>
              <p14:cNvContentPartPr/>
              <p14:nvPr/>
            </p14:nvContentPartPr>
            <p14:xfrm>
              <a:off x="2825228" y="3623517"/>
              <a:ext cx="1522800" cy="97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D0F06F7-3607-03A9-901F-DF13C15E31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71228" y="3515517"/>
                <a:ext cx="16304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D2354CA-0AF1-EEAD-7008-0496065E3145}"/>
                  </a:ext>
                </a:extLst>
              </p14:cNvPr>
              <p14:cNvContentPartPr/>
              <p14:nvPr/>
            </p14:nvContentPartPr>
            <p14:xfrm>
              <a:off x="2866628" y="4900437"/>
              <a:ext cx="1528200" cy="78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D2354CA-0AF1-EEAD-7008-0496065E31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12628" y="4792437"/>
                <a:ext cx="16358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9F30CC8-5B1C-C865-B168-2E03B013D59C}"/>
                  </a:ext>
                </a:extLst>
              </p14:cNvPr>
              <p14:cNvContentPartPr/>
              <p14:nvPr/>
            </p14:nvContentPartPr>
            <p14:xfrm>
              <a:off x="6549068" y="2430117"/>
              <a:ext cx="127800" cy="23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9F30CC8-5B1C-C865-B168-2E03B013D5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95068" y="2322117"/>
                <a:ext cx="2354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ADD471D-559B-B6DE-ABBD-C788D38A8712}"/>
                  </a:ext>
                </a:extLst>
              </p14:cNvPr>
              <p14:cNvContentPartPr/>
              <p14:nvPr/>
            </p14:nvContentPartPr>
            <p14:xfrm>
              <a:off x="6549068" y="3739797"/>
              <a:ext cx="7668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ADD471D-559B-B6DE-ABBD-C788D38A87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5068" y="3631797"/>
                <a:ext cx="184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7C28784-4EB7-83D4-C224-5C94ACC538EA}"/>
                  </a:ext>
                </a:extLst>
              </p14:cNvPr>
              <p14:cNvContentPartPr/>
              <p14:nvPr/>
            </p14:nvContentPartPr>
            <p14:xfrm>
              <a:off x="6549068" y="5060997"/>
              <a:ext cx="122760" cy="54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7C28784-4EB7-83D4-C224-5C94ACC538E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95226" y="4945283"/>
                <a:ext cx="230085" cy="236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E81CBF-6108-30F0-7A82-A2E36DD1ACFF}"/>
                  </a:ext>
                </a:extLst>
              </p:cNvPr>
              <p:cNvSpPr txBox="1"/>
              <p:nvPr/>
            </p:nvSpPr>
            <p:spPr>
              <a:xfrm>
                <a:off x="7193280" y="2103121"/>
                <a:ext cx="3301438" cy="1059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714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Pre-arc conditions:</a:t>
                </a:r>
              </a:p>
              <a:p>
                <a:pPr>
                  <a:buNone/>
                </a:pPr>
                <a:endParaRPr lang="en-US" sz="1524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24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524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524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524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524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524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524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sz="1524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=−40 </m:t>
                    </m:r>
                    <m:r>
                      <m:rPr>
                        <m:sty m:val="p"/>
                      </m:rPr>
                      <a:rPr lang="en-US" sz="1524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kV</m:t>
                    </m:r>
                  </m:oMath>
                </a14:m>
                <a:r>
                  <a:rPr lang="en-US" sz="1524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24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524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524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524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=80 </m:t>
                    </m:r>
                    <m:r>
                      <m:rPr>
                        <m:sty m:val="p"/>
                      </m:rPr>
                      <a:rPr lang="en-US" sz="1524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kV</m:t>
                    </m:r>
                  </m:oMath>
                </a14:m>
                <a:endParaRPr lang="en-US" sz="1524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24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2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2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en-US" sz="1524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  </m:t>
                      </m:r>
                      <m:sSub>
                        <m:sSubPr>
                          <m:ctrlPr>
                            <a:rPr lang="en-US" sz="1524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2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2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BC</m:t>
                          </m:r>
                        </m:sub>
                      </m:sSub>
                      <m:r>
                        <a:rPr lang="en-US" sz="1524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524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2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2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CA</m:t>
                          </m:r>
                        </m:sub>
                      </m:sSub>
                      <m:r>
                        <a:rPr lang="en-US" sz="1524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=−120 </m:t>
                      </m:r>
                      <m:r>
                        <m:rPr>
                          <m:sty m:val="p"/>
                        </m:rPr>
                        <a:rPr lang="en-US" sz="1524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</m:oMath>
                  </m:oMathPara>
                </a14:m>
                <a:endParaRPr lang="en-US" sz="1524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E81CBF-6108-30F0-7A82-A2E36DD1A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280" y="2103121"/>
                <a:ext cx="3301438" cy="1059777"/>
              </a:xfrm>
              <a:prstGeom prst="rect">
                <a:avLst/>
              </a:prstGeom>
              <a:blipFill>
                <a:blip r:embed="rId22"/>
                <a:stretch>
                  <a:fillRect l="-1292"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3150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F2F4-F612-4DA6-82B0-17BEDA3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489857"/>
            <a:ext cx="8458200" cy="638202"/>
          </a:xfrm>
        </p:spPr>
        <p:txBody>
          <a:bodyPr wrap="square" anchor="t">
            <a:noAutofit/>
          </a:bodyPr>
          <a:lstStyle/>
          <a:p>
            <a:r>
              <a:rPr lang="en-US" dirty="0"/>
              <a:t>B-C Arcing Elevated A Phase Voltage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F1578B-5467-5AFE-851D-A5F2D75F7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1"/>
            <a:ext cx="8229600" cy="47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70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F2F4-F612-4DA6-82B0-17BEDA3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489857"/>
            <a:ext cx="8458200" cy="638202"/>
          </a:xfrm>
        </p:spPr>
        <p:txBody>
          <a:bodyPr wrap="square" anchor="t">
            <a:noAutofit/>
          </a:bodyPr>
          <a:lstStyle/>
          <a:p>
            <a:r>
              <a:rPr lang="en-US" dirty="0"/>
              <a:t>B-C Arcing Elevated A Phase Voltage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5EF1D-FD8F-234D-74DD-F9C8D3593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39" y="3429001"/>
            <a:ext cx="8898523" cy="28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E9801-EDE3-9DD5-5026-000054EDB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11" y="1188720"/>
            <a:ext cx="396927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107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763F1-7810-E549-10A3-290E2A04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39D5-1A69-4CB8-090B-5CAE09B3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489857"/>
            <a:ext cx="8458200" cy="638202"/>
          </a:xfrm>
        </p:spPr>
        <p:txBody>
          <a:bodyPr wrap="square" anchor="t">
            <a:noAutofit/>
          </a:bodyPr>
          <a:lstStyle/>
          <a:p>
            <a:r>
              <a:rPr lang="en-US" dirty="0"/>
              <a:t>B-C Arcing Elevated A Phase Voltage (Unfiltered)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6848A-A7C4-9826-AAEC-A7C0556A4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8686800" cy="37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343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F2F4-F612-4DA6-82B0-17BEDA3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489857"/>
            <a:ext cx="8458200" cy="638202"/>
          </a:xfrm>
        </p:spPr>
        <p:txBody>
          <a:bodyPr wrap="square" anchor="t">
            <a:noAutofit/>
          </a:bodyPr>
          <a:lstStyle/>
          <a:p>
            <a:r>
              <a:rPr lang="en-US"/>
              <a:t>Phase A Surge Arrester Failed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3D44D-5947-8E86-83DA-49E6E269F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1097280"/>
            <a:ext cx="8686800" cy="343038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BC0666-7735-E5BE-1DD1-DA56B4360823}"/>
              </a:ext>
            </a:extLst>
          </p:cNvPr>
          <p:cNvCxnSpPr>
            <a:cxnSpLocks/>
          </p:cNvCxnSpPr>
          <p:nvPr/>
        </p:nvCxnSpPr>
        <p:spPr bwMode="auto">
          <a:xfrm flipH="1">
            <a:off x="7424194" y="1176620"/>
            <a:ext cx="135979" cy="91327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B9B0C1-5CF4-0437-0B7C-429F03F60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72000"/>
            <a:ext cx="8458200" cy="1030894"/>
          </a:xfrm>
        </p:spPr>
        <p:txBody>
          <a:bodyPr/>
          <a:lstStyle/>
          <a:p>
            <a:r>
              <a:rPr lang="en-US" sz="2000" dirty="0"/>
              <a:t>Over voltage caused Phase A surge arrester located between TR5 &amp; PAR5 failed, resulted in Phase A to </a:t>
            </a:r>
            <a:r>
              <a:rPr lang="en-US" sz="2000"/>
              <a:t>ground fault.</a:t>
            </a: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89CA81-9AC4-CF89-22CD-B08D6060C5C0}"/>
              </a:ext>
            </a:extLst>
          </p:cNvPr>
          <p:cNvSpPr txBox="1">
            <a:spLocks/>
          </p:cNvSpPr>
          <p:nvPr/>
        </p:nvSpPr>
        <p:spPr bwMode="auto">
          <a:xfrm>
            <a:off x="1871472" y="347472"/>
            <a:ext cx="8458200" cy="63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-11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-11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-11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-110" charset="0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368503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F2F4-F612-4DA6-82B0-17BEDA3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9857"/>
            <a:ext cx="10322560" cy="638202"/>
          </a:xfrm>
        </p:spPr>
        <p:txBody>
          <a:bodyPr wrap="square" anchor="t">
            <a:noAutofit/>
          </a:bodyPr>
          <a:lstStyle/>
          <a:p>
            <a:r>
              <a:rPr lang="en-US" sz="2400" dirty="0"/>
              <a:t>Current Flow during Surge Arrester Failure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EA5021-AE6B-4740-BC61-C7B845B7A364}"/>
              </a:ext>
            </a:extLst>
          </p:cNvPr>
          <p:cNvSpPr/>
          <p:nvPr/>
        </p:nvSpPr>
        <p:spPr bwMode="auto">
          <a:xfrm>
            <a:off x="1701927" y="1205964"/>
            <a:ext cx="8869529" cy="43968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086" tIns="43543" rIns="87086" bIns="4354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870875">
              <a:spcBef>
                <a:spcPct val="50000"/>
              </a:spcBef>
            </a:pPr>
            <a:endParaRPr lang="en-US" sz="2286">
              <a:ln w="19050">
                <a:solidFill>
                  <a:sysClr val="windowText" lastClr="000000"/>
                </a:solidFill>
              </a:ln>
              <a:latin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C030C-9FC4-4B2E-9DCF-F8ACC9FA5E09}"/>
              </a:ext>
            </a:extLst>
          </p:cNvPr>
          <p:cNvSpPr/>
          <p:nvPr/>
        </p:nvSpPr>
        <p:spPr>
          <a:xfrm>
            <a:off x="1873252" y="1648115"/>
            <a:ext cx="9218083" cy="34252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28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5D4EB-799C-414C-B058-62FA807891DA}"/>
              </a:ext>
            </a:extLst>
          </p:cNvPr>
          <p:cNvSpPr txBox="1"/>
          <p:nvPr/>
        </p:nvSpPr>
        <p:spPr>
          <a:xfrm>
            <a:off x="1959429" y="1034143"/>
            <a:ext cx="8256652" cy="5090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1061" tIns="32657" rIns="182880" bIns="32657" numCol="1" spcCol="1270" anchor="t" anchorCtr="0">
            <a:noAutofit/>
          </a:bodyPr>
          <a:lstStyle/>
          <a:p>
            <a:pPr marL="0" lvl="1" defTabSz="889018">
              <a:lnSpc>
                <a:spcPct val="150000"/>
              </a:lnSpc>
              <a:spcAft>
                <a:spcPct val="20000"/>
              </a:spcAft>
            </a:pPr>
            <a:endParaRPr lang="en-US" sz="1905">
              <a:solidFill>
                <a:srgbClr val="000000"/>
              </a:solidFill>
            </a:endParaRPr>
          </a:p>
          <a:p>
            <a:pPr marL="0" lvl="1" defTabSz="889018">
              <a:lnSpc>
                <a:spcPct val="150000"/>
              </a:lnSpc>
              <a:spcAft>
                <a:spcPct val="20000"/>
              </a:spcAft>
            </a:pPr>
            <a:endParaRPr lang="en-US" sz="1238">
              <a:solidFill>
                <a:srgbClr val="000000"/>
              </a:solidFill>
            </a:endParaRPr>
          </a:p>
          <a:p>
            <a:pPr marL="272148" lvl="1" indent="-272148" defTabSz="889018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sz="1238">
              <a:solidFill>
                <a:srgbClr val="000000"/>
              </a:solidFill>
            </a:endParaRPr>
          </a:p>
          <a:p>
            <a:pPr marL="272148" lvl="1" indent="-272148" defTabSz="889018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sz="1238">
              <a:solidFill>
                <a:srgbClr val="000000"/>
              </a:solidFill>
            </a:endParaRPr>
          </a:p>
          <a:p>
            <a:pPr marL="272148" lvl="1" indent="-272148" defTabSz="889018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sz="1238">
              <a:solidFill>
                <a:srgbClr val="000000"/>
              </a:solidFill>
            </a:endParaRPr>
          </a:p>
          <a:p>
            <a:pPr marL="272148" lvl="1" indent="-272148" defTabSz="889018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sz="1238">
              <a:solidFill>
                <a:srgbClr val="000000"/>
              </a:solidFill>
            </a:endParaRPr>
          </a:p>
          <a:p>
            <a:pPr marL="272148" lvl="1" indent="-272148" defTabSz="889018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sz="1238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B1286-8C8A-413C-5275-4F8619DB7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81" y="909602"/>
            <a:ext cx="5658152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B3FEF9-EC98-5A36-A79E-6F0B0CAFE824}"/>
              </a:ext>
            </a:extLst>
          </p:cNvPr>
          <p:cNvSpPr txBox="1"/>
          <p:nvPr/>
        </p:nvSpPr>
        <p:spPr>
          <a:xfrm>
            <a:off x="2758797" y="2832844"/>
            <a:ext cx="245115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333" b="1">
                <a:solidFill>
                  <a:srgbClr val="FF0000"/>
                </a:solidFill>
                <a:latin typeface="Calibri" panose="020F0502020204030204" pitchFamily="34" charset="0"/>
              </a:rPr>
              <a:t>TR5: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3475FF-B543-0F95-A4E1-135A0DD34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49" y="3337560"/>
            <a:ext cx="6637447" cy="31572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AA4688-A934-4329-E3CD-94E813E15E12}"/>
                  </a:ext>
                </a:extLst>
              </p14:cNvPr>
              <p14:cNvContentPartPr/>
              <p14:nvPr/>
            </p14:nvContentPartPr>
            <p14:xfrm>
              <a:off x="6167130" y="1637991"/>
              <a:ext cx="96120" cy="30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AA4688-A934-4329-E3CD-94E813E15E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1130" y="1565991"/>
                <a:ext cx="1677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98B88A-1FD3-C2F4-9CA9-8A13ACE0EFBF}"/>
                  </a:ext>
                </a:extLst>
              </p14:cNvPr>
              <p14:cNvContentPartPr/>
              <p14:nvPr/>
            </p14:nvContentPartPr>
            <p14:xfrm>
              <a:off x="8130930" y="2137311"/>
              <a:ext cx="168120" cy="473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98B88A-1FD3-C2F4-9CA9-8A13ACE0EF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4930" y="2065311"/>
                <a:ext cx="23976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B778C6-A984-962F-6490-115EC447C4C4}"/>
                  </a:ext>
                </a:extLst>
              </p14:cNvPr>
              <p14:cNvContentPartPr/>
              <p14:nvPr/>
            </p14:nvContentPartPr>
            <p14:xfrm>
              <a:off x="3970050" y="2321631"/>
              <a:ext cx="173160" cy="14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B778C6-A984-962F-6490-115EC447C4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4050" y="2249631"/>
                <a:ext cx="2448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E5405A-EF71-3B71-4A79-14E94237A7BD}"/>
                  </a:ext>
                </a:extLst>
              </p14:cNvPr>
              <p14:cNvContentPartPr/>
              <p14:nvPr/>
            </p14:nvContentPartPr>
            <p14:xfrm>
              <a:off x="6054090" y="2540511"/>
              <a:ext cx="388800" cy="7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E5405A-EF71-3B71-4A79-14E94237A7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18090" y="2468511"/>
                <a:ext cx="4604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48D35BD-FB13-E5E6-1DA5-2B6A5E3C5063}"/>
                  </a:ext>
                </a:extLst>
              </p14:cNvPr>
              <p14:cNvContentPartPr/>
              <p14:nvPr/>
            </p14:nvContentPartPr>
            <p14:xfrm>
              <a:off x="5608770" y="2149191"/>
              <a:ext cx="22032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48D35BD-FB13-E5E6-1DA5-2B6A5E3C50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2770" y="2077191"/>
                <a:ext cx="291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38EAD1-8A19-0C32-A5D7-F4C420CE981A}"/>
                  </a:ext>
                </a:extLst>
              </p14:cNvPr>
              <p14:cNvContentPartPr/>
              <p14:nvPr/>
            </p14:nvContentPartPr>
            <p14:xfrm>
              <a:off x="5122050" y="2321271"/>
              <a:ext cx="237600" cy="18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38EAD1-8A19-0C32-A5D7-F4C420CE98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86104" y="2249271"/>
                <a:ext cx="309132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BBA89D-C96C-B4DC-B695-E7239040BA30}"/>
                  </a:ext>
                </a:extLst>
              </p14:cNvPr>
              <p14:cNvContentPartPr/>
              <p14:nvPr/>
            </p14:nvContentPartPr>
            <p14:xfrm>
              <a:off x="5353890" y="1715751"/>
              <a:ext cx="28008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BBA89D-C96C-B4DC-B695-E7239040BA3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17890" y="1643751"/>
                <a:ext cx="351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452899-944F-D25A-3687-3D786F7B7693}"/>
                  </a:ext>
                </a:extLst>
              </p14:cNvPr>
              <p14:cNvContentPartPr/>
              <p14:nvPr/>
            </p14:nvContentPartPr>
            <p14:xfrm>
              <a:off x="4736130" y="1946151"/>
              <a:ext cx="178200" cy="7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452899-944F-D25A-3687-3D786F7B76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00130" y="1874151"/>
                <a:ext cx="249840" cy="1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7479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F2F4-F612-4DA6-82B0-17BEDA3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489857"/>
            <a:ext cx="8458200" cy="638202"/>
          </a:xfrm>
        </p:spPr>
        <p:txBody>
          <a:bodyPr wrap="square" anchor="t">
            <a:noAutofit/>
          </a:bodyPr>
          <a:lstStyle/>
          <a:p>
            <a:r>
              <a:rPr lang="en-US" sz="2400" dirty="0"/>
              <a:t>Current Flow during Surge Arrester Failure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EA5021-AE6B-4740-BC61-C7B845B7A364}"/>
              </a:ext>
            </a:extLst>
          </p:cNvPr>
          <p:cNvSpPr/>
          <p:nvPr/>
        </p:nvSpPr>
        <p:spPr bwMode="auto">
          <a:xfrm>
            <a:off x="1701927" y="1205964"/>
            <a:ext cx="8869529" cy="43968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086" tIns="43543" rIns="87086" bIns="4354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870875">
              <a:spcBef>
                <a:spcPct val="50000"/>
              </a:spcBef>
            </a:pPr>
            <a:endParaRPr lang="en-US" sz="2286">
              <a:ln w="19050">
                <a:solidFill>
                  <a:sysClr val="windowText" lastClr="000000"/>
                </a:solidFill>
              </a:ln>
              <a:latin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C030C-9FC4-4B2E-9DCF-F8ACC9FA5E09}"/>
              </a:ext>
            </a:extLst>
          </p:cNvPr>
          <p:cNvSpPr/>
          <p:nvPr/>
        </p:nvSpPr>
        <p:spPr>
          <a:xfrm>
            <a:off x="1873252" y="1648115"/>
            <a:ext cx="9218083" cy="34252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28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13CEB-DF8D-898F-E490-3F62F20F5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40" y="908378"/>
            <a:ext cx="5658152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A72BB7-81B5-94A3-282A-63CAC767ADE5}"/>
              </a:ext>
            </a:extLst>
          </p:cNvPr>
          <p:cNvSpPr txBox="1"/>
          <p:nvPr/>
        </p:nvSpPr>
        <p:spPr>
          <a:xfrm>
            <a:off x="2853865" y="2976195"/>
            <a:ext cx="258622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333" b="1">
                <a:solidFill>
                  <a:srgbClr val="FF0000"/>
                </a:solidFill>
                <a:latin typeface="Calibri" panose="020F0502020204030204" pitchFamily="34" charset="0"/>
              </a:rPr>
              <a:t>PAR5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A5907-8A9E-4E90-464E-0BF229117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85" y="3474720"/>
            <a:ext cx="6589724" cy="30231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B8627D-BF3E-7C4C-44F5-368624E4BF54}"/>
                  </a:ext>
                </a:extLst>
              </p14:cNvPr>
              <p14:cNvContentPartPr/>
              <p14:nvPr/>
            </p14:nvContentPartPr>
            <p14:xfrm>
              <a:off x="6208170" y="1621071"/>
              <a:ext cx="66240" cy="33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B8627D-BF3E-7C4C-44F5-368624E4BF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2170" y="1549071"/>
                <a:ext cx="13788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ECCA11-0A16-6A17-F62B-E11CDA3E0AFB}"/>
                  </a:ext>
                </a:extLst>
              </p14:cNvPr>
              <p14:cNvContentPartPr/>
              <p14:nvPr/>
            </p14:nvContentPartPr>
            <p14:xfrm>
              <a:off x="8139930" y="2101671"/>
              <a:ext cx="200880" cy="455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ECCA11-0A16-6A17-F62B-E11CDA3E0A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3930" y="2029671"/>
                <a:ext cx="272520" cy="59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90666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36D20D0-6F28-46C4-BF8B-9A26A0403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3250" y="3429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Introduction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D6EEA84-02C7-4210-8F73-AB9D5601C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6880" y="914400"/>
            <a:ext cx="4389120" cy="5212080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Consolidated Edison Company of New York, Inc. (Con Edison) is one of the largest investor-owned utilities in the world. </a:t>
            </a:r>
          </a:p>
          <a:p>
            <a:pPr lvl="1" eaLnBrk="1" hangingPunct="1">
              <a:buClrTx/>
              <a:defRPr/>
            </a:pPr>
            <a:r>
              <a:rPr lang="en-US" dirty="0">
                <a:latin typeface="Calisto MT" panose="02040603050505030304" pitchFamily="18" charset="0"/>
                <a:ea typeface="Calibri" panose="020F0502020204030204" pitchFamily="34" charset="0"/>
              </a:rPr>
              <a:t>Established in 1823</a:t>
            </a:r>
          </a:p>
          <a:p>
            <a:pPr lvl="1" eaLnBrk="1" hangingPunct="1">
              <a:buClrTx/>
              <a:defRPr/>
            </a:pPr>
            <a:r>
              <a:rPr lang="en-US" dirty="0">
                <a:latin typeface="Calisto MT" panose="02040603050505030304" pitchFamily="18" charset="0"/>
                <a:ea typeface="Calibri" panose="020F0502020204030204" pitchFamily="34" charset="0"/>
              </a:rPr>
              <a:t>Provides electric, gas and steam services to 10 million people</a:t>
            </a:r>
          </a:p>
          <a:p>
            <a:pPr lvl="1" eaLnBrk="1" hangingPunct="1">
              <a:buClrTx/>
              <a:defRPr/>
            </a:pPr>
            <a:r>
              <a:rPr lang="en-US" dirty="0">
                <a:latin typeface="Calisto MT" panose="02040603050505030304" pitchFamily="18" charset="0"/>
                <a:ea typeface="Calibri" panose="020F0502020204030204" pitchFamily="34" charset="0"/>
              </a:rPr>
              <a:t>Owns 94,000 miles of underground cable and 34,000 miles of overhead conductors.</a:t>
            </a:r>
            <a:endParaRPr lang="en-US" dirty="0"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Transmission &amp; sub-transmission systems at three different voltage levels: 345kV, 138kV &amp; 69kV. </a:t>
            </a:r>
          </a:p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Distribution systems at three different voltage levels: 33kV, 27kV and 13kV. </a:t>
            </a: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132A7-889C-2F2B-4183-090A66683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1" y="822960"/>
            <a:ext cx="4156493" cy="548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F2F4-F612-4DA6-82B0-17BEDA3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13" y="489857"/>
            <a:ext cx="9232054" cy="638202"/>
          </a:xfrm>
        </p:spPr>
        <p:txBody>
          <a:bodyPr wrap="square" anchor="t">
            <a:noAutofit/>
          </a:bodyPr>
          <a:lstStyle/>
          <a:p>
            <a:r>
              <a:rPr lang="en-US" sz="2400" dirty="0"/>
              <a:t>Relay Operations during Surge Arrester Failure &amp; B-C Arcing Fault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3D44D-5947-8E86-83DA-49E6E269F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280160"/>
            <a:ext cx="6483519" cy="25603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B9B0C1-5CF4-0437-0B7C-429F03F60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663" y="3840480"/>
            <a:ext cx="8458200" cy="2468880"/>
          </a:xfrm>
        </p:spPr>
        <p:txBody>
          <a:bodyPr/>
          <a:lstStyle/>
          <a:p>
            <a:r>
              <a:rPr lang="en-US" sz="2000" dirty="0"/>
              <a:t>Both TR5 &amp; PAR5 differential relays tripped</a:t>
            </a:r>
          </a:p>
          <a:p>
            <a:r>
              <a:rPr lang="en-US" sz="2000" dirty="0"/>
              <a:t>Line C21 relays did not trip even though arcing occurred within zone of protection:</a:t>
            </a:r>
          </a:p>
          <a:p>
            <a:pPr lvl="1"/>
            <a:r>
              <a:rPr lang="en-US" sz="1800" dirty="0"/>
              <a:t>87L (supervised by fault detector) did not trip since fault current (1.5k A) is below fault detector pickup (2.4k A)</a:t>
            </a:r>
          </a:p>
          <a:p>
            <a:pPr lvl="1"/>
            <a:r>
              <a:rPr lang="en-US" sz="1800" dirty="0"/>
              <a:t>Zone 1 distance backup element did not trip since Loss of Potential was asserted prior to arcing</a:t>
            </a:r>
          </a:p>
        </p:txBody>
      </p:sp>
    </p:spTree>
    <p:extLst>
      <p:ext uri="{BB962C8B-B14F-4D97-AF65-F5344CB8AC3E}">
        <p14:creationId xmlns:p14="http://schemas.microsoft.com/office/powerpoint/2010/main" val="5052804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F2F4-F612-4DA6-82B0-17BEDA3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489857"/>
            <a:ext cx="8458200" cy="638202"/>
          </a:xfrm>
        </p:spPr>
        <p:txBody>
          <a:bodyPr wrap="square" anchor="t">
            <a:noAutofit/>
          </a:bodyPr>
          <a:lstStyle/>
          <a:p>
            <a:r>
              <a:rPr lang="en-US" sz="2400" dirty="0"/>
              <a:t>C-Phase Fault at </a:t>
            </a:r>
            <a:r>
              <a:rPr lang="en-US" sz="2400" dirty="0" err="1"/>
              <a:t>Bkr</a:t>
            </a:r>
            <a:r>
              <a:rPr lang="en-US" sz="2400" dirty="0"/>
              <a:t> R6 Couple Cycles Later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EA5021-AE6B-4740-BC61-C7B845B7A364}"/>
              </a:ext>
            </a:extLst>
          </p:cNvPr>
          <p:cNvSpPr/>
          <p:nvPr/>
        </p:nvSpPr>
        <p:spPr bwMode="auto">
          <a:xfrm>
            <a:off x="1701927" y="1205964"/>
            <a:ext cx="8869529" cy="43968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086" tIns="43543" rIns="87086" bIns="4354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870875">
              <a:spcBef>
                <a:spcPct val="50000"/>
              </a:spcBef>
            </a:pPr>
            <a:endParaRPr lang="en-US" sz="2286">
              <a:ln w="19050">
                <a:solidFill>
                  <a:sysClr val="windowText" lastClr="000000"/>
                </a:solidFill>
              </a:ln>
              <a:latin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C030C-9FC4-4B2E-9DCF-F8ACC9FA5E09}"/>
              </a:ext>
            </a:extLst>
          </p:cNvPr>
          <p:cNvSpPr/>
          <p:nvPr/>
        </p:nvSpPr>
        <p:spPr>
          <a:xfrm>
            <a:off x="1959430" y="867000"/>
            <a:ext cx="9218083" cy="34252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28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86943-5F29-CB61-5307-7173E7333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74" y="4251960"/>
            <a:ext cx="7588963" cy="2077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FF86E-4507-4FCA-5AB5-37BE74CF5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67000"/>
            <a:ext cx="8686800" cy="343038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D16972-5391-02AD-94A2-04BBC7E25C01}"/>
              </a:ext>
            </a:extLst>
          </p:cNvPr>
          <p:cNvCxnSpPr>
            <a:cxnSpLocks/>
          </p:cNvCxnSpPr>
          <p:nvPr/>
        </p:nvCxnSpPr>
        <p:spPr bwMode="auto">
          <a:xfrm flipV="1">
            <a:off x="7470112" y="2629125"/>
            <a:ext cx="1073960" cy="797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6689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5AABF-9243-4276-FB5E-B6F8314BF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28D6-E3A2-3DC9-6E3B-BA1EF1F6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489857"/>
            <a:ext cx="8458200" cy="638202"/>
          </a:xfrm>
        </p:spPr>
        <p:txBody>
          <a:bodyPr wrap="square" anchor="t">
            <a:noAutofit/>
          </a:bodyPr>
          <a:lstStyle/>
          <a:p>
            <a:r>
              <a:rPr lang="en-US" dirty="0">
                <a:ea typeface="ＭＳ Ｐゴシック"/>
              </a:rPr>
              <a:t>Lesson Learns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A7C1-959E-0E0B-071A-01C20948B93A}"/>
              </a:ext>
            </a:extLst>
          </p:cNvPr>
          <p:cNvSpPr/>
          <p:nvPr/>
        </p:nvSpPr>
        <p:spPr>
          <a:xfrm>
            <a:off x="1873252" y="1648115"/>
            <a:ext cx="9218083" cy="34252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286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E28C2-84E8-4214-1014-EAC9505B8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664" y="1545672"/>
            <a:ext cx="8465003" cy="4394752"/>
          </a:xfrm>
        </p:spPr>
        <p:txBody>
          <a:bodyPr/>
          <a:lstStyle/>
          <a:p>
            <a:r>
              <a:rPr lang="en-US" sz="2600" dirty="0">
                <a:latin typeface="Arial"/>
                <a:ea typeface="ＭＳ Ｐゴシック"/>
                <a:cs typeface="Times New Roman"/>
              </a:rPr>
              <a:t>One issue of this event was using phase to phase voltage for system monitoring that gave the incorrect indication</a:t>
            </a:r>
          </a:p>
          <a:p>
            <a:r>
              <a:rPr lang="en-US" sz="2600" dirty="0">
                <a:ea typeface="ＭＳ Ｐゴシック"/>
                <a:cs typeface="Times New Roman"/>
              </a:rPr>
              <a:t>It would be safer and more reliable to use all three phase voltages for system monitoring</a:t>
            </a:r>
          </a:p>
          <a:p>
            <a:r>
              <a:rPr lang="en-US" sz="2600" dirty="0">
                <a:ea typeface="ＭＳ Ｐゴシック"/>
                <a:cs typeface="Times New Roman"/>
              </a:rPr>
              <a:t>Fault detector settings for 87L of Line C21 relays seem to be too high, it's desired to lower the pickup to below the fault current of this event</a:t>
            </a:r>
            <a:r>
              <a:rPr lang="en-US" sz="2800" dirty="0">
                <a:ea typeface="ＭＳ Ｐゴシック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4017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EF56F000-987C-4A96-8A18-C4E63217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6" y="1181101"/>
            <a:ext cx="3992563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DA7AD-C915-95FA-E78C-088907A20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22D83F5-43F8-E173-036D-8A70379B2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3250" y="3429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Our Objectives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4099874-6048-8A40-A599-F590FC095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6056" y="3429000"/>
            <a:ext cx="8779888" cy="2743200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Con Edison’s power system &amp; protection system design are both unique due to the geography of its service territory.</a:t>
            </a:r>
          </a:p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Sharing to our peers on our:</a:t>
            </a:r>
          </a:p>
          <a:p>
            <a:pPr lvl="1" eaLnBrk="1" hangingPunct="1">
              <a:buClrTx/>
              <a:defRPr/>
            </a:pPr>
            <a:r>
              <a:rPr lang="en-US" sz="1800" dirty="0">
                <a:latin typeface="Calisto MT" panose="02040603050505030304" pitchFamily="18" charset="0"/>
                <a:ea typeface="Calibri" panose="020F0502020204030204" pitchFamily="34" charset="0"/>
              </a:rPr>
              <a:t>Unique system events </a:t>
            </a:r>
          </a:p>
          <a:p>
            <a:pPr marL="627063" lvl="1" indent="-284163" defTabSz="914400" fontAlgn="base">
              <a:spcBef>
                <a:spcPct val="50000"/>
              </a:spcBef>
              <a:spcAft>
                <a:spcPct val="0"/>
              </a:spcAft>
              <a:buClrTx/>
              <a:buSzPct val="130000"/>
              <a:buFont typeface="Times" panose="02020603050405020304" pitchFamily="18" charset="0"/>
              <a:buChar char="–"/>
              <a:defRPr/>
            </a:pPr>
            <a:r>
              <a:rPr lang="en-US" sz="1800" dirty="0">
                <a:solidFill>
                  <a:srgbClr val="000000"/>
                </a:solidFill>
                <a:latin typeface="Calisto MT" panose="02040603050505030304" pitchFamily="18" charset="0"/>
                <a:ea typeface="Calibri" panose="020F0502020204030204" pitchFamily="34" charset="0"/>
              </a:rPr>
              <a:t>Root cause</a:t>
            </a:r>
            <a:r>
              <a:rPr lang="en-US" sz="1800" kern="0" dirty="0">
                <a:solidFill>
                  <a:srgbClr val="000000"/>
                </a:solidFill>
                <a:latin typeface="Calisto MT" panose="02040603050505030304" pitchFamily="18" charset="0"/>
                <a:ea typeface="Calibri" panose="020F0502020204030204" pitchFamily="34" charset="0"/>
              </a:rPr>
              <a:t> analysis</a:t>
            </a:r>
          </a:p>
          <a:p>
            <a:pPr marL="627063" lvl="1" indent="-284163" defTabSz="914400" fontAlgn="base">
              <a:spcBef>
                <a:spcPct val="50000"/>
              </a:spcBef>
              <a:spcAft>
                <a:spcPct val="0"/>
              </a:spcAft>
              <a:buClrTx/>
              <a:buSzPct val="130000"/>
              <a:buFont typeface="Times" panose="02020603050405020304" pitchFamily="18" charset="0"/>
              <a:buChar char="–"/>
              <a:defRPr/>
            </a:pPr>
            <a:r>
              <a:rPr lang="en-US" sz="1800" kern="0" dirty="0">
                <a:solidFill>
                  <a:srgbClr val="000000"/>
                </a:solidFill>
                <a:latin typeface="Calisto MT" panose="02040603050505030304" pitchFamily="18" charset="0"/>
                <a:ea typeface="Calibri" panose="020F0502020204030204" pitchFamily="34" charset="0"/>
              </a:rPr>
              <a:t>Short/Long term solutions</a:t>
            </a:r>
          </a:p>
          <a:p>
            <a:pPr marL="627063" lvl="1" indent="-284163" defTabSz="914400" fontAlgn="base">
              <a:spcBef>
                <a:spcPct val="50000"/>
              </a:spcBef>
              <a:spcAft>
                <a:spcPct val="0"/>
              </a:spcAft>
              <a:buClrTx/>
              <a:buSzPct val="130000"/>
              <a:buFont typeface="Times" panose="02020603050405020304" pitchFamily="18" charset="0"/>
              <a:buChar char="–"/>
              <a:defRPr/>
            </a:pPr>
            <a:r>
              <a:rPr lang="en-US" sz="1800" kern="0" dirty="0">
                <a:solidFill>
                  <a:srgbClr val="000000"/>
                </a:solidFill>
                <a:latin typeface="Calisto MT" panose="02040603050505030304" pitchFamily="18" charset="0"/>
                <a:ea typeface="Calibri" panose="020F0502020204030204" pitchFamily="34" charset="0"/>
              </a:rPr>
              <a:t>Lesson Learns</a:t>
            </a:r>
          </a:p>
          <a:p>
            <a:pPr marL="342900" lvl="1" indent="0">
              <a:buClrTx/>
              <a:buNone/>
              <a:defRPr/>
            </a:pPr>
            <a:endParaRPr lang="en-US" dirty="0">
              <a:latin typeface="Calisto MT" panose="020406030505050303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C4E2F-9497-951F-91D7-6B57DDA9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9144000" cy="24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04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5F901-FAA4-C27A-54FB-6D8D9D2B5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F5B169D-6F6A-B5F2-2917-49C1EF2CB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3250" y="3429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Highlights &amp; Lesson Learns of Event #1 &amp; #2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29177F3-5EB8-B6E8-7486-451F82E77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6056" y="914400"/>
            <a:ext cx="8779888" cy="5029200"/>
          </a:xfrm>
        </p:spPr>
        <p:txBody>
          <a:bodyPr/>
          <a:lstStyle/>
          <a:p>
            <a:pPr marL="0" indent="0">
              <a:buClrTx/>
              <a:buNone/>
              <a:defRPr/>
            </a:pPr>
            <a:r>
              <a:rPr lang="en-US" sz="2000" b="1" u="sng" dirty="0">
                <a:latin typeface="Calisto MT" panose="02040603050505030304" pitchFamily="18" charset="0"/>
                <a:ea typeface="Calibri" panose="020F0502020204030204" pitchFamily="34" charset="0"/>
              </a:rPr>
              <a:t>Event #1 (87L Misoperated on Phantom Secondary Current)</a:t>
            </a:r>
          </a:p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87L element associated with a transmission line misoperated on external ground fault. Damaged insulation was found in one of the GIS enclosure CT, that supplied current to the relay that </a:t>
            </a:r>
            <a:r>
              <a:rPr lang="en-US" sz="2000" dirty="0" err="1">
                <a:latin typeface="Calisto MT" panose="02040603050505030304" pitchFamily="18" charset="0"/>
                <a:ea typeface="Calibri" panose="020F0502020204030204" pitchFamily="34" charset="0"/>
              </a:rPr>
              <a:t>misoperated</a:t>
            </a: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.</a:t>
            </a:r>
          </a:p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Primary equipment maintenance (damaged insulation was found in one of the GIS enclosure CT)</a:t>
            </a:r>
          </a:p>
          <a:p>
            <a:pPr eaLnBrk="1" hangingPunct="1">
              <a:buClrTx/>
              <a:defRPr/>
            </a:pPr>
            <a:endParaRPr lang="en-US" sz="2000" dirty="0">
              <a:latin typeface="Calisto MT" panose="02040603050505030304" pitchFamily="18" charset="0"/>
              <a:ea typeface="Calibri" panose="020F0502020204030204" pitchFamily="34" charset="0"/>
            </a:endParaRPr>
          </a:p>
          <a:p>
            <a:pPr marL="0" indent="0">
              <a:buClrTx/>
              <a:buNone/>
              <a:defRPr/>
            </a:pPr>
            <a:r>
              <a:rPr lang="en-US" sz="2000" b="1" u="sng" dirty="0">
                <a:latin typeface="Calisto MT" panose="02040603050505030304" pitchFamily="18" charset="0"/>
                <a:ea typeface="Calibri" panose="020F0502020204030204" pitchFamily="34" charset="0"/>
              </a:rPr>
              <a:t>Event #2 (Multi-relays Misoperation on Single External Fault)</a:t>
            </a:r>
          </a:p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Multiple pilot wire schemes misoperated on external ground fault, due to pilot wires relays out of calibration, and suspected rise in ground mat voltage affected the pilot-wires and/or the relay case of the supervisory relay during the external fault.</a:t>
            </a:r>
          </a:p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Secondary equipment maintenance &amp; proactive plan to upgrade outdated electromechanical relaying scheme</a:t>
            </a:r>
          </a:p>
          <a:p>
            <a:pPr eaLnBrk="1" hangingPunct="1">
              <a:buClrTx/>
              <a:defRPr/>
            </a:pPr>
            <a:endParaRPr lang="en-US" sz="2000" dirty="0">
              <a:latin typeface="Calisto MT" panose="02040603050505030304" pitchFamily="18" charset="0"/>
              <a:ea typeface="Calibri" panose="020F0502020204030204" pitchFamily="34" charset="0"/>
            </a:endParaRPr>
          </a:p>
          <a:p>
            <a:pPr eaLnBrk="1" hangingPunct="1">
              <a:buClrTx/>
              <a:defRPr/>
            </a:pPr>
            <a:endParaRPr lang="en-US" sz="2000" dirty="0">
              <a:latin typeface="Calisto MT" panose="02040603050505030304" pitchFamily="18" charset="0"/>
              <a:ea typeface="Calibri" panose="020F0502020204030204" pitchFamily="34" charset="0"/>
            </a:endParaRPr>
          </a:p>
          <a:p>
            <a:pPr eaLnBrk="1" hangingPunct="1">
              <a:buClrTx/>
              <a:defRPr/>
            </a:pPr>
            <a:endParaRPr lang="en-US" sz="1600" dirty="0">
              <a:latin typeface="Calisto MT" panose="020406030505050303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6348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3550E-07E1-CF86-BAE8-A740CE476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BB3EAF7-17B2-08C5-674E-0CD3C9CD4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3250" y="3429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Highlights &amp; Lesson Learns of Event #4 &amp; #5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2774F52-09C0-90D1-8B19-450957462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6056" y="914400"/>
            <a:ext cx="8779888" cy="5486400"/>
          </a:xfrm>
        </p:spPr>
        <p:txBody>
          <a:bodyPr/>
          <a:lstStyle/>
          <a:p>
            <a:pPr marL="0" indent="0">
              <a:buClrTx/>
              <a:buNone/>
              <a:defRPr/>
            </a:pPr>
            <a:r>
              <a:rPr lang="en-US" sz="2000" b="1" u="sng" dirty="0">
                <a:latin typeface="Calisto MT" panose="02040603050505030304" pitchFamily="18" charset="0"/>
                <a:ea typeface="Calibri" panose="020F0502020204030204" pitchFamily="34" charset="0"/>
              </a:rPr>
              <a:t>Event #4 (A Bad Direction Determination caused by Transformer LTC Failure)</a:t>
            </a:r>
          </a:p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67 phase element associated with a transformer low-voltage side had an undesired operation during reverse reactive power flow, during its LTC failure.</a:t>
            </a:r>
          </a:p>
          <a:p>
            <a:pPr eaLnBrk="1" hangingPunct="1">
              <a:buClrTx/>
              <a:defRPr/>
            </a:pPr>
            <a:r>
              <a:rPr lang="en-US" sz="2000" dirty="0">
                <a:latin typeface="Calisto MT"/>
                <a:ea typeface="Calibri"/>
              </a:rPr>
              <a:t>Understand the different directional element design from different relay manufactures, keep a good balance between Dependability vs Security.</a:t>
            </a:r>
          </a:p>
          <a:p>
            <a:pPr eaLnBrk="1" hangingPunct="1">
              <a:buClrTx/>
              <a:defRPr/>
            </a:pPr>
            <a:endParaRPr lang="en-US" sz="2000" dirty="0">
              <a:latin typeface="Calisto MT" panose="02040603050505030304" pitchFamily="18" charset="0"/>
              <a:ea typeface="Calibri" panose="020F0502020204030204" pitchFamily="34" charset="0"/>
            </a:endParaRPr>
          </a:p>
          <a:p>
            <a:pPr marL="0" indent="0">
              <a:buClrTx/>
              <a:buNone/>
              <a:defRPr/>
            </a:pPr>
            <a:r>
              <a:rPr lang="en-US" sz="2000" b="1" u="sng" dirty="0">
                <a:latin typeface="Calisto MT" panose="02040603050505030304" pitchFamily="18" charset="0"/>
                <a:ea typeface="Calibri" panose="020F0502020204030204" pitchFamily="34" charset="0"/>
              </a:rPr>
              <a:t>Event #5 (Misoperation of a 5 year old 87L Scheme on External Fault 3-Buses Away )</a:t>
            </a:r>
          </a:p>
          <a:p>
            <a:pPr eaLnBrk="1" hangingPunct="1">
              <a:buClrTx/>
              <a:defRPr/>
            </a:pPr>
            <a:r>
              <a:rPr lang="en-US" sz="2000" dirty="0">
                <a:latin typeface="Calisto MT"/>
                <a:ea typeface="Calibri"/>
              </a:rPr>
              <a:t>After a breaker in-kind replacement, an 87L element misoperated during an external phase-to-phase fault, due to CTs being swapped.</a:t>
            </a:r>
          </a:p>
          <a:p>
            <a:pPr eaLnBrk="1" hangingPunct="1">
              <a:buClrTx/>
              <a:defRPr/>
            </a:pPr>
            <a:r>
              <a:rPr lang="en-US" sz="2000" dirty="0">
                <a:latin typeface="Calisto MT" panose="02040603050505030304" pitchFamily="18" charset="0"/>
                <a:ea typeface="Calibri" panose="020F0502020204030204" pitchFamily="34" charset="0"/>
              </a:rPr>
              <a:t>Enhance design peer check, communication between engineers &amp; designers, commissioning process and testing, Differential Load reading </a:t>
            </a:r>
            <a:r>
              <a:rPr lang="en-US" sz="2000">
                <a:latin typeface="Calisto MT" panose="02040603050505030304" pitchFamily="18" charset="0"/>
                <a:ea typeface="Calibri" panose="020F0502020204030204" pitchFamily="34" charset="0"/>
              </a:rPr>
              <a:t>in relays.</a:t>
            </a:r>
            <a:endParaRPr lang="en-US" sz="2000" dirty="0">
              <a:latin typeface="Calisto MT" panose="02040603050505030304" pitchFamily="18" charset="0"/>
              <a:ea typeface="Calibri" panose="020F0502020204030204" pitchFamily="34" charset="0"/>
            </a:endParaRPr>
          </a:p>
          <a:p>
            <a:pPr eaLnBrk="1" hangingPunct="1">
              <a:buClrTx/>
              <a:defRPr/>
            </a:pPr>
            <a:endParaRPr lang="en-US" sz="2000" dirty="0">
              <a:latin typeface="Calisto MT" panose="02040603050505030304" pitchFamily="18" charset="0"/>
              <a:ea typeface="Calibri" panose="020F0502020204030204" pitchFamily="34" charset="0"/>
            </a:endParaRPr>
          </a:p>
          <a:p>
            <a:pPr eaLnBrk="1" hangingPunct="1">
              <a:buClrTx/>
              <a:defRPr/>
            </a:pPr>
            <a:endParaRPr lang="en-US" sz="2000" dirty="0">
              <a:latin typeface="Calisto MT" panose="02040603050505030304" pitchFamily="18" charset="0"/>
              <a:ea typeface="Calibri" panose="020F0502020204030204" pitchFamily="34" charset="0"/>
            </a:endParaRPr>
          </a:p>
          <a:p>
            <a:pPr eaLnBrk="1" hangingPunct="1">
              <a:buClrTx/>
              <a:defRPr/>
            </a:pPr>
            <a:endParaRPr lang="en-US" sz="1600" dirty="0">
              <a:latin typeface="Calisto MT" panose="020406030505050303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6184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F42A012-6A32-4AF4-B855-6EA0960EAF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54201" y="914400"/>
            <a:ext cx="8456613" cy="2098824"/>
          </a:xfrm>
        </p:spPr>
        <p:txBody>
          <a:bodyPr/>
          <a:lstStyle/>
          <a:p>
            <a:pPr eaLnBrk="1" hangingPunct="1"/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Event #3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7E67DA9-7803-1A0E-2186-7E7FC73B8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Series of System Faults Caused by an “Undead” in the Power System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CADF-137C-E458-C704-8102F206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8D4A-F603-09D0-41CB-BF066AFE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663" y="4315988"/>
            <a:ext cx="8458200" cy="1624437"/>
          </a:xfrm>
        </p:spPr>
        <p:txBody>
          <a:bodyPr/>
          <a:lstStyle/>
          <a:p>
            <a:r>
              <a:rPr lang="en-US" sz="2000" dirty="0"/>
              <a:t>345kV Line C1 tripped open in spring of 2023</a:t>
            </a:r>
          </a:p>
          <a:p>
            <a:pPr lvl="1"/>
            <a:r>
              <a:rPr lang="en-US" sz="1800" dirty="0" err="1"/>
              <a:t>Bkrs</a:t>
            </a:r>
            <a:r>
              <a:rPr lang="en-US" sz="1800" dirty="0"/>
              <a:t> M4, M9 &amp; R7 tripped open</a:t>
            </a:r>
          </a:p>
          <a:p>
            <a:r>
              <a:rPr lang="en-US" sz="2000" dirty="0" err="1"/>
              <a:t>Bkrs</a:t>
            </a:r>
            <a:r>
              <a:rPr lang="en-US" sz="2000" dirty="0"/>
              <a:t> R5 &amp; R6 were previously open for commissioning new 138kV Line C21 (Remote end open also)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4EA49-88DE-7FC6-786D-84823A86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914401"/>
            <a:ext cx="8686800" cy="34303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F87B2C-BACC-E505-00DE-9322672EA77E}"/>
              </a:ext>
            </a:extLst>
          </p:cNvPr>
          <p:cNvSpPr/>
          <p:nvPr/>
        </p:nvSpPr>
        <p:spPr bwMode="auto">
          <a:xfrm>
            <a:off x="2525027" y="2858788"/>
            <a:ext cx="201168" cy="46166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latin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10B3D-64ED-7105-FBEF-F5EC0CF499EA}"/>
              </a:ext>
            </a:extLst>
          </p:cNvPr>
          <p:cNvSpPr/>
          <p:nvPr/>
        </p:nvSpPr>
        <p:spPr bwMode="auto">
          <a:xfrm>
            <a:off x="2528170" y="3615039"/>
            <a:ext cx="201168" cy="46166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latin typeface="Arial" pitchFamily="-11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C87E9-A5E3-DF21-47D6-8F012F169168}"/>
              </a:ext>
            </a:extLst>
          </p:cNvPr>
          <p:cNvSpPr/>
          <p:nvPr/>
        </p:nvSpPr>
        <p:spPr bwMode="auto">
          <a:xfrm>
            <a:off x="9309234" y="3216361"/>
            <a:ext cx="201168" cy="46166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latin typeface="Arial" pitchFamily="-11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BEE4FB-8202-71BE-3A4B-F002E5407D2D}"/>
              </a:ext>
            </a:extLst>
          </p:cNvPr>
          <p:cNvSpPr/>
          <p:nvPr/>
        </p:nvSpPr>
        <p:spPr bwMode="auto">
          <a:xfrm>
            <a:off x="8596964" y="1429159"/>
            <a:ext cx="201168" cy="46166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latin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168F9C-E506-BA52-8471-900B2DEFA768}"/>
              </a:ext>
            </a:extLst>
          </p:cNvPr>
          <p:cNvSpPr/>
          <p:nvPr/>
        </p:nvSpPr>
        <p:spPr bwMode="auto">
          <a:xfrm>
            <a:off x="8596964" y="2562995"/>
            <a:ext cx="201168" cy="46166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latin typeface="Arial" pitchFamily="-110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2F48C5-70BC-063D-4A4F-3379ABBE26E8}"/>
              </a:ext>
            </a:extLst>
          </p:cNvPr>
          <p:cNvSpPr txBox="1">
            <a:spLocks/>
          </p:cNvSpPr>
          <p:nvPr/>
        </p:nvSpPr>
        <p:spPr>
          <a:xfrm>
            <a:off x="349250" y="342900"/>
            <a:ext cx="8458200" cy="1074738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Event Description</a:t>
            </a:r>
          </a:p>
        </p:txBody>
      </p:sp>
    </p:spTree>
    <p:extLst>
      <p:ext uri="{BB962C8B-B14F-4D97-AF65-F5344CB8AC3E}">
        <p14:creationId xmlns:p14="http://schemas.microsoft.com/office/powerpoint/2010/main" val="29725424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CADF-137C-E458-C704-8102F206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8D4A-F603-09D0-41CB-BF066AFE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376" y="4623996"/>
            <a:ext cx="8458200" cy="1624437"/>
          </a:xfrm>
        </p:spPr>
        <p:txBody>
          <a:bodyPr/>
          <a:lstStyle/>
          <a:p>
            <a:r>
              <a:rPr lang="en-US" sz="2000" dirty="0"/>
              <a:t>Operator at Substation R was on orders associated with Line C21 (to close the disconnect switch)</a:t>
            </a:r>
          </a:p>
          <a:p>
            <a:r>
              <a:rPr lang="en-US" sz="2000" dirty="0"/>
              <a:t>Arcing at the disconnect switch right before Line C1 tripped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4EA49-88DE-7FC6-786D-84823A86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914401"/>
            <a:ext cx="8686800" cy="343038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32EC9D-C817-C0A1-8790-A68B357AA056}"/>
              </a:ext>
            </a:extLst>
          </p:cNvPr>
          <p:cNvCxnSpPr/>
          <p:nvPr/>
        </p:nvCxnSpPr>
        <p:spPr bwMode="auto">
          <a:xfrm>
            <a:off x="6666734" y="711882"/>
            <a:ext cx="141149" cy="705756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45A70-6775-6C13-7C9E-A1BD2A127704}"/>
              </a:ext>
            </a:extLst>
          </p:cNvPr>
          <p:cNvCxnSpPr/>
          <p:nvPr/>
        </p:nvCxnSpPr>
        <p:spPr bwMode="auto">
          <a:xfrm flipH="1">
            <a:off x="6758788" y="342900"/>
            <a:ext cx="49095" cy="829250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2484F1-43DC-F09A-C8DF-353CDC62D4BE}"/>
              </a:ext>
            </a:extLst>
          </p:cNvPr>
          <p:cNvCxnSpPr>
            <a:cxnSpLocks/>
          </p:cNvCxnSpPr>
          <p:nvPr/>
        </p:nvCxnSpPr>
        <p:spPr bwMode="auto">
          <a:xfrm>
            <a:off x="6272352" y="865497"/>
            <a:ext cx="232237" cy="119057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F0518BF-5D41-204A-9DAB-25A282A4E646}"/>
              </a:ext>
            </a:extLst>
          </p:cNvPr>
          <p:cNvSpPr txBox="1">
            <a:spLocks/>
          </p:cNvSpPr>
          <p:nvPr/>
        </p:nvSpPr>
        <p:spPr>
          <a:xfrm>
            <a:off x="349250" y="342900"/>
            <a:ext cx="8458200" cy="1074738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Event Description</a:t>
            </a:r>
          </a:p>
        </p:txBody>
      </p:sp>
    </p:spTree>
    <p:extLst>
      <p:ext uri="{BB962C8B-B14F-4D97-AF65-F5344CB8AC3E}">
        <p14:creationId xmlns:p14="http://schemas.microsoft.com/office/powerpoint/2010/main" val="13075313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CADF-137C-E458-C704-8102F206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8D4A-F603-09D0-41CB-BF066AFE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663" y="4572001"/>
            <a:ext cx="8458200" cy="1624437"/>
          </a:xfrm>
        </p:spPr>
        <p:txBody>
          <a:bodyPr/>
          <a:lstStyle/>
          <a:p>
            <a:r>
              <a:rPr lang="en-US" sz="2000" dirty="0">
                <a:ea typeface="ＭＳ Ｐゴシック"/>
              </a:rPr>
              <a:t>Line C1 differential relays</a:t>
            </a:r>
          </a:p>
          <a:p>
            <a:r>
              <a:rPr lang="en-US" sz="2000" dirty="0">
                <a:ea typeface="ＭＳ Ｐゴシック"/>
              </a:rPr>
              <a:t>TR5 (Auto Transformer) differential relays</a:t>
            </a:r>
          </a:p>
          <a:p>
            <a:r>
              <a:rPr lang="en-US" sz="2000" dirty="0">
                <a:ea typeface="ＭＳ Ｐゴシック"/>
              </a:rPr>
              <a:t>PAR5 (Phase Angle Regulator / Phase-Shifting Transformer) differential relays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4EA49-88DE-7FC6-786D-84823A86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914401"/>
            <a:ext cx="8686800" cy="343038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32EC9D-C817-C0A1-8790-A68B357AA056}"/>
              </a:ext>
            </a:extLst>
          </p:cNvPr>
          <p:cNvCxnSpPr/>
          <p:nvPr/>
        </p:nvCxnSpPr>
        <p:spPr bwMode="auto">
          <a:xfrm>
            <a:off x="6666734" y="711882"/>
            <a:ext cx="141149" cy="705756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45A70-6775-6C13-7C9E-A1BD2A127704}"/>
              </a:ext>
            </a:extLst>
          </p:cNvPr>
          <p:cNvCxnSpPr/>
          <p:nvPr/>
        </p:nvCxnSpPr>
        <p:spPr bwMode="auto">
          <a:xfrm flipH="1">
            <a:off x="6758788" y="342900"/>
            <a:ext cx="49095" cy="829250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96CCE79-1040-DB02-71C8-A06446DDD28A}"/>
              </a:ext>
            </a:extLst>
          </p:cNvPr>
          <p:cNvSpPr txBox="1">
            <a:spLocks/>
          </p:cNvSpPr>
          <p:nvPr/>
        </p:nvSpPr>
        <p:spPr>
          <a:xfrm>
            <a:off x="349250" y="342900"/>
            <a:ext cx="8458200" cy="1074738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Relay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680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906</Words>
  <Application>Microsoft Office PowerPoint</Application>
  <PresentationFormat>Widescreen</PresentationFormat>
  <Paragraphs>95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ＭＳ Ｐゴシック</vt:lpstr>
      <vt:lpstr>Aptos</vt:lpstr>
      <vt:lpstr>Arial</vt:lpstr>
      <vt:lpstr>Arial Black</vt:lpstr>
      <vt:lpstr>Calibri</vt:lpstr>
      <vt:lpstr>Calibri Light</vt:lpstr>
      <vt:lpstr>Calisto MT</vt:lpstr>
      <vt:lpstr>Cambria Math</vt:lpstr>
      <vt:lpstr>Times</vt:lpstr>
      <vt:lpstr>Times New Roman</vt:lpstr>
      <vt:lpstr>Trebuchet MS</vt:lpstr>
      <vt:lpstr>Wingdings 3</vt:lpstr>
      <vt:lpstr>Facet</vt:lpstr>
      <vt:lpstr>Custom Design</vt:lpstr>
      <vt:lpstr>PowerPoint Presentation</vt:lpstr>
      <vt:lpstr>Introduction </vt:lpstr>
      <vt:lpstr>Our Objectives </vt:lpstr>
      <vt:lpstr>Highlights &amp; Lesson Learns of Event #1 &amp; #2</vt:lpstr>
      <vt:lpstr>Highlights &amp; Lesson Learns of Event #4 &amp; #5</vt:lpstr>
      <vt:lpstr>  Event #3</vt:lpstr>
      <vt:lpstr>PowerPoint Presentation</vt:lpstr>
      <vt:lpstr>PowerPoint Presentation</vt:lpstr>
      <vt:lpstr>PowerPoint Presentation</vt:lpstr>
      <vt:lpstr>PowerPoint Presentation</vt:lpstr>
      <vt:lpstr>C- Phase Voltage Created Two “Undead” Voltages</vt:lpstr>
      <vt:lpstr>PowerPoint Presentation</vt:lpstr>
      <vt:lpstr>Arcing Between B &amp; C  </vt:lpstr>
      <vt:lpstr>B-C Arcing Elevated A Phase Voltage</vt:lpstr>
      <vt:lpstr>B-C Arcing Elevated A Phase Voltage</vt:lpstr>
      <vt:lpstr>B-C Arcing Elevated A Phase Voltage (Unfiltered)</vt:lpstr>
      <vt:lpstr>Phase A Surge Arrester Failed</vt:lpstr>
      <vt:lpstr>Current Flow during Surge Arrester Failure</vt:lpstr>
      <vt:lpstr>Current Flow during Surge Arrester Failure</vt:lpstr>
      <vt:lpstr>Relay Operations during Surge Arrester Failure &amp; B-C Arcing Fault</vt:lpstr>
      <vt:lpstr>C-Phase Fault at Bkr R6 Couple Cycles Later</vt:lpstr>
      <vt:lpstr>Lesson Learns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Laughner</dc:creator>
  <cp:lastModifiedBy>Chen, Ed W</cp:lastModifiedBy>
  <cp:revision>7</cp:revision>
  <dcterms:created xsi:type="dcterms:W3CDTF">2024-05-15T20:35:55Z</dcterms:created>
  <dcterms:modified xsi:type="dcterms:W3CDTF">2025-03-21T23:51:15Z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0150e9-b158-425e-97d7-738cc28226d7_Enabled">
    <vt:lpwstr>true</vt:lpwstr>
  </property>
  <property fmtid="{D5CDD505-2E9C-101B-9397-08002B2CF9AE}" pid="3" name="MSIP_Label_c80150e9-b158-425e-97d7-738cc28226d7_SetDate">
    <vt:lpwstr>2025-03-21T23:39:01Z</vt:lpwstr>
  </property>
  <property fmtid="{D5CDD505-2E9C-101B-9397-08002B2CF9AE}" pid="4" name="MSIP_Label_c80150e9-b158-425e-97d7-738cc28226d7_Method">
    <vt:lpwstr>Standard</vt:lpwstr>
  </property>
  <property fmtid="{D5CDD505-2E9C-101B-9397-08002B2CF9AE}" pid="5" name="MSIP_Label_c80150e9-b158-425e-97d7-738cc28226d7_Name">
    <vt:lpwstr>Internal - Privacy</vt:lpwstr>
  </property>
  <property fmtid="{D5CDD505-2E9C-101B-9397-08002B2CF9AE}" pid="6" name="MSIP_Label_c80150e9-b158-425e-97d7-738cc28226d7_SiteId">
    <vt:lpwstr>e9aef9b7-25ca-4518-a881-33e546773136</vt:lpwstr>
  </property>
  <property fmtid="{D5CDD505-2E9C-101B-9397-08002B2CF9AE}" pid="7" name="MSIP_Label_c80150e9-b158-425e-97d7-738cc28226d7_ActionId">
    <vt:lpwstr>540dba4a-4876-4511-bb39-9ed6182f9214</vt:lpwstr>
  </property>
  <property fmtid="{D5CDD505-2E9C-101B-9397-08002B2CF9AE}" pid="8" name="MSIP_Label_c80150e9-b158-425e-97d7-738cc28226d7_ContentBits">
    <vt:lpwstr>2</vt:lpwstr>
  </property>
  <property fmtid="{D5CDD505-2E9C-101B-9397-08002B2CF9AE}" pid="9" name="MSIP_Label_c80150e9-b158-425e-97d7-738cc28226d7_Tag">
    <vt:lpwstr>10, 3, 0, 1</vt:lpwstr>
  </property>
  <property fmtid="{D5CDD505-2E9C-101B-9397-08002B2CF9AE}" pid="10" name="ClassificationContentMarkingFooterLocations">
    <vt:lpwstr>Facet:3\Office Theme:5\Custom Design:8</vt:lpwstr>
  </property>
  <property fmtid="{D5CDD505-2E9C-101B-9397-08002B2CF9AE}" pid="11" name="ClassificationContentMarkingFooterText">
    <vt:lpwstr>INTERNAL</vt:lpwstr>
  </property>
</Properties>
</file>