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63" r:id="rId3"/>
  </p:sldMasterIdLst>
  <p:sldIdLst>
    <p:sldId id="257" r:id="rId4"/>
    <p:sldId id="258" r:id="rId5"/>
    <p:sldId id="259"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6" r:id="rId20"/>
    <p:sldId id="315" r:id="rId21"/>
    <p:sldId id="317" r:id="rId22"/>
    <p:sldId id="318" r:id="rId23"/>
    <p:sldId id="319" r:id="rId24"/>
    <p:sldId id="320" r:id="rId25"/>
    <p:sldId id="321" r:id="rId26"/>
    <p:sldId id="322" r:id="rId27"/>
    <p:sldId id="323" r:id="rId28"/>
    <p:sldId id="3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394" autoAdjust="0"/>
  </p:normalViewPr>
  <p:slideViewPr>
    <p:cSldViewPr snapToGrid="0">
      <p:cViewPr varScale="1">
        <p:scale>
          <a:sx n="75" d="100"/>
          <a:sy n="75" d="100"/>
        </p:scale>
        <p:origin x="75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llau\LSA%20Dropbox\Theo%20Laughner\Projects\ORNL\Harmonics%20Paper\ExampleDowns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Transient Voltage</a:t>
            </a:r>
            <a:r>
              <a:rPr lang="en-US" baseline="0"/>
              <a:t> Event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'{30DADD2E-3D48-4C63-96DB-3D4A90'!$B$3</c:f>
              <c:strCache>
                <c:ptCount val="1"/>
                <c:pt idx="0">
                  <c:v>6 kHz</c:v>
                </c:pt>
              </c:strCache>
            </c:strRef>
          </c:tx>
          <c:spPr>
            <a:ln w="19050" cap="rnd">
              <a:solidFill>
                <a:schemeClr val="accent1"/>
              </a:solidFill>
              <a:round/>
            </a:ln>
            <a:effectLst/>
          </c:spPr>
          <c:marker>
            <c:symbol val="none"/>
          </c:marker>
          <c:xVal>
            <c:numRef>
              <c:f>'{30DADD2E-3D48-4C63-96DB-3D4A90'!$A$1558:$A$2404</c:f>
              <c:numCache>
                <c:formatCode>General</c:formatCode>
                <c:ptCount val="847"/>
                <c:pt idx="0">
                  <c:v>0.25899999999999401</c:v>
                </c:pt>
                <c:pt idx="1">
                  <c:v>0.25916666666666099</c:v>
                </c:pt>
                <c:pt idx="2">
                  <c:v>0.25933333333332698</c:v>
                </c:pt>
                <c:pt idx="3">
                  <c:v>0.25949999999999401</c:v>
                </c:pt>
                <c:pt idx="4">
                  <c:v>0.25966666666666099</c:v>
                </c:pt>
                <c:pt idx="5">
                  <c:v>0.25983333333332698</c:v>
                </c:pt>
                <c:pt idx="6">
                  <c:v>0.25999999999999401</c:v>
                </c:pt>
                <c:pt idx="7">
                  <c:v>0.260166666666661</c:v>
                </c:pt>
                <c:pt idx="8">
                  <c:v>0.26033333333332698</c:v>
                </c:pt>
                <c:pt idx="9">
                  <c:v>0.26049999999999401</c:v>
                </c:pt>
                <c:pt idx="10">
                  <c:v>0.260666666666661</c:v>
                </c:pt>
                <c:pt idx="11">
                  <c:v>0.26083333333332698</c:v>
                </c:pt>
                <c:pt idx="12">
                  <c:v>0.26099999999999401</c:v>
                </c:pt>
                <c:pt idx="13">
                  <c:v>0.261166666666661</c:v>
                </c:pt>
                <c:pt idx="14">
                  <c:v>0.26133333333332698</c:v>
                </c:pt>
                <c:pt idx="15">
                  <c:v>0.26149999999999402</c:v>
                </c:pt>
                <c:pt idx="16">
                  <c:v>0.261666666666661</c:v>
                </c:pt>
                <c:pt idx="17">
                  <c:v>0.26183333333332698</c:v>
                </c:pt>
                <c:pt idx="18">
                  <c:v>0.26199999999999402</c:v>
                </c:pt>
                <c:pt idx="19">
                  <c:v>0.262166666666661</c:v>
                </c:pt>
                <c:pt idx="20">
                  <c:v>0.26233333333332698</c:v>
                </c:pt>
                <c:pt idx="21">
                  <c:v>0.26249999999999402</c:v>
                </c:pt>
                <c:pt idx="22">
                  <c:v>0.262666666666661</c:v>
                </c:pt>
                <c:pt idx="23">
                  <c:v>0.26283333333332698</c:v>
                </c:pt>
                <c:pt idx="24">
                  <c:v>0.26299999999999402</c:v>
                </c:pt>
                <c:pt idx="25">
                  <c:v>0.263166666666661</c:v>
                </c:pt>
                <c:pt idx="26">
                  <c:v>0.26333333333332698</c:v>
                </c:pt>
                <c:pt idx="27">
                  <c:v>0.26349999999999402</c:v>
                </c:pt>
                <c:pt idx="28">
                  <c:v>0.263666666666661</c:v>
                </c:pt>
                <c:pt idx="29">
                  <c:v>0.26383333333332698</c:v>
                </c:pt>
                <c:pt idx="30">
                  <c:v>0.26399999999999402</c:v>
                </c:pt>
                <c:pt idx="31">
                  <c:v>0.264166666666661</c:v>
                </c:pt>
                <c:pt idx="32">
                  <c:v>0.26433333333332698</c:v>
                </c:pt>
                <c:pt idx="33">
                  <c:v>0.26449999999999402</c:v>
                </c:pt>
                <c:pt idx="34">
                  <c:v>0.264666666666661</c:v>
                </c:pt>
                <c:pt idx="35">
                  <c:v>0.26483333333332798</c:v>
                </c:pt>
                <c:pt idx="36">
                  <c:v>0.26499999999999402</c:v>
                </c:pt>
                <c:pt idx="37">
                  <c:v>0.265166666666661</c:v>
                </c:pt>
                <c:pt idx="38">
                  <c:v>0.26533333333332798</c:v>
                </c:pt>
                <c:pt idx="39">
                  <c:v>0.26549999999999402</c:v>
                </c:pt>
                <c:pt idx="40">
                  <c:v>0.265666666666661</c:v>
                </c:pt>
                <c:pt idx="41">
                  <c:v>0.26583333333332798</c:v>
                </c:pt>
                <c:pt idx="42">
                  <c:v>0.26599999999999402</c:v>
                </c:pt>
                <c:pt idx="43">
                  <c:v>0.266166666666661</c:v>
                </c:pt>
                <c:pt idx="44">
                  <c:v>0.26633333333332798</c:v>
                </c:pt>
                <c:pt idx="45">
                  <c:v>0.26649999999999402</c:v>
                </c:pt>
                <c:pt idx="46">
                  <c:v>0.266666666666661</c:v>
                </c:pt>
                <c:pt idx="47">
                  <c:v>0.26683333333332798</c:v>
                </c:pt>
                <c:pt idx="48">
                  <c:v>0.26699999999999402</c:v>
                </c:pt>
                <c:pt idx="49">
                  <c:v>0.267166666666661</c:v>
                </c:pt>
                <c:pt idx="50">
                  <c:v>0.26733333333332798</c:v>
                </c:pt>
                <c:pt idx="51">
                  <c:v>0.26749999999999502</c:v>
                </c:pt>
                <c:pt idx="52">
                  <c:v>0.267666666666661</c:v>
                </c:pt>
                <c:pt idx="53">
                  <c:v>0.26783333333332798</c:v>
                </c:pt>
                <c:pt idx="54">
                  <c:v>0.26799999999999502</c:v>
                </c:pt>
                <c:pt idx="55">
                  <c:v>0.268166666666661</c:v>
                </c:pt>
                <c:pt idx="56">
                  <c:v>0.26833333333332798</c:v>
                </c:pt>
                <c:pt idx="57">
                  <c:v>0.26849999999999502</c:v>
                </c:pt>
                <c:pt idx="58">
                  <c:v>0.268666666666661</c:v>
                </c:pt>
                <c:pt idx="59">
                  <c:v>0.26883333333332798</c:v>
                </c:pt>
                <c:pt idx="60">
                  <c:v>0.26899999999999502</c:v>
                </c:pt>
                <c:pt idx="61">
                  <c:v>0.269166666666661</c:v>
                </c:pt>
                <c:pt idx="62">
                  <c:v>0.26933333333332798</c:v>
                </c:pt>
                <c:pt idx="63">
                  <c:v>0.26949999999999502</c:v>
                </c:pt>
                <c:pt idx="64">
                  <c:v>0.269666666666661</c:v>
                </c:pt>
                <c:pt idx="65">
                  <c:v>0.26983333333332798</c:v>
                </c:pt>
                <c:pt idx="66">
                  <c:v>0.26999999999999502</c:v>
                </c:pt>
                <c:pt idx="67">
                  <c:v>0.270166666666662</c:v>
                </c:pt>
                <c:pt idx="68">
                  <c:v>0.27033333333332799</c:v>
                </c:pt>
                <c:pt idx="69">
                  <c:v>0.27049999999999502</c:v>
                </c:pt>
                <c:pt idx="70">
                  <c:v>0.270666666666662</c:v>
                </c:pt>
                <c:pt idx="71">
                  <c:v>0.27083333333332799</c:v>
                </c:pt>
                <c:pt idx="72">
                  <c:v>0.27099999999999502</c:v>
                </c:pt>
                <c:pt idx="73">
                  <c:v>0.271166666666662</c:v>
                </c:pt>
                <c:pt idx="74">
                  <c:v>0.27133333333332799</c:v>
                </c:pt>
                <c:pt idx="75">
                  <c:v>0.27149999999999502</c:v>
                </c:pt>
                <c:pt idx="76">
                  <c:v>0.271666666666662</c:v>
                </c:pt>
                <c:pt idx="77">
                  <c:v>0.27183333333332799</c:v>
                </c:pt>
                <c:pt idx="78">
                  <c:v>0.27199999999999502</c:v>
                </c:pt>
                <c:pt idx="79">
                  <c:v>0.272166666666662</c:v>
                </c:pt>
                <c:pt idx="80">
                  <c:v>0.27233333333332799</c:v>
                </c:pt>
                <c:pt idx="81">
                  <c:v>0.27249999999999502</c:v>
                </c:pt>
                <c:pt idx="82">
                  <c:v>0.27266666666666201</c:v>
                </c:pt>
                <c:pt idx="83">
                  <c:v>0.27283333333332799</c:v>
                </c:pt>
                <c:pt idx="84">
                  <c:v>0.27299999999999502</c:v>
                </c:pt>
                <c:pt idx="85">
                  <c:v>0.27316666666666201</c:v>
                </c:pt>
                <c:pt idx="86">
                  <c:v>0.27333333333332899</c:v>
                </c:pt>
                <c:pt idx="87">
                  <c:v>0.27349999999999502</c:v>
                </c:pt>
                <c:pt idx="88">
                  <c:v>0.27366666666666201</c:v>
                </c:pt>
                <c:pt idx="89">
                  <c:v>0.27383333333332899</c:v>
                </c:pt>
                <c:pt idx="90">
                  <c:v>0.27399999999999503</c:v>
                </c:pt>
                <c:pt idx="91">
                  <c:v>0.27416666666666201</c:v>
                </c:pt>
                <c:pt idx="92">
                  <c:v>0.27433333333332899</c:v>
                </c:pt>
                <c:pt idx="93">
                  <c:v>0.27449999999999503</c:v>
                </c:pt>
                <c:pt idx="94">
                  <c:v>0.27466666666666201</c:v>
                </c:pt>
                <c:pt idx="95">
                  <c:v>0.27483333333332899</c:v>
                </c:pt>
                <c:pt idx="96">
                  <c:v>0.27499999999999503</c:v>
                </c:pt>
                <c:pt idx="97">
                  <c:v>0.27516666666666201</c:v>
                </c:pt>
                <c:pt idx="98">
                  <c:v>0.27533333333332899</c:v>
                </c:pt>
                <c:pt idx="99">
                  <c:v>0.27549999999999503</c:v>
                </c:pt>
                <c:pt idx="100">
                  <c:v>0.27566666666666201</c:v>
                </c:pt>
                <c:pt idx="101">
                  <c:v>0.27583333333332899</c:v>
                </c:pt>
                <c:pt idx="102">
                  <c:v>0.27599999999999603</c:v>
                </c:pt>
                <c:pt idx="103">
                  <c:v>0.27616666666666201</c:v>
                </c:pt>
                <c:pt idx="104">
                  <c:v>0.27633333333332899</c:v>
                </c:pt>
                <c:pt idx="105">
                  <c:v>0.27649999999999603</c:v>
                </c:pt>
                <c:pt idx="106">
                  <c:v>0.27666666666666201</c:v>
                </c:pt>
                <c:pt idx="107">
                  <c:v>0.27683333333332899</c:v>
                </c:pt>
                <c:pt idx="108">
                  <c:v>0.27699999999999603</c:v>
                </c:pt>
                <c:pt idx="109">
                  <c:v>0.27716666666666201</c:v>
                </c:pt>
                <c:pt idx="110">
                  <c:v>0.27733333333332899</c:v>
                </c:pt>
                <c:pt idx="111">
                  <c:v>0.27749999999999603</c:v>
                </c:pt>
                <c:pt idx="112">
                  <c:v>0.27766666666666201</c:v>
                </c:pt>
                <c:pt idx="113">
                  <c:v>0.27783333333332899</c:v>
                </c:pt>
                <c:pt idx="114">
                  <c:v>0.27799999999999597</c:v>
                </c:pt>
                <c:pt idx="115">
                  <c:v>0.27816666666666201</c:v>
                </c:pt>
                <c:pt idx="116">
                  <c:v>0.27833333333332899</c:v>
                </c:pt>
                <c:pt idx="117">
                  <c:v>0.27849999999999597</c:v>
                </c:pt>
                <c:pt idx="118">
                  <c:v>0.27866666666666201</c:v>
                </c:pt>
                <c:pt idx="119">
                  <c:v>0.27883333333332899</c:v>
                </c:pt>
                <c:pt idx="120">
                  <c:v>0.27899999999999597</c:v>
                </c:pt>
                <c:pt idx="121">
                  <c:v>0.27916666666666301</c:v>
                </c:pt>
                <c:pt idx="122">
                  <c:v>0.27933333333332899</c:v>
                </c:pt>
                <c:pt idx="123">
                  <c:v>0.27949999999999597</c:v>
                </c:pt>
                <c:pt idx="124">
                  <c:v>0.27966666666666301</c:v>
                </c:pt>
                <c:pt idx="125">
                  <c:v>0.27983333333332899</c:v>
                </c:pt>
                <c:pt idx="126">
                  <c:v>0.27999999999999597</c:v>
                </c:pt>
                <c:pt idx="127">
                  <c:v>0.28016666666666301</c:v>
                </c:pt>
                <c:pt idx="128">
                  <c:v>0.28033333333332899</c:v>
                </c:pt>
                <c:pt idx="129">
                  <c:v>0.28049999999999597</c:v>
                </c:pt>
                <c:pt idx="130">
                  <c:v>0.28066666666666301</c:v>
                </c:pt>
                <c:pt idx="131">
                  <c:v>0.28083333333332899</c:v>
                </c:pt>
                <c:pt idx="132">
                  <c:v>0.28099999999999598</c:v>
                </c:pt>
                <c:pt idx="133">
                  <c:v>0.28116666666666301</c:v>
                </c:pt>
                <c:pt idx="134">
                  <c:v>0.28133333333332899</c:v>
                </c:pt>
                <c:pt idx="135">
                  <c:v>0.28149999999999598</c:v>
                </c:pt>
                <c:pt idx="136">
                  <c:v>0.28166666666666301</c:v>
                </c:pt>
                <c:pt idx="137">
                  <c:v>0.28183333333332899</c:v>
                </c:pt>
                <c:pt idx="138">
                  <c:v>0.28199999999999598</c:v>
                </c:pt>
                <c:pt idx="139">
                  <c:v>0.28216666666666301</c:v>
                </c:pt>
                <c:pt idx="140">
                  <c:v>0.28233333333332999</c:v>
                </c:pt>
                <c:pt idx="141">
                  <c:v>0.28249999999999598</c:v>
                </c:pt>
                <c:pt idx="142">
                  <c:v>0.28266666666666301</c:v>
                </c:pt>
                <c:pt idx="143">
                  <c:v>0.28283333333332999</c:v>
                </c:pt>
                <c:pt idx="144">
                  <c:v>0.28299999999999598</c:v>
                </c:pt>
                <c:pt idx="145">
                  <c:v>0.28316666666666301</c:v>
                </c:pt>
                <c:pt idx="146">
                  <c:v>0.28333333333333</c:v>
                </c:pt>
                <c:pt idx="147">
                  <c:v>0.28349999999999598</c:v>
                </c:pt>
                <c:pt idx="148">
                  <c:v>0.28366666666666301</c:v>
                </c:pt>
                <c:pt idx="149">
                  <c:v>0.28383333333333</c:v>
                </c:pt>
                <c:pt idx="150">
                  <c:v>0.28399999999999598</c:v>
                </c:pt>
                <c:pt idx="151">
                  <c:v>0.28416666666666301</c:v>
                </c:pt>
                <c:pt idx="152">
                  <c:v>0.28433333333333</c:v>
                </c:pt>
                <c:pt idx="153">
                  <c:v>0.28449999999999598</c:v>
                </c:pt>
                <c:pt idx="154">
                  <c:v>0.28466666666666302</c:v>
                </c:pt>
                <c:pt idx="155">
                  <c:v>0.28483333333333</c:v>
                </c:pt>
                <c:pt idx="156">
                  <c:v>0.28499999999999698</c:v>
                </c:pt>
                <c:pt idx="157">
                  <c:v>0.28516666666666302</c:v>
                </c:pt>
                <c:pt idx="158">
                  <c:v>0.28533333333333</c:v>
                </c:pt>
                <c:pt idx="159">
                  <c:v>0.28549999999999698</c:v>
                </c:pt>
                <c:pt idx="160">
                  <c:v>0.28566666666666302</c:v>
                </c:pt>
                <c:pt idx="161">
                  <c:v>0.28583333333333</c:v>
                </c:pt>
                <c:pt idx="162">
                  <c:v>0.28599999999999698</c:v>
                </c:pt>
                <c:pt idx="163">
                  <c:v>0.28616666666666302</c:v>
                </c:pt>
                <c:pt idx="164">
                  <c:v>0.28633333333333</c:v>
                </c:pt>
                <c:pt idx="165">
                  <c:v>0.28649999999999698</c:v>
                </c:pt>
                <c:pt idx="166">
                  <c:v>0.28666666666666302</c:v>
                </c:pt>
                <c:pt idx="167">
                  <c:v>0.28683333333333</c:v>
                </c:pt>
                <c:pt idx="168">
                  <c:v>0.28699999999999698</c:v>
                </c:pt>
                <c:pt idx="169">
                  <c:v>0.28716666666666302</c:v>
                </c:pt>
                <c:pt idx="170">
                  <c:v>0.28733333333333</c:v>
                </c:pt>
                <c:pt idx="171">
                  <c:v>0.28749999999999698</c:v>
                </c:pt>
                <c:pt idx="172">
                  <c:v>0.28766666666666402</c:v>
                </c:pt>
                <c:pt idx="173">
                  <c:v>0.28783333333333</c:v>
                </c:pt>
                <c:pt idx="174">
                  <c:v>0.28799999999999698</c:v>
                </c:pt>
                <c:pt idx="175">
                  <c:v>0.28816666666666402</c:v>
                </c:pt>
                <c:pt idx="176">
                  <c:v>0.28833333333333</c:v>
                </c:pt>
                <c:pt idx="177">
                  <c:v>0.28849999999999698</c:v>
                </c:pt>
                <c:pt idx="178">
                  <c:v>0.28866666666666402</c:v>
                </c:pt>
                <c:pt idx="179">
                  <c:v>0.28883333333333</c:v>
                </c:pt>
                <c:pt idx="180">
                  <c:v>0.28899999999999698</c:v>
                </c:pt>
                <c:pt idx="181">
                  <c:v>0.28916666666666402</c:v>
                </c:pt>
                <c:pt idx="182">
                  <c:v>0.28933333333333</c:v>
                </c:pt>
                <c:pt idx="183">
                  <c:v>0.28949999999999698</c:v>
                </c:pt>
                <c:pt idx="184">
                  <c:v>0.28966666666666402</c:v>
                </c:pt>
                <c:pt idx="185">
                  <c:v>0.28983333333333</c:v>
                </c:pt>
                <c:pt idx="186">
                  <c:v>0.28999999999999698</c:v>
                </c:pt>
                <c:pt idx="187">
                  <c:v>0.29016666666666402</c:v>
                </c:pt>
                <c:pt idx="188">
                  <c:v>0.290333333333331</c:v>
                </c:pt>
                <c:pt idx="189">
                  <c:v>0.29049999999999698</c:v>
                </c:pt>
                <c:pt idx="190">
                  <c:v>0.29066666666666402</c:v>
                </c:pt>
                <c:pt idx="191">
                  <c:v>0.290833333333331</c:v>
                </c:pt>
                <c:pt idx="192">
                  <c:v>0.29099999999999698</c:v>
                </c:pt>
                <c:pt idx="193">
                  <c:v>0.29116666666666402</c:v>
                </c:pt>
                <c:pt idx="194">
                  <c:v>0.291333333333331</c:v>
                </c:pt>
                <c:pt idx="195">
                  <c:v>0.29149999999999698</c:v>
                </c:pt>
                <c:pt idx="196">
                  <c:v>0.29166666666666402</c:v>
                </c:pt>
                <c:pt idx="197">
                  <c:v>0.291833333333331</c:v>
                </c:pt>
                <c:pt idx="198">
                  <c:v>0.29199999999999698</c:v>
                </c:pt>
                <c:pt idx="199">
                  <c:v>0.29216666666666402</c:v>
                </c:pt>
                <c:pt idx="200">
                  <c:v>0.292333333333331</c:v>
                </c:pt>
                <c:pt idx="201">
                  <c:v>0.29249999999999698</c:v>
                </c:pt>
                <c:pt idx="202">
                  <c:v>0.29266666666666402</c:v>
                </c:pt>
                <c:pt idx="203">
                  <c:v>0.292833333333331</c:v>
                </c:pt>
                <c:pt idx="204">
                  <c:v>0.29299999999999699</c:v>
                </c:pt>
                <c:pt idx="205">
                  <c:v>0.29316666666666402</c:v>
                </c:pt>
                <c:pt idx="206">
                  <c:v>0.293333333333331</c:v>
                </c:pt>
                <c:pt idx="207">
                  <c:v>0.29349999999999798</c:v>
                </c:pt>
                <c:pt idx="208">
                  <c:v>0.29366666666666402</c:v>
                </c:pt>
                <c:pt idx="209">
                  <c:v>0.293833333333331</c:v>
                </c:pt>
                <c:pt idx="210">
                  <c:v>0.29399999999999799</c:v>
                </c:pt>
                <c:pt idx="211">
                  <c:v>0.29416666666666402</c:v>
                </c:pt>
                <c:pt idx="212">
                  <c:v>0.294333333333331</c:v>
                </c:pt>
                <c:pt idx="213">
                  <c:v>0.29449999999999799</c:v>
                </c:pt>
                <c:pt idx="214">
                  <c:v>0.29466666666666402</c:v>
                </c:pt>
                <c:pt idx="215">
                  <c:v>0.294833333333331</c:v>
                </c:pt>
                <c:pt idx="216">
                  <c:v>0.29499999999999799</c:v>
                </c:pt>
                <c:pt idx="217">
                  <c:v>0.29516666666666402</c:v>
                </c:pt>
                <c:pt idx="218">
                  <c:v>0.29533333333333101</c:v>
                </c:pt>
                <c:pt idx="219">
                  <c:v>0.29549999999999799</c:v>
                </c:pt>
                <c:pt idx="220">
                  <c:v>0.29566666666666402</c:v>
                </c:pt>
                <c:pt idx="221">
                  <c:v>0.29583333333333101</c:v>
                </c:pt>
                <c:pt idx="222">
                  <c:v>0.29599999999999799</c:v>
                </c:pt>
                <c:pt idx="223">
                  <c:v>0.29616666666666502</c:v>
                </c:pt>
                <c:pt idx="224">
                  <c:v>0.29633333333333101</c:v>
                </c:pt>
                <c:pt idx="225">
                  <c:v>0.29649999999999799</c:v>
                </c:pt>
                <c:pt idx="226">
                  <c:v>0.29666666666666502</c:v>
                </c:pt>
                <c:pt idx="227">
                  <c:v>0.29683333333333101</c:v>
                </c:pt>
                <c:pt idx="228">
                  <c:v>0.29699999999999799</c:v>
                </c:pt>
                <c:pt idx="229">
                  <c:v>0.29716666666666502</c:v>
                </c:pt>
                <c:pt idx="230">
                  <c:v>0.29733333333333101</c:v>
                </c:pt>
                <c:pt idx="231">
                  <c:v>0.29749999999999799</c:v>
                </c:pt>
                <c:pt idx="232">
                  <c:v>0.29766666666666503</c:v>
                </c:pt>
                <c:pt idx="233">
                  <c:v>0.29783333333333101</c:v>
                </c:pt>
                <c:pt idx="234">
                  <c:v>0.29799999999999799</c:v>
                </c:pt>
                <c:pt idx="235">
                  <c:v>0.29816666666666503</c:v>
                </c:pt>
                <c:pt idx="236">
                  <c:v>0.29833333333333101</c:v>
                </c:pt>
                <c:pt idx="237">
                  <c:v>0.29849999999999799</c:v>
                </c:pt>
                <c:pt idx="238">
                  <c:v>0.29866666666666503</c:v>
                </c:pt>
                <c:pt idx="239">
                  <c:v>0.29883333333333201</c:v>
                </c:pt>
                <c:pt idx="240">
                  <c:v>0.29899999999999799</c:v>
                </c:pt>
                <c:pt idx="241">
                  <c:v>0.29916666666666503</c:v>
                </c:pt>
                <c:pt idx="242">
                  <c:v>0.29933333333333201</c:v>
                </c:pt>
                <c:pt idx="243">
                  <c:v>0.29949999999999799</c:v>
                </c:pt>
                <c:pt idx="244">
                  <c:v>0.29966666666666503</c:v>
                </c:pt>
                <c:pt idx="245">
                  <c:v>0.29983333333333201</c:v>
                </c:pt>
                <c:pt idx="246">
                  <c:v>0.29999999999999799</c:v>
                </c:pt>
                <c:pt idx="247">
                  <c:v>0.30016666666666503</c:v>
                </c:pt>
                <c:pt idx="248">
                  <c:v>0.30033333333333201</c:v>
                </c:pt>
                <c:pt idx="249">
                  <c:v>0.30049999999999799</c:v>
                </c:pt>
                <c:pt idx="250">
                  <c:v>0.30066666666666497</c:v>
                </c:pt>
                <c:pt idx="251">
                  <c:v>0.30083333333333201</c:v>
                </c:pt>
                <c:pt idx="252">
                  <c:v>0.30099999999999799</c:v>
                </c:pt>
                <c:pt idx="253">
                  <c:v>0.30116666666666497</c:v>
                </c:pt>
                <c:pt idx="254">
                  <c:v>0.30133333333333201</c:v>
                </c:pt>
                <c:pt idx="255">
                  <c:v>0.30149999999999799</c:v>
                </c:pt>
                <c:pt idx="256">
                  <c:v>0.30166666666666497</c:v>
                </c:pt>
                <c:pt idx="257">
                  <c:v>0.30183333333333201</c:v>
                </c:pt>
                <c:pt idx="258">
                  <c:v>0.30199999999999899</c:v>
                </c:pt>
                <c:pt idx="259">
                  <c:v>0.30216666666666497</c:v>
                </c:pt>
                <c:pt idx="260">
                  <c:v>0.30233333333333201</c:v>
                </c:pt>
                <c:pt idx="261">
                  <c:v>0.30249999999999899</c:v>
                </c:pt>
                <c:pt idx="262">
                  <c:v>0.30266666666666497</c:v>
                </c:pt>
                <c:pt idx="263">
                  <c:v>0.30283333333333201</c:v>
                </c:pt>
                <c:pt idx="264">
                  <c:v>0.30299999999999899</c:v>
                </c:pt>
                <c:pt idx="265">
                  <c:v>0.30316666666666497</c:v>
                </c:pt>
                <c:pt idx="266">
                  <c:v>0.30333333333333201</c:v>
                </c:pt>
                <c:pt idx="267">
                  <c:v>0.30349999999999899</c:v>
                </c:pt>
                <c:pt idx="268">
                  <c:v>0.30366666666666497</c:v>
                </c:pt>
                <c:pt idx="269">
                  <c:v>0.30383333333333201</c:v>
                </c:pt>
                <c:pt idx="270">
                  <c:v>0.30399999999999899</c:v>
                </c:pt>
                <c:pt idx="271">
                  <c:v>0.30416666666666498</c:v>
                </c:pt>
                <c:pt idx="272">
                  <c:v>0.30433333333333201</c:v>
                </c:pt>
                <c:pt idx="273">
                  <c:v>0.30449999999999899</c:v>
                </c:pt>
                <c:pt idx="274">
                  <c:v>0.30466666666666598</c:v>
                </c:pt>
                <c:pt idx="275">
                  <c:v>0.30483333333333201</c:v>
                </c:pt>
                <c:pt idx="276">
                  <c:v>0.30499999999999899</c:v>
                </c:pt>
                <c:pt idx="277">
                  <c:v>0.30516666666666598</c:v>
                </c:pt>
                <c:pt idx="278">
                  <c:v>0.30533333333333201</c:v>
                </c:pt>
                <c:pt idx="279">
                  <c:v>0.30549999999999899</c:v>
                </c:pt>
                <c:pt idx="280">
                  <c:v>0.30566666666666598</c:v>
                </c:pt>
                <c:pt idx="281">
                  <c:v>0.30583333333333201</c:v>
                </c:pt>
                <c:pt idx="282">
                  <c:v>0.305999999999999</c:v>
                </c:pt>
                <c:pt idx="283">
                  <c:v>0.30616666666666598</c:v>
                </c:pt>
                <c:pt idx="284">
                  <c:v>0.30633333333333201</c:v>
                </c:pt>
                <c:pt idx="285">
                  <c:v>0.306499999999999</c:v>
                </c:pt>
                <c:pt idx="286">
                  <c:v>0.30666666666666598</c:v>
                </c:pt>
                <c:pt idx="287">
                  <c:v>0.30683333333333201</c:v>
                </c:pt>
                <c:pt idx="288">
                  <c:v>0.306999999999999</c:v>
                </c:pt>
                <c:pt idx="289">
                  <c:v>0.30716666666666598</c:v>
                </c:pt>
                <c:pt idx="290">
                  <c:v>0.30733333333333201</c:v>
                </c:pt>
                <c:pt idx="291">
                  <c:v>0.307499999999999</c:v>
                </c:pt>
                <c:pt idx="292">
                  <c:v>0.30766666666666598</c:v>
                </c:pt>
                <c:pt idx="293">
                  <c:v>0.30783333333333301</c:v>
                </c:pt>
                <c:pt idx="294">
                  <c:v>0.307999999999999</c:v>
                </c:pt>
                <c:pt idx="295">
                  <c:v>0.30816666666666598</c:v>
                </c:pt>
                <c:pt idx="296">
                  <c:v>0.30833333333333302</c:v>
                </c:pt>
                <c:pt idx="297">
                  <c:v>0.308499999999999</c:v>
                </c:pt>
                <c:pt idx="298">
                  <c:v>0.30866666666666598</c:v>
                </c:pt>
                <c:pt idx="299">
                  <c:v>0.30883333333333302</c:v>
                </c:pt>
                <c:pt idx="300">
                  <c:v>0.308999999999999</c:v>
                </c:pt>
                <c:pt idx="301">
                  <c:v>0.30916666666666598</c:v>
                </c:pt>
                <c:pt idx="302">
                  <c:v>0.30933333333333302</c:v>
                </c:pt>
                <c:pt idx="303">
                  <c:v>0.309499999999999</c:v>
                </c:pt>
                <c:pt idx="304">
                  <c:v>0.30966666666666598</c:v>
                </c:pt>
                <c:pt idx="305">
                  <c:v>0.30983333333333302</c:v>
                </c:pt>
                <c:pt idx="306">
                  <c:v>0.309999999999999</c:v>
                </c:pt>
                <c:pt idx="307">
                  <c:v>0.31016666666666598</c:v>
                </c:pt>
                <c:pt idx="308">
                  <c:v>0.31033333333333302</c:v>
                </c:pt>
                <c:pt idx="309">
                  <c:v>0.3105</c:v>
                </c:pt>
                <c:pt idx="310">
                  <c:v>0.31066666666666598</c:v>
                </c:pt>
                <c:pt idx="311">
                  <c:v>0.31083333333333302</c:v>
                </c:pt>
                <c:pt idx="312">
                  <c:v>0.311</c:v>
                </c:pt>
                <c:pt idx="313">
                  <c:v>0.31116666666666598</c:v>
                </c:pt>
                <c:pt idx="314">
                  <c:v>0.31133333333333302</c:v>
                </c:pt>
                <c:pt idx="315">
                  <c:v>0.3115</c:v>
                </c:pt>
                <c:pt idx="316">
                  <c:v>0.31166666666666598</c:v>
                </c:pt>
                <c:pt idx="317">
                  <c:v>0.31183333333333302</c:v>
                </c:pt>
                <c:pt idx="318">
                  <c:v>0.312</c:v>
                </c:pt>
                <c:pt idx="319">
                  <c:v>0.31216666666666598</c:v>
                </c:pt>
                <c:pt idx="320">
                  <c:v>0.31233333333333302</c:v>
                </c:pt>
                <c:pt idx="321">
                  <c:v>0.3125</c:v>
                </c:pt>
                <c:pt idx="322">
                  <c:v>0.31266666666666598</c:v>
                </c:pt>
                <c:pt idx="323">
                  <c:v>0.31283333333333302</c:v>
                </c:pt>
                <c:pt idx="324">
                  <c:v>0.313</c:v>
                </c:pt>
                <c:pt idx="325">
                  <c:v>0.31316666666666598</c:v>
                </c:pt>
                <c:pt idx="326">
                  <c:v>0.31333333333333302</c:v>
                </c:pt>
                <c:pt idx="327">
                  <c:v>0.3135</c:v>
                </c:pt>
                <c:pt idx="328">
                  <c:v>0.31366666666666698</c:v>
                </c:pt>
                <c:pt idx="329">
                  <c:v>0.31383333333333302</c:v>
                </c:pt>
                <c:pt idx="330">
                  <c:v>0.314</c:v>
                </c:pt>
                <c:pt idx="331">
                  <c:v>0.31416666666666698</c:v>
                </c:pt>
                <c:pt idx="332">
                  <c:v>0.31433333333333302</c:v>
                </c:pt>
                <c:pt idx="333">
                  <c:v>0.3145</c:v>
                </c:pt>
                <c:pt idx="334">
                  <c:v>0.31466666666666698</c:v>
                </c:pt>
                <c:pt idx="335">
                  <c:v>0.31483333333333302</c:v>
                </c:pt>
                <c:pt idx="336">
                  <c:v>0.315</c:v>
                </c:pt>
                <c:pt idx="337">
                  <c:v>0.31516666666666698</c:v>
                </c:pt>
                <c:pt idx="338">
                  <c:v>0.31533333333333302</c:v>
                </c:pt>
                <c:pt idx="339">
                  <c:v>0.3155</c:v>
                </c:pt>
                <c:pt idx="340">
                  <c:v>0.31566666666666698</c:v>
                </c:pt>
                <c:pt idx="341">
                  <c:v>0.31583333333333302</c:v>
                </c:pt>
                <c:pt idx="342">
                  <c:v>0.316</c:v>
                </c:pt>
                <c:pt idx="343">
                  <c:v>0.31616666666666698</c:v>
                </c:pt>
                <c:pt idx="344">
                  <c:v>0.31633333333333402</c:v>
                </c:pt>
                <c:pt idx="345">
                  <c:v>0.3165</c:v>
                </c:pt>
                <c:pt idx="346">
                  <c:v>0.31666666666666698</c:v>
                </c:pt>
                <c:pt idx="347">
                  <c:v>0.31683333333333402</c:v>
                </c:pt>
                <c:pt idx="348">
                  <c:v>0.317</c:v>
                </c:pt>
                <c:pt idx="349">
                  <c:v>0.31716666666666699</c:v>
                </c:pt>
                <c:pt idx="350">
                  <c:v>0.31733333333333402</c:v>
                </c:pt>
                <c:pt idx="351">
                  <c:v>0.3175</c:v>
                </c:pt>
                <c:pt idx="352">
                  <c:v>0.31766666666666699</c:v>
                </c:pt>
                <c:pt idx="353">
                  <c:v>0.31783333333333402</c:v>
                </c:pt>
                <c:pt idx="354">
                  <c:v>0.318</c:v>
                </c:pt>
                <c:pt idx="355">
                  <c:v>0.31816666666666699</c:v>
                </c:pt>
                <c:pt idx="356">
                  <c:v>0.31833333333333402</c:v>
                </c:pt>
                <c:pt idx="357">
                  <c:v>0.31850000000000001</c:v>
                </c:pt>
                <c:pt idx="358">
                  <c:v>0.31866666666666699</c:v>
                </c:pt>
                <c:pt idx="359">
                  <c:v>0.31883333333333402</c:v>
                </c:pt>
                <c:pt idx="360">
                  <c:v>0.319000000000001</c:v>
                </c:pt>
                <c:pt idx="361">
                  <c:v>0.31916666666666699</c:v>
                </c:pt>
                <c:pt idx="362">
                  <c:v>0.31933333333333402</c:v>
                </c:pt>
                <c:pt idx="363">
                  <c:v>0.31950000000000101</c:v>
                </c:pt>
                <c:pt idx="364">
                  <c:v>0.31966666666666699</c:v>
                </c:pt>
                <c:pt idx="365">
                  <c:v>0.31983333333333402</c:v>
                </c:pt>
                <c:pt idx="366">
                  <c:v>0.32000000000000101</c:v>
                </c:pt>
                <c:pt idx="367">
                  <c:v>0.32016666666666699</c:v>
                </c:pt>
                <c:pt idx="368">
                  <c:v>0.32033333333333402</c:v>
                </c:pt>
                <c:pt idx="369">
                  <c:v>0.32050000000000101</c:v>
                </c:pt>
                <c:pt idx="370">
                  <c:v>0.32066666666666699</c:v>
                </c:pt>
                <c:pt idx="371">
                  <c:v>0.32083333333333403</c:v>
                </c:pt>
                <c:pt idx="372">
                  <c:v>0.32100000000000101</c:v>
                </c:pt>
                <c:pt idx="373">
                  <c:v>0.32116666666666699</c:v>
                </c:pt>
                <c:pt idx="374">
                  <c:v>0.32133333333333403</c:v>
                </c:pt>
                <c:pt idx="375">
                  <c:v>0.32150000000000101</c:v>
                </c:pt>
                <c:pt idx="376">
                  <c:v>0.32166666666666699</c:v>
                </c:pt>
                <c:pt idx="377">
                  <c:v>0.32183333333333403</c:v>
                </c:pt>
                <c:pt idx="378">
                  <c:v>0.32200000000000101</c:v>
                </c:pt>
                <c:pt idx="379">
                  <c:v>0.32216666666666799</c:v>
                </c:pt>
                <c:pt idx="380">
                  <c:v>0.32233333333333403</c:v>
                </c:pt>
                <c:pt idx="381">
                  <c:v>0.32250000000000101</c:v>
                </c:pt>
                <c:pt idx="382">
                  <c:v>0.32266666666666799</c:v>
                </c:pt>
                <c:pt idx="383">
                  <c:v>0.32283333333333403</c:v>
                </c:pt>
                <c:pt idx="384">
                  <c:v>0.32300000000000101</c:v>
                </c:pt>
                <c:pt idx="385">
                  <c:v>0.32316666666666799</c:v>
                </c:pt>
                <c:pt idx="386">
                  <c:v>0.32333333333333403</c:v>
                </c:pt>
                <c:pt idx="387">
                  <c:v>0.32350000000000101</c:v>
                </c:pt>
                <c:pt idx="388">
                  <c:v>0.32366666666666799</c:v>
                </c:pt>
                <c:pt idx="389">
                  <c:v>0.32383333333333397</c:v>
                </c:pt>
                <c:pt idx="390">
                  <c:v>0.32400000000000101</c:v>
                </c:pt>
                <c:pt idx="391">
                  <c:v>0.32416666666666799</c:v>
                </c:pt>
                <c:pt idx="392">
                  <c:v>0.32433333333333397</c:v>
                </c:pt>
                <c:pt idx="393">
                  <c:v>0.32450000000000101</c:v>
                </c:pt>
                <c:pt idx="394">
                  <c:v>0.32466666666666799</c:v>
                </c:pt>
                <c:pt idx="395">
                  <c:v>0.32483333333333497</c:v>
                </c:pt>
                <c:pt idx="396">
                  <c:v>0.32500000000000101</c:v>
                </c:pt>
                <c:pt idx="397">
                  <c:v>0.32516666666666799</c:v>
                </c:pt>
                <c:pt idx="398">
                  <c:v>0.32533333333333497</c:v>
                </c:pt>
                <c:pt idx="399">
                  <c:v>0.32550000000000101</c:v>
                </c:pt>
                <c:pt idx="400">
                  <c:v>0.32566666666666799</c:v>
                </c:pt>
                <c:pt idx="401">
                  <c:v>0.32583333333333497</c:v>
                </c:pt>
                <c:pt idx="402">
                  <c:v>0.32600000000000101</c:v>
                </c:pt>
                <c:pt idx="403">
                  <c:v>0.32616666666666799</c:v>
                </c:pt>
                <c:pt idx="404">
                  <c:v>0.32633333333333497</c:v>
                </c:pt>
                <c:pt idx="405">
                  <c:v>0.32650000000000101</c:v>
                </c:pt>
                <c:pt idx="406">
                  <c:v>0.32666666666666799</c:v>
                </c:pt>
                <c:pt idx="407">
                  <c:v>0.32683333333333497</c:v>
                </c:pt>
                <c:pt idx="408">
                  <c:v>0.32700000000000101</c:v>
                </c:pt>
                <c:pt idx="409">
                  <c:v>0.32716666666666799</c:v>
                </c:pt>
                <c:pt idx="410">
                  <c:v>0.32733333333333497</c:v>
                </c:pt>
                <c:pt idx="411">
                  <c:v>0.32750000000000201</c:v>
                </c:pt>
                <c:pt idx="412">
                  <c:v>0.32766666666666799</c:v>
                </c:pt>
                <c:pt idx="413">
                  <c:v>0.32783333333333498</c:v>
                </c:pt>
                <c:pt idx="414">
                  <c:v>0.32800000000000201</c:v>
                </c:pt>
                <c:pt idx="415">
                  <c:v>0.32816666666666799</c:v>
                </c:pt>
                <c:pt idx="416">
                  <c:v>0.32833333333333498</c:v>
                </c:pt>
                <c:pt idx="417">
                  <c:v>0.32850000000000201</c:v>
                </c:pt>
                <c:pt idx="418">
                  <c:v>0.32866666666666799</c:v>
                </c:pt>
                <c:pt idx="419">
                  <c:v>0.32883333333333498</c:v>
                </c:pt>
                <c:pt idx="420">
                  <c:v>0.32900000000000201</c:v>
                </c:pt>
                <c:pt idx="421">
                  <c:v>0.329166666666668</c:v>
                </c:pt>
                <c:pt idx="422">
                  <c:v>0.32933333333333498</c:v>
                </c:pt>
                <c:pt idx="423">
                  <c:v>0.32950000000000201</c:v>
                </c:pt>
                <c:pt idx="424">
                  <c:v>0.329666666666668</c:v>
                </c:pt>
                <c:pt idx="425">
                  <c:v>0.32983333333333498</c:v>
                </c:pt>
                <c:pt idx="426">
                  <c:v>0.33000000000000201</c:v>
                </c:pt>
                <c:pt idx="427">
                  <c:v>0.330166666666669</c:v>
                </c:pt>
                <c:pt idx="428">
                  <c:v>0.33033333333333498</c:v>
                </c:pt>
                <c:pt idx="429">
                  <c:v>0.33050000000000201</c:v>
                </c:pt>
                <c:pt idx="430">
                  <c:v>0.330666666666669</c:v>
                </c:pt>
                <c:pt idx="431">
                  <c:v>0.33083333333333498</c:v>
                </c:pt>
                <c:pt idx="432">
                  <c:v>0.33100000000000201</c:v>
                </c:pt>
                <c:pt idx="433">
                  <c:v>0.331166666666669</c:v>
                </c:pt>
                <c:pt idx="434">
                  <c:v>0.33133333333333498</c:v>
                </c:pt>
                <c:pt idx="435">
                  <c:v>0.33150000000000202</c:v>
                </c:pt>
                <c:pt idx="436">
                  <c:v>0.331666666666669</c:v>
                </c:pt>
                <c:pt idx="437">
                  <c:v>0.33183333333333498</c:v>
                </c:pt>
                <c:pt idx="438">
                  <c:v>0.33200000000000202</c:v>
                </c:pt>
                <c:pt idx="439">
                  <c:v>0.332166666666669</c:v>
                </c:pt>
                <c:pt idx="440">
                  <c:v>0.33233333333333498</c:v>
                </c:pt>
                <c:pt idx="441">
                  <c:v>0.33250000000000202</c:v>
                </c:pt>
                <c:pt idx="442">
                  <c:v>0.332666666666669</c:v>
                </c:pt>
                <c:pt idx="443">
                  <c:v>0.33283333333333498</c:v>
                </c:pt>
                <c:pt idx="444">
                  <c:v>0.33300000000000202</c:v>
                </c:pt>
                <c:pt idx="445">
                  <c:v>0.333166666666669</c:v>
                </c:pt>
                <c:pt idx="446">
                  <c:v>0.33333333333333598</c:v>
                </c:pt>
                <c:pt idx="447">
                  <c:v>0.33350000000000202</c:v>
                </c:pt>
                <c:pt idx="448">
                  <c:v>0.333666666666669</c:v>
                </c:pt>
                <c:pt idx="449">
                  <c:v>0.33383333333333598</c:v>
                </c:pt>
                <c:pt idx="450">
                  <c:v>0.33400000000000202</c:v>
                </c:pt>
                <c:pt idx="451">
                  <c:v>0.334166666666669</c:v>
                </c:pt>
                <c:pt idx="452">
                  <c:v>0.33433333333333598</c:v>
                </c:pt>
                <c:pt idx="453">
                  <c:v>0.33450000000000202</c:v>
                </c:pt>
                <c:pt idx="454">
                  <c:v>0.334666666666669</c:v>
                </c:pt>
                <c:pt idx="455">
                  <c:v>0.33483333333333598</c:v>
                </c:pt>
                <c:pt idx="456">
                  <c:v>0.33500000000000202</c:v>
                </c:pt>
                <c:pt idx="457">
                  <c:v>0.335166666666669</c:v>
                </c:pt>
                <c:pt idx="458">
                  <c:v>0.33533333333333598</c:v>
                </c:pt>
                <c:pt idx="459">
                  <c:v>0.33550000000000202</c:v>
                </c:pt>
                <c:pt idx="460">
                  <c:v>0.335666666666669</c:v>
                </c:pt>
                <c:pt idx="461">
                  <c:v>0.33583333333333598</c:v>
                </c:pt>
                <c:pt idx="462">
                  <c:v>0.33600000000000202</c:v>
                </c:pt>
                <c:pt idx="463">
                  <c:v>0.336166666666669</c:v>
                </c:pt>
                <c:pt idx="464">
                  <c:v>0.33633333333333598</c:v>
                </c:pt>
                <c:pt idx="465">
                  <c:v>0.33650000000000302</c:v>
                </c:pt>
                <c:pt idx="466">
                  <c:v>0.336666666666669</c:v>
                </c:pt>
                <c:pt idx="467">
                  <c:v>0.33683333333333598</c:v>
                </c:pt>
                <c:pt idx="468">
                  <c:v>0.33700000000000302</c:v>
                </c:pt>
                <c:pt idx="469">
                  <c:v>0.337166666666669</c:v>
                </c:pt>
                <c:pt idx="470">
                  <c:v>0.33733333333333598</c:v>
                </c:pt>
                <c:pt idx="471">
                  <c:v>0.33750000000000302</c:v>
                </c:pt>
                <c:pt idx="472">
                  <c:v>0.337666666666669</c:v>
                </c:pt>
                <c:pt idx="473">
                  <c:v>0.33783333333333598</c:v>
                </c:pt>
                <c:pt idx="474">
                  <c:v>0.33800000000000302</c:v>
                </c:pt>
                <c:pt idx="475">
                  <c:v>0.338166666666669</c:v>
                </c:pt>
                <c:pt idx="476">
                  <c:v>0.33833333333333598</c:v>
                </c:pt>
                <c:pt idx="477">
                  <c:v>0.33850000000000302</c:v>
                </c:pt>
                <c:pt idx="478">
                  <c:v>0.338666666666669</c:v>
                </c:pt>
                <c:pt idx="479">
                  <c:v>0.33883333333333598</c:v>
                </c:pt>
                <c:pt idx="480">
                  <c:v>0.33900000000000302</c:v>
                </c:pt>
                <c:pt idx="481">
                  <c:v>0.33916666666667</c:v>
                </c:pt>
                <c:pt idx="482">
                  <c:v>0.33933333333333598</c:v>
                </c:pt>
                <c:pt idx="483">
                  <c:v>0.33950000000000302</c:v>
                </c:pt>
                <c:pt idx="484">
                  <c:v>0.33966666666667</c:v>
                </c:pt>
                <c:pt idx="485">
                  <c:v>0.33983333333333599</c:v>
                </c:pt>
                <c:pt idx="486">
                  <c:v>0.34000000000000302</c:v>
                </c:pt>
                <c:pt idx="487">
                  <c:v>0.34016666666667</c:v>
                </c:pt>
                <c:pt idx="488">
                  <c:v>0.34033333333333599</c:v>
                </c:pt>
                <c:pt idx="489">
                  <c:v>0.34050000000000302</c:v>
                </c:pt>
                <c:pt idx="490">
                  <c:v>0.34066666666667</c:v>
                </c:pt>
                <c:pt idx="491">
                  <c:v>0.34083333333333599</c:v>
                </c:pt>
                <c:pt idx="492">
                  <c:v>0.34100000000000302</c:v>
                </c:pt>
                <c:pt idx="493">
                  <c:v>0.34116666666667</c:v>
                </c:pt>
                <c:pt idx="494">
                  <c:v>0.34133333333333599</c:v>
                </c:pt>
                <c:pt idx="495">
                  <c:v>0.34150000000000302</c:v>
                </c:pt>
                <c:pt idx="496">
                  <c:v>0.34166666666667</c:v>
                </c:pt>
                <c:pt idx="497">
                  <c:v>0.34183333333333599</c:v>
                </c:pt>
                <c:pt idx="498">
                  <c:v>0.34200000000000302</c:v>
                </c:pt>
                <c:pt idx="499">
                  <c:v>0.34216666666667001</c:v>
                </c:pt>
                <c:pt idx="500">
                  <c:v>0.34233333333333699</c:v>
                </c:pt>
                <c:pt idx="501">
                  <c:v>0.34250000000000302</c:v>
                </c:pt>
                <c:pt idx="502">
                  <c:v>0.34266666666667001</c:v>
                </c:pt>
                <c:pt idx="503">
                  <c:v>0.34283333333333699</c:v>
                </c:pt>
                <c:pt idx="504">
                  <c:v>0.34300000000000302</c:v>
                </c:pt>
                <c:pt idx="505">
                  <c:v>0.34316666666667001</c:v>
                </c:pt>
                <c:pt idx="506">
                  <c:v>0.34333333333333699</c:v>
                </c:pt>
                <c:pt idx="507">
                  <c:v>0.34350000000000303</c:v>
                </c:pt>
                <c:pt idx="508">
                  <c:v>0.34366666666667001</c:v>
                </c:pt>
                <c:pt idx="509">
                  <c:v>0.34383333333333699</c:v>
                </c:pt>
                <c:pt idx="510">
                  <c:v>0.34400000000000303</c:v>
                </c:pt>
                <c:pt idx="511">
                  <c:v>0.34416666666667001</c:v>
                </c:pt>
                <c:pt idx="512">
                  <c:v>0.34433333333333699</c:v>
                </c:pt>
                <c:pt idx="513">
                  <c:v>0.34450000000000303</c:v>
                </c:pt>
                <c:pt idx="514">
                  <c:v>0.34466666666667001</c:v>
                </c:pt>
                <c:pt idx="515">
                  <c:v>0.34483333333333699</c:v>
                </c:pt>
                <c:pt idx="516">
                  <c:v>0.34500000000000403</c:v>
                </c:pt>
                <c:pt idx="517">
                  <c:v>0.34516666666667001</c:v>
                </c:pt>
                <c:pt idx="518">
                  <c:v>0.34533333333333699</c:v>
                </c:pt>
                <c:pt idx="519">
                  <c:v>0.34550000000000403</c:v>
                </c:pt>
                <c:pt idx="520">
                  <c:v>0.34566666666667001</c:v>
                </c:pt>
                <c:pt idx="521">
                  <c:v>0.34583333333333699</c:v>
                </c:pt>
                <c:pt idx="522">
                  <c:v>0.34600000000000403</c:v>
                </c:pt>
                <c:pt idx="523">
                  <c:v>0.34616666666667001</c:v>
                </c:pt>
                <c:pt idx="524">
                  <c:v>0.34633333333333699</c:v>
                </c:pt>
                <c:pt idx="525">
                  <c:v>0.34650000000000403</c:v>
                </c:pt>
                <c:pt idx="526">
                  <c:v>0.34666666666667001</c:v>
                </c:pt>
                <c:pt idx="527">
                  <c:v>0.34683333333333699</c:v>
                </c:pt>
                <c:pt idx="528">
                  <c:v>0.34700000000000403</c:v>
                </c:pt>
                <c:pt idx="529">
                  <c:v>0.34716666666667001</c:v>
                </c:pt>
                <c:pt idx="530">
                  <c:v>0.34733333333333699</c:v>
                </c:pt>
                <c:pt idx="531">
                  <c:v>0.34750000000000397</c:v>
                </c:pt>
                <c:pt idx="532">
                  <c:v>0.34766666666667101</c:v>
                </c:pt>
                <c:pt idx="533">
                  <c:v>0.34783333333333699</c:v>
                </c:pt>
                <c:pt idx="534">
                  <c:v>0.34800000000000397</c:v>
                </c:pt>
                <c:pt idx="535">
                  <c:v>0.34816666666667101</c:v>
                </c:pt>
                <c:pt idx="536">
                  <c:v>0.34833333333333699</c:v>
                </c:pt>
                <c:pt idx="537">
                  <c:v>0.34850000000000397</c:v>
                </c:pt>
                <c:pt idx="538">
                  <c:v>0.34866666666667101</c:v>
                </c:pt>
                <c:pt idx="539">
                  <c:v>0.34883333333333699</c:v>
                </c:pt>
                <c:pt idx="540">
                  <c:v>0.34900000000000397</c:v>
                </c:pt>
                <c:pt idx="541">
                  <c:v>0.34916666666667101</c:v>
                </c:pt>
                <c:pt idx="542">
                  <c:v>0.34933333333333699</c:v>
                </c:pt>
                <c:pt idx="543">
                  <c:v>0.34950000000000397</c:v>
                </c:pt>
                <c:pt idx="544">
                  <c:v>0.34966666666667101</c:v>
                </c:pt>
                <c:pt idx="545">
                  <c:v>0.34983333333333699</c:v>
                </c:pt>
                <c:pt idx="546">
                  <c:v>0.35000000000000397</c:v>
                </c:pt>
                <c:pt idx="547">
                  <c:v>0.35016666666667101</c:v>
                </c:pt>
                <c:pt idx="548">
                  <c:v>0.35033333333333699</c:v>
                </c:pt>
                <c:pt idx="549">
                  <c:v>0.35050000000000398</c:v>
                </c:pt>
                <c:pt idx="550">
                  <c:v>0.35066666666667101</c:v>
                </c:pt>
                <c:pt idx="551">
                  <c:v>0.35083333333333799</c:v>
                </c:pt>
                <c:pt idx="552">
                  <c:v>0.35100000000000398</c:v>
                </c:pt>
                <c:pt idx="553">
                  <c:v>0.35116666666667101</c:v>
                </c:pt>
                <c:pt idx="554">
                  <c:v>0.35133333333333799</c:v>
                </c:pt>
                <c:pt idx="555">
                  <c:v>0.35150000000000398</c:v>
                </c:pt>
                <c:pt idx="556">
                  <c:v>0.35166666666667101</c:v>
                </c:pt>
                <c:pt idx="557">
                  <c:v>0.35183333333333799</c:v>
                </c:pt>
                <c:pt idx="558">
                  <c:v>0.35200000000000398</c:v>
                </c:pt>
                <c:pt idx="559">
                  <c:v>0.35216666666667101</c:v>
                </c:pt>
                <c:pt idx="560">
                  <c:v>0.35233333333333799</c:v>
                </c:pt>
                <c:pt idx="561">
                  <c:v>0.35250000000000398</c:v>
                </c:pt>
                <c:pt idx="562">
                  <c:v>0.35266666666667101</c:v>
                </c:pt>
                <c:pt idx="563">
                  <c:v>0.352833333333338</c:v>
                </c:pt>
                <c:pt idx="564">
                  <c:v>0.35300000000000398</c:v>
                </c:pt>
                <c:pt idx="565">
                  <c:v>0.35316666666667101</c:v>
                </c:pt>
                <c:pt idx="566">
                  <c:v>0.353333333333338</c:v>
                </c:pt>
                <c:pt idx="567">
                  <c:v>0.35350000000000498</c:v>
                </c:pt>
                <c:pt idx="568">
                  <c:v>0.35366666666667101</c:v>
                </c:pt>
                <c:pt idx="569">
                  <c:v>0.353833333333338</c:v>
                </c:pt>
                <c:pt idx="570">
                  <c:v>0.35400000000000498</c:v>
                </c:pt>
                <c:pt idx="571">
                  <c:v>0.35416666666667102</c:v>
                </c:pt>
                <c:pt idx="572">
                  <c:v>0.354333333333338</c:v>
                </c:pt>
                <c:pt idx="573">
                  <c:v>0.35450000000000498</c:v>
                </c:pt>
                <c:pt idx="574">
                  <c:v>0.35466666666667102</c:v>
                </c:pt>
                <c:pt idx="575">
                  <c:v>0.354833333333338</c:v>
                </c:pt>
                <c:pt idx="576">
                  <c:v>0.35500000000000498</c:v>
                </c:pt>
                <c:pt idx="577">
                  <c:v>0.35516666666667102</c:v>
                </c:pt>
                <c:pt idx="578">
                  <c:v>0.355333333333338</c:v>
                </c:pt>
                <c:pt idx="579">
                  <c:v>0.35550000000000498</c:v>
                </c:pt>
                <c:pt idx="580">
                  <c:v>0.35566666666667102</c:v>
                </c:pt>
                <c:pt idx="581">
                  <c:v>0.355833333333338</c:v>
                </c:pt>
                <c:pt idx="582">
                  <c:v>0.35600000000000498</c:v>
                </c:pt>
                <c:pt idx="583">
                  <c:v>0.35616666666667202</c:v>
                </c:pt>
                <c:pt idx="584">
                  <c:v>0.356333333333338</c:v>
                </c:pt>
                <c:pt idx="585">
                  <c:v>0.35650000000000498</c:v>
                </c:pt>
                <c:pt idx="586">
                  <c:v>0.35666666666667202</c:v>
                </c:pt>
                <c:pt idx="587">
                  <c:v>0.356833333333338</c:v>
                </c:pt>
                <c:pt idx="588">
                  <c:v>0.35700000000000498</c:v>
                </c:pt>
                <c:pt idx="589">
                  <c:v>0.35716666666667202</c:v>
                </c:pt>
                <c:pt idx="590">
                  <c:v>0.357333333333338</c:v>
                </c:pt>
                <c:pt idx="591">
                  <c:v>0.35750000000000498</c:v>
                </c:pt>
                <c:pt idx="592">
                  <c:v>0.35766666666667202</c:v>
                </c:pt>
                <c:pt idx="593">
                  <c:v>0.357833333333338</c:v>
                </c:pt>
                <c:pt idx="594">
                  <c:v>0.35800000000000498</c:v>
                </c:pt>
                <c:pt idx="595">
                  <c:v>0.35816666666667202</c:v>
                </c:pt>
                <c:pt idx="596">
                  <c:v>0.358333333333338</c:v>
                </c:pt>
                <c:pt idx="597">
                  <c:v>0.35850000000000498</c:v>
                </c:pt>
                <c:pt idx="598">
                  <c:v>0.35866666666667202</c:v>
                </c:pt>
                <c:pt idx="599">
                  <c:v>0.358833333333339</c:v>
                </c:pt>
                <c:pt idx="600">
                  <c:v>0.35900000000000498</c:v>
                </c:pt>
                <c:pt idx="601">
                  <c:v>0.35916666666667202</c:v>
                </c:pt>
                <c:pt idx="602">
                  <c:v>0.359333333333339</c:v>
                </c:pt>
                <c:pt idx="603">
                  <c:v>0.35950000000000498</c:v>
                </c:pt>
                <c:pt idx="604">
                  <c:v>0.35966666666667202</c:v>
                </c:pt>
                <c:pt idx="605">
                  <c:v>0.359833333333339</c:v>
                </c:pt>
                <c:pt idx="606">
                  <c:v>0.36000000000000498</c:v>
                </c:pt>
                <c:pt idx="607">
                  <c:v>0.36016666666667202</c:v>
                </c:pt>
                <c:pt idx="608">
                  <c:v>0.360333333333339</c:v>
                </c:pt>
                <c:pt idx="609">
                  <c:v>0.36050000000000498</c:v>
                </c:pt>
                <c:pt idx="610">
                  <c:v>0.36066666666667202</c:v>
                </c:pt>
                <c:pt idx="611">
                  <c:v>0.360833333333339</c:v>
                </c:pt>
                <c:pt idx="612">
                  <c:v>0.36100000000000498</c:v>
                </c:pt>
                <c:pt idx="613">
                  <c:v>0.36116666666667202</c:v>
                </c:pt>
                <c:pt idx="614">
                  <c:v>0.361333333333339</c:v>
                </c:pt>
                <c:pt idx="615">
                  <c:v>0.36150000000000498</c:v>
                </c:pt>
                <c:pt idx="616">
                  <c:v>0.36166666666667202</c:v>
                </c:pt>
                <c:pt idx="617">
                  <c:v>0.361833333333339</c:v>
                </c:pt>
                <c:pt idx="618">
                  <c:v>0.36200000000000598</c:v>
                </c:pt>
                <c:pt idx="619">
                  <c:v>0.36216666666667202</c:v>
                </c:pt>
                <c:pt idx="620">
                  <c:v>0.362333333333339</c:v>
                </c:pt>
                <c:pt idx="621">
                  <c:v>0.36250000000000598</c:v>
                </c:pt>
                <c:pt idx="622">
                  <c:v>0.36266666666667202</c:v>
                </c:pt>
                <c:pt idx="623">
                  <c:v>0.362833333333339</c:v>
                </c:pt>
                <c:pt idx="624">
                  <c:v>0.36300000000000598</c:v>
                </c:pt>
                <c:pt idx="625">
                  <c:v>0.36316666666667202</c:v>
                </c:pt>
                <c:pt idx="626">
                  <c:v>0.363333333333339</c:v>
                </c:pt>
                <c:pt idx="627">
                  <c:v>0.36350000000000598</c:v>
                </c:pt>
                <c:pt idx="628">
                  <c:v>0.36366666666667202</c:v>
                </c:pt>
                <c:pt idx="629">
                  <c:v>0.363833333333339</c:v>
                </c:pt>
                <c:pt idx="630">
                  <c:v>0.36400000000000599</c:v>
                </c:pt>
                <c:pt idx="631">
                  <c:v>0.36416666666667202</c:v>
                </c:pt>
                <c:pt idx="632">
                  <c:v>0.364333333333339</c:v>
                </c:pt>
                <c:pt idx="633">
                  <c:v>0.36450000000000599</c:v>
                </c:pt>
                <c:pt idx="634">
                  <c:v>0.36466666666667202</c:v>
                </c:pt>
                <c:pt idx="635">
                  <c:v>0.364833333333339</c:v>
                </c:pt>
                <c:pt idx="636">
                  <c:v>0.36500000000000599</c:v>
                </c:pt>
                <c:pt idx="637">
                  <c:v>0.36516666666667302</c:v>
                </c:pt>
                <c:pt idx="638">
                  <c:v>0.36533333333333901</c:v>
                </c:pt>
                <c:pt idx="639">
                  <c:v>0.36550000000000599</c:v>
                </c:pt>
                <c:pt idx="640">
                  <c:v>0.36566666666667302</c:v>
                </c:pt>
                <c:pt idx="641">
                  <c:v>0.36583333333333901</c:v>
                </c:pt>
                <c:pt idx="642">
                  <c:v>0.36600000000000599</c:v>
                </c:pt>
                <c:pt idx="643">
                  <c:v>0.36616666666667302</c:v>
                </c:pt>
                <c:pt idx="644">
                  <c:v>0.36633333333333901</c:v>
                </c:pt>
                <c:pt idx="645">
                  <c:v>0.36650000000000599</c:v>
                </c:pt>
                <c:pt idx="646">
                  <c:v>0.36666666666667302</c:v>
                </c:pt>
                <c:pt idx="647">
                  <c:v>0.36683333333333901</c:v>
                </c:pt>
                <c:pt idx="648">
                  <c:v>0.36700000000000599</c:v>
                </c:pt>
                <c:pt idx="649">
                  <c:v>0.36716666666667302</c:v>
                </c:pt>
                <c:pt idx="650">
                  <c:v>0.36733333333333901</c:v>
                </c:pt>
                <c:pt idx="651">
                  <c:v>0.36750000000000599</c:v>
                </c:pt>
                <c:pt idx="652">
                  <c:v>0.36766666666667303</c:v>
                </c:pt>
                <c:pt idx="653">
                  <c:v>0.36783333333334001</c:v>
                </c:pt>
                <c:pt idx="654">
                  <c:v>0.36800000000000599</c:v>
                </c:pt>
                <c:pt idx="655">
                  <c:v>0.36816666666667303</c:v>
                </c:pt>
                <c:pt idx="656">
                  <c:v>0.36833333333334001</c:v>
                </c:pt>
                <c:pt idx="657">
                  <c:v>0.36850000000000599</c:v>
                </c:pt>
                <c:pt idx="658">
                  <c:v>0.36866666666667303</c:v>
                </c:pt>
                <c:pt idx="659">
                  <c:v>0.36883333333334001</c:v>
                </c:pt>
                <c:pt idx="660">
                  <c:v>0.36900000000000599</c:v>
                </c:pt>
                <c:pt idx="661">
                  <c:v>0.36916666666667303</c:v>
                </c:pt>
                <c:pt idx="662">
                  <c:v>0.36933333333334001</c:v>
                </c:pt>
                <c:pt idx="663">
                  <c:v>0.36950000000000599</c:v>
                </c:pt>
                <c:pt idx="664">
                  <c:v>0.36966666666667303</c:v>
                </c:pt>
                <c:pt idx="665">
                  <c:v>0.36983333333334001</c:v>
                </c:pt>
                <c:pt idx="666">
                  <c:v>0.37000000000000599</c:v>
                </c:pt>
                <c:pt idx="667">
                  <c:v>0.37016666666667303</c:v>
                </c:pt>
                <c:pt idx="668">
                  <c:v>0.37033333333334001</c:v>
                </c:pt>
                <c:pt idx="669">
                  <c:v>0.37050000000000599</c:v>
                </c:pt>
                <c:pt idx="670">
                  <c:v>0.37066666666667297</c:v>
                </c:pt>
                <c:pt idx="671">
                  <c:v>0.37083333333334001</c:v>
                </c:pt>
                <c:pt idx="672">
                  <c:v>0.37100000000000699</c:v>
                </c:pt>
                <c:pt idx="673">
                  <c:v>0.37116666666667297</c:v>
                </c:pt>
                <c:pt idx="674">
                  <c:v>0.37133333333334001</c:v>
                </c:pt>
                <c:pt idx="675">
                  <c:v>0.37150000000000699</c:v>
                </c:pt>
                <c:pt idx="676">
                  <c:v>0.37166666666667297</c:v>
                </c:pt>
                <c:pt idx="677">
                  <c:v>0.37183333333334001</c:v>
                </c:pt>
                <c:pt idx="678">
                  <c:v>0.37200000000000699</c:v>
                </c:pt>
                <c:pt idx="679">
                  <c:v>0.37216666666667297</c:v>
                </c:pt>
                <c:pt idx="680">
                  <c:v>0.37233333333334001</c:v>
                </c:pt>
                <c:pt idx="681">
                  <c:v>0.37250000000000699</c:v>
                </c:pt>
                <c:pt idx="682">
                  <c:v>0.37266666666667297</c:v>
                </c:pt>
                <c:pt idx="683">
                  <c:v>0.37283333333334001</c:v>
                </c:pt>
                <c:pt idx="684">
                  <c:v>0.37300000000000699</c:v>
                </c:pt>
                <c:pt idx="685">
                  <c:v>0.37316666666667297</c:v>
                </c:pt>
                <c:pt idx="686">
                  <c:v>0.37333333333334001</c:v>
                </c:pt>
                <c:pt idx="687">
                  <c:v>0.37350000000000699</c:v>
                </c:pt>
                <c:pt idx="688">
                  <c:v>0.37366666666667397</c:v>
                </c:pt>
                <c:pt idx="689">
                  <c:v>0.37383333333334001</c:v>
                </c:pt>
                <c:pt idx="690">
                  <c:v>0.37400000000000699</c:v>
                </c:pt>
                <c:pt idx="691">
                  <c:v>0.37416666666667397</c:v>
                </c:pt>
                <c:pt idx="692">
                  <c:v>0.37433333333334001</c:v>
                </c:pt>
                <c:pt idx="693">
                  <c:v>0.37450000000000699</c:v>
                </c:pt>
                <c:pt idx="694">
                  <c:v>0.37466666666667398</c:v>
                </c:pt>
                <c:pt idx="695">
                  <c:v>0.37483333333334001</c:v>
                </c:pt>
                <c:pt idx="696">
                  <c:v>0.37500000000000699</c:v>
                </c:pt>
                <c:pt idx="697">
                  <c:v>0.37516666666667398</c:v>
                </c:pt>
                <c:pt idx="698">
                  <c:v>0.37533333333334001</c:v>
                </c:pt>
                <c:pt idx="699">
                  <c:v>0.37550000000000699</c:v>
                </c:pt>
                <c:pt idx="700">
                  <c:v>0.37566666666667398</c:v>
                </c:pt>
                <c:pt idx="701">
                  <c:v>0.37583333333334001</c:v>
                </c:pt>
                <c:pt idx="702">
                  <c:v>0.376000000000007</c:v>
                </c:pt>
                <c:pt idx="703">
                  <c:v>0.37616666666667398</c:v>
                </c:pt>
                <c:pt idx="704">
                  <c:v>0.37633333333334101</c:v>
                </c:pt>
                <c:pt idx="705">
                  <c:v>0.376500000000007</c:v>
                </c:pt>
                <c:pt idx="706">
                  <c:v>0.37666666666667398</c:v>
                </c:pt>
                <c:pt idx="707">
                  <c:v>0.37683333333334101</c:v>
                </c:pt>
                <c:pt idx="708">
                  <c:v>0.377000000000007</c:v>
                </c:pt>
                <c:pt idx="709">
                  <c:v>0.37716666666667398</c:v>
                </c:pt>
                <c:pt idx="710">
                  <c:v>0.37733333333334101</c:v>
                </c:pt>
                <c:pt idx="711">
                  <c:v>0.377500000000007</c:v>
                </c:pt>
                <c:pt idx="712">
                  <c:v>0.37766666666667398</c:v>
                </c:pt>
                <c:pt idx="713">
                  <c:v>0.37783333333334101</c:v>
                </c:pt>
                <c:pt idx="714">
                  <c:v>0.378000000000007</c:v>
                </c:pt>
                <c:pt idx="715">
                  <c:v>0.37816666666667398</c:v>
                </c:pt>
                <c:pt idx="716">
                  <c:v>0.37833333333334102</c:v>
                </c:pt>
                <c:pt idx="717">
                  <c:v>0.378500000000007</c:v>
                </c:pt>
                <c:pt idx="718">
                  <c:v>0.37866666666667398</c:v>
                </c:pt>
                <c:pt idx="719">
                  <c:v>0.37883333333334102</c:v>
                </c:pt>
                <c:pt idx="720">
                  <c:v>0.379000000000008</c:v>
                </c:pt>
                <c:pt idx="721">
                  <c:v>0.37916666666667398</c:v>
                </c:pt>
                <c:pt idx="722">
                  <c:v>0.37933333333334102</c:v>
                </c:pt>
                <c:pt idx="723">
                  <c:v>0.379500000000008</c:v>
                </c:pt>
                <c:pt idx="724">
                  <c:v>0.37966666666667398</c:v>
                </c:pt>
                <c:pt idx="725">
                  <c:v>0.37983333333334102</c:v>
                </c:pt>
                <c:pt idx="726">
                  <c:v>0.380000000000008</c:v>
                </c:pt>
                <c:pt idx="727">
                  <c:v>0.38016666666667398</c:v>
                </c:pt>
                <c:pt idx="728">
                  <c:v>0.38033333333334102</c:v>
                </c:pt>
                <c:pt idx="729">
                  <c:v>0.380500000000008</c:v>
                </c:pt>
                <c:pt idx="730">
                  <c:v>0.38066666666667398</c:v>
                </c:pt>
                <c:pt idx="731">
                  <c:v>0.38083333333334102</c:v>
                </c:pt>
                <c:pt idx="732">
                  <c:v>0.381000000000008</c:v>
                </c:pt>
                <c:pt idx="733">
                  <c:v>0.38116666666667398</c:v>
                </c:pt>
                <c:pt idx="734">
                  <c:v>0.38133333333334102</c:v>
                </c:pt>
                <c:pt idx="735">
                  <c:v>0.381500000000008</c:v>
                </c:pt>
                <c:pt idx="736">
                  <c:v>0.38166666666667398</c:v>
                </c:pt>
                <c:pt idx="737">
                  <c:v>0.38183333333334102</c:v>
                </c:pt>
                <c:pt idx="738">
                  <c:v>0.382000000000008</c:v>
                </c:pt>
                <c:pt idx="739">
                  <c:v>0.38216666666667498</c:v>
                </c:pt>
                <c:pt idx="740">
                  <c:v>0.38233333333334102</c:v>
                </c:pt>
                <c:pt idx="741">
                  <c:v>0.382500000000008</c:v>
                </c:pt>
                <c:pt idx="742">
                  <c:v>0.38266666666667498</c:v>
                </c:pt>
                <c:pt idx="743">
                  <c:v>0.38283333333334102</c:v>
                </c:pt>
                <c:pt idx="744">
                  <c:v>0.383000000000008</c:v>
                </c:pt>
                <c:pt idx="745">
                  <c:v>0.38316666666667498</c:v>
                </c:pt>
                <c:pt idx="746">
                  <c:v>0.38333333333334102</c:v>
                </c:pt>
                <c:pt idx="747">
                  <c:v>0.383500000000008</c:v>
                </c:pt>
                <c:pt idx="748">
                  <c:v>0.38366666666667498</c:v>
                </c:pt>
                <c:pt idx="749">
                  <c:v>0.38383333333334102</c:v>
                </c:pt>
                <c:pt idx="750">
                  <c:v>0.384000000000008</c:v>
                </c:pt>
                <c:pt idx="751">
                  <c:v>0.38416666666667498</c:v>
                </c:pt>
                <c:pt idx="752">
                  <c:v>0.38433333333334102</c:v>
                </c:pt>
                <c:pt idx="753">
                  <c:v>0.384500000000008</c:v>
                </c:pt>
                <c:pt idx="754">
                  <c:v>0.38466666666667498</c:v>
                </c:pt>
                <c:pt idx="755">
                  <c:v>0.38483333333334202</c:v>
                </c:pt>
                <c:pt idx="756">
                  <c:v>0.385000000000008</c:v>
                </c:pt>
                <c:pt idx="757">
                  <c:v>0.38516666666667498</c:v>
                </c:pt>
                <c:pt idx="758">
                  <c:v>0.38533333333334202</c:v>
                </c:pt>
                <c:pt idx="759">
                  <c:v>0.385500000000008</c:v>
                </c:pt>
                <c:pt idx="760">
                  <c:v>0.38566666666667498</c:v>
                </c:pt>
                <c:pt idx="761">
                  <c:v>0.38583333333334202</c:v>
                </c:pt>
                <c:pt idx="762">
                  <c:v>0.386000000000008</c:v>
                </c:pt>
                <c:pt idx="763">
                  <c:v>0.38616666666667498</c:v>
                </c:pt>
                <c:pt idx="764">
                  <c:v>0.38633333333334202</c:v>
                </c:pt>
                <c:pt idx="765">
                  <c:v>0.386500000000008</c:v>
                </c:pt>
                <c:pt idx="766">
                  <c:v>0.38666666666667499</c:v>
                </c:pt>
                <c:pt idx="767">
                  <c:v>0.38683333333334202</c:v>
                </c:pt>
                <c:pt idx="768">
                  <c:v>0.387000000000008</c:v>
                </c:pt>
                <c:pt idx="769">
                  <c:v>0.38716666666667499</c:v>
                </c:pt>
                <c:pt idx="770">
                  <c:v>0.38733333333334202</c:v>
                </c:pt>
                <c:pt idx="771">
                  <c:v>0.387500000000009</c:v>
                </c:pt>
                <c:pt idx="772">
                  <c:v>0.38766666666667499</c:v>
                </c:pt>
                <c:pt idx="773">
                  <c:v>0.38783333333334202</c:v>
                </c:pt>
                <c:pt idx="774">
                  <c:v>0.388000000000009</c:v>
                </c:pt>
                <c:pt idx="775">
                  <c:v>0.38816666666667499</c:v>
                </c:pt>
                <c:pt idx="776">
                  <c:v>0.38833333333334202</c:v>
                </c:pt>
                <c:pt idx="777">
                  <c:v>0.388500000000009</c:v>
                </c:pt>
                <c:pt idx="778">
                  <c:v>0.38866666666667499</c:v>
                </c:pt>
                <c:pt idx="779">
                  <c:v>0.38883333333334202</c:v>
                </c:pt>
                <c:pt idx="780">
                  <c:v>0.38900000000000901</c:v>
                </c:pt>
                <c:pt idx="781">
                  <c:v>0.38916666666667499</c:v>
                </c:pt>
                <c:pt idx="782">
                  <c:v>0.38933333333334202</c:v>
                </c:pt>
                <c:pt idx="783">
                  <c:v>0.38950000000000901</c:v>
                </c:pt>
                <c:pt idx="784">
                  <c:v>0.38966666666667499</c:v>
                </c:pt>
                <c:pt idx="785">
                  <c:v>0.38983333333334202</c:v>
                </c:pt>
                <c:pt idx="786">
                  <c:v>0.39000000000000901</c:v>
                </c:pt>
                <c:pt idx="787">
                  <c:v>0.39016666666667499</c:v>
                </c:pt>
                <c:pt idx="788">
                  <c:v>0.39033333333334203</c:v>
                </c:pt>
                <c:pt idx="789">
                  <c:v>0.39050000000000901</c:v>
                </c:pt>
                <c:pt idx="790">
                  <c:v>0.39066666666667499</c:v>
                </c:pt>
                <c:pt idx="791">
                  <c:v>0.39083333333334203</c:v>
                </c:pt>
                <c:pt idx="792">
                  <c:v>0.39100000000000901</c:v>
                </c:pt>
                <c:pt idx="793">
                  <c:v>0.39116666666667599</c:v>
                </c:pt>
                <c:pt idx="794">
                  <c:v>0.39133333333334203</c:v>
                </c:pt>
                <c:pt idx="795">
                  <c:v>0.39150000000000901</c:v>
                </c:pt>
                <c:pt idx="796">
                  <c:v>0.39166666666667599</c:v>
                </c:pt>
                <c:pt idx="797">
                  <c:v>0.39183333333334203</c:v>
                </c:pt>
                <c:pt idx="798">
                  <c:v>0.39200000000000901</c:v>
                </c:pt>
                <c:pt idx="799">
                  <c:v>0.39216666666667599</c:v>
                </c:pt>
                <c:pt idx="800">
                  <c:v>0.39233333333334203</c:v>
                </c:pt>
                <c:pt idx="801">
                  <c:v>0.39250000000000901</c:v>
                </c:pt>
                <c:pt idx="802">
                  <c:v>0.39266666666667599</c:v>
                </c:pt>
                <c:pt idx="803">
                  <c:v>0.39283333333334203</c:v>
                </c:pt>
                <c:pt idx="804">
                  <c:v>0.39300000000000901</c:v>
                </c:pt>
                <c:pt idx="805">
                  <c:v>0.39316666666667599</c:v>
                </c:pt>
                <c:pt idx="806">
                  <c:v>0.39333333333334197</c:v>
                </c:pt>
                <c:pt idx="807">
                  <c:v>0.39350000000000901</c:v>
                </c:pt>
                <c:pt idx="808">
                  <c:v>0.39366666666667599</c:v>
                </c:pt>
                <c:pt idx="809">
                  <c:v>0.39383333333334303</c:v>
                </c:pt>
                <c:pt idx="810">
                  <c:v>0.39400000000000901</c:v>
                </c:pt>
                <c:pt idx="811">
                  <c:v>0.39416666666667599</c:v>
                </c:pt>
                <c:pt idx="812">
                  <c:v>0.39433333333334297</c:v>
                </c:pt>
                <c:pt idx="813">
                  <c:v>0.39450000000000901</c:v>
                </c:pt>
                <c:pt idx="814">
                  <c:v>0.39466666666667599</c:v>
                </c:pt>
                <c:pt idx="815">
                  <c:v>0.39483333333334297</c:v>
                </c:pt>
                <c:pt idx="816">
                  <c:v>0.39500000000000901</c:v>
                </c:pt>
                <c:pt idx="817">
                  <c:v>0.39516666666667599</c:v>
                </c:pt>
                <c:pt idx="818">
                  <c:v>0.39533333333334297</c:v>
                </c:pt>
                <c:pt idx="819">
                  <c:v>0.39550000000000901</c:v>
                </c:pt>
                <c:pt idx="820">
                  <c:v>0.39566666666667599</c:v>
                </c:pt>
                <c:pt idx="821">
                  <c:v>0.39583333333334297</c:v>
                </c:pt>
                <c:pt idx="822">
                  <c:v>0.39600000000000901</c:v>
                </c:pt>
                <c:pt idx="823">
                  <c:v>0.39616666666667599</c:v>
                </c:pt>
                <c:pt idx="824">
                  <c:v>0.39633333333334297</c:v>
                </c:pt>
                <c:pt idx="825">
                  <c:v>0.39650000000001001</c:v>
                </c:pt>
                <c:pt idx="826">
                  <c:v>0.39666666666667599</c:v>
                </c:pt>
                <c:pt idx="827">
                  <c:v>0.39683333333334297</c:v>
                </c:pt>
                <c:pt idx="828">
                  <c:v>0.39700000000001001</c:v>
                </c:pt>
                <c:pt idx="829">
                  <c:v>0.39716666666667599</c:v>
                </c:pt>
                <c:pt idx="830">
                  <c:v>0.39733333333334298</c:v>
                </c:pt>
                <c:pt idx="831">
                  <c:v>0.39750000000001001</c:v>
                </c:pt>
                <c:pt idx="832">
                  <c:v>0.39766666666667599</c:v>
                </c:pt>
                <c:pt idx="833">
                  <c:v>0.39783333333334298</c:v>
                </c:pt>
                <c:pt idx="834">
                  <c:v>0.39800000000001001</c:v>
                </c:pt>
                <c:pt idx="835">
                  <c:v>0.39816666666667599</c:v>
                </c:pt>
                <c:pt idx="836">
                  <c:v>0.39833333333334298</c:v>
                </c:pt>
                <c:pt idx="837">
                  <c:v>0.39850000000001001</c:v>
                </c:pt>
                <c:pt idx="838">
                  <c:v>0.398666666666676</c:v>
                </c:pt>
                <c:pt idx="839">
                  <c:v>0.39883333333334298</c:v>
                </c:pt>
                <c:pt idx="840">
                  <c:v>0.39900000000001001</c:v>
                </c:pt>
                <c:pt idx="841">
                  <c:v>0.39916666666667699</c:v>
                </c:pt>
                <c:pt idx="842">
                  <c:v>0.39933333333334298</c:v>
                </c:pt>
                <c:pt idx="843">
                  <c:v>0.39950000000001001</c:v>
                </c:pt>
                <c:pt idx="844">
                  <c:v>0.399666666666677</c:v>
                </c:pt>
                <c:pt idx="845">
                  <c:v>0.39983333333334298</c:v>
                </c:pt>
                <c:pt idx="846">
                  <c:v>0.40000000000001001</c:v>
                </c:pt>
              </c:numCache>
            </c:numRef>
          </c:xVal>
          <c:yVal>
            <c:numRef>
              <c:f>'{30DADD2E-3D48-4C63-96DB-3D4A90'!$B$1558:$B$2404</c:f>
              <c:numCache>
                <c:formatCode>General</c:formatCode>
                <c:ptCount val="847"/>
                <c:pt idx="0">
                  <c:v>104.90462756159999</c:v>
                </c:pt>
                <c:pt idx="1">
                  <c:v>99.904102718399997</c:v>
                </c:pt>
                <c:pt idx="2">
                  <c:v>94.478001292800002</c:v>
                </c:pt>
                <c:pt idx="3">
                  <c:v>88.413534993599995</c:v>
                </c:pt>
                <c:pt idx="4">
                  <c:v>82.136280403200004</c:v>
                </c:pt>
                <c:pt idx="5">
                  <c:v>75.433449230400001</c:v>
                </c:pt>
                <c:pt idx="6">
                  <c:v>68.092253184</c:v>
                </c:pt>
                <c:pt idx="7">
                  <c:v>60.8574512832</c:v>
                </c:pt>
                <c:pt idx="8">
                  <c:v>53.4098610912</c:v>
                </c:pt>
                <c:pt idx="9">
                  <c:v>45.536694316800002</c:v>
                </c:pt>
                <c:pt idx="10">
                  <c:v>37.663527542399997</c:v>
                </c:pt>
                <c:pt idx="11">
                  <c:v>29.5775724768</c:v>
                </c:pt>
                <c:pt idx="12">
                  <c:v>21.278829120000001</c:v>
                </c:pt>
                <c:pt idx="13">
                  <c:v>13.192874054400001</c:v>
                </c:pt>
                <c:pt idx="14">
                  <c:v>5.2133131343999999</c:v>
                </c:pt>
                <c:pt idx="15">
                  <c:v>-3.0854302223999999</c:v>
                </c:pt>
                <c:pt idx="16">
                  <c:v>-11.4905677248</c:v>
                </c:pt>
                <c:pt idx="17">
                  <c:v>-19.576522790399999</c:v>
                </c:pt>
                <c:pt idx="18">
                  <c:v>-27.981660292800001</c:v>
                </c:pt>
                <c:pt idx="19">
                  <c:v>-36.067615358399998</c:v>
                </c:pt>
                <c:pt idx="20">
                  <c:v>-43.834387987200003</c:v>
                </c:pt>
                <c:pt idx="21">
                  <c:v>-52.026737198399999</c:v>
                </c:pt>
                <c:pt idx="22">
                  <c:v>-60.219086409600003</c:v>
                </c:pt>
                <c:pt idx="23">
                  <c:v>-67.560282455999996</c:v>
                </c:pt>
                <c:pt idx="24">
                  <c:v>-74.475901919999998</c:v>
                </c:pt>
                <c:pt idx="25">
                  <c:v>-81.6043096752</c:v>
                </c:pt>
                <c:pt idx="26">
                  <c:v>-88.307140848000003</c:v>
                </c:pt>
                <c:pt idx="27">
                  <c:v>-94.371607147199995</c:v>
                </c:pt>
                <c:pt idx="28">
                  <c:v>-100.1168910096</c:v>
                </c:pt>
                <c:pt idx="29">
                  <c:v>-105.4365982896</c:v>
                </c:pt>
                <c:pt idx="30">
                  <c:v>-110.2243348416</c:v>
                </c:pt>
                <c:pt idx="31">
                  <c:v>-114.6928889568</c:v>
                </c:pt>
                <c:pt idx="32">
                  <c:v>-118.7358664896</c:v>
                </c:pt>
                <c:pt idx="33">
                  <c:v>-122.0340850032</c:v>
                </c:pt>
                <c:pt idx="34">
                  <c:v>-125.1195152256</c:v>
                </c:pt>
                <c:pt idx="35">
                  <c:v>-127.9921571568</c:v>
                </c:pt>
                <c:pt idx="36">
                  <c:v>-130.12004006879999</c:v>
                </c:pt>
                <c:pt idx="37">
                  <c:v>-131.6095581072</c:v>
                </c:pt>
                <c:pt idx="38">
                  <c:v>-133.09907614560001</c:v>
                </c:pt>
                <c:pt idx="39">
                  <c:v>-133.8438351648</c:v>
                </c:pt>
                <c:pt idx="40">
                  <c:v>-133.52465272800001</c:v>
                </c:pt>
                <c:pt idx="41">
                  <c:v>-132.8862878544</c:v>
                </c:pt>
                <c:pt idx="42">
                  <c:v>-132.24792298080001</c:v>
                </c:pt>
                <c:pt idx="43">
                  <c:v>-130.54561665119999</c:v>
                </c:pt>
                <c:pt idx="44">
                  <c:v>-128.20494544799999</c:v>
                </c:pt>
                <c:pt idx="45">
                  <c:v>-125.545091808</c:v>
                </c:pt>
                <c:pt idx="46">
                  <c:v>-122.4596615856</c:v>
                </c:pt>
                <c:pt idx="47">
                  <c:v>-118.84226063520001</c:v>
                </c:pt>
                <c:pt idx="48">
                  <c:v>-114.905677248</c:v>
                </c:pt>
                <c:pt idx="49">
                  <c:v>-110.2243348416</c:v>
                </c:pt>
                <c:pt idx="50">
                  <c:v>-105.2238099984</c:v>
                </c:pt>
                <c:pt idx="51">
                  <c:v>-100.1168910096</c:v>
                </c:pt>
                <c:pt idx="52">
                  <c:v>-94.584395438399994</c:v>
                </c:pt>
                <c:pt idx="53">
                  <c:v>-88.626323284799994</c:v>
                </c:pt>
                <c:pt idx="54">
                  <c:v>-82.349068694400003</c:v>
                </c:pt>
                <c:pt idx="55">
                  <c:v>-75.539843375999993</c:v>
                </c:pt>
                <c:pt idx="56">
                  <c:v>-68.305041475199999</c:v>
                </c:pt>
                <c:pt idx="57">
                  <c:v>-60.963845428799999</c:v>
                </c:pt>
                <c:pt idx="58">
                  <c:v>-53.516255236799999</c:v>
                </c:pt>
                <c:pt idx="59">
                  <c:v>-45.749482608000001</c:v>
                </c:pt>
                <c:pt idx="60">
                  <c:v>-37.876315833600003</c:v>
                </c:pt>
                <c:pt idx="61">
                  <c:v>-29.5775724768</c:v>
                </c:pt>
                <c:pt idx="62">
                  <c:v>-21.385223265600001</c:v>
                </c:pt>
                <c:pt idx="63">
                  <c:v>-13.4056623456</c:v>
                </c:pt>
                <c:pt idx="64">
                  <c:v>-5.2133131343999999</c:v>
                </c:pt>
                <c:pt idx="65">
                  <c:v>3.0854302223999999</c:v>
                </c:pt>
                <c:pt idx="66">
                  <c:v>11.384173579200001</c:v>
                </c:pt>
                <c:pt idx="67">
                  <c:v>19.576522790399999</c:v>
                </c:pt>
                <c:pt idx="68">
                  <c:v>27.875266147200001</c:v>
                </c:pt>
                <c:pt idx="69">
                  <c:v>36.067615358399998</c:v>
                </c:pt>
                <c:pt idx="70">
                  <c:v>43.940782132800003</c:v>
                </c:pt>
                <c:pt idx="71">
                  <c:v>52.026737198399999</c:v>
                </c:pt>
                <c:pt idx="72">
                  <c:v>60.006298118399997</c:v>
                </c:pt>
                <c:pt idx="73">
                  <c:v>67.347494164799997</c:v>
                </c:pt>
                <c:pt idx="74">
                  <c:v>74.582296065600005</c:v>
                </c:pt>
                <c:pt idx="75">
                  <c:v>81.710703820800006</c:v>
                </c:pt>
                <c:pt idx="76">
                  <c:v>87.987958411199997</c:v>
                </c:pt>
                <c:pt idx="77">
                  <c:v>94.158818855999996</c:v>
                </c:pt>
                <c:pt idx="78">
                  <c:v>100.2232851552</c:v>
                </c:pt>
                <c:pt idx="79">
                  <c:v>105.33020414400001</c:v>
                </c:pt>
                <c:pt idx="80">
                  <c:v>110.0115465504</c:v>
                </c:pt>
                <c:pt idx="81">
                  <c:v>114.5864948112</c:v>
                </c:pt>
                <c:pt idx="82">
                  <c:v>118.5230781984</c:v>
                </c:pt>
                <c:pt idx="83">
                  <c:v>122.0340850032</c:v>
                </c:pt>
                <c:pt idx="84">
                  <c:v>125.1195152256</c:v>
                </c:pt>
                <c:pt idx="85">
                  <c:v>127.67297472</c:v>
                </c:pt>
                <c:pt idx="86">
                  <c:v>129.90725177760001</c:v>
                </c:pt>
                <c:pt idx="87">
                  <c:v>131.6095581072</c:v>
                </c:pt>
                <c:pt idx="88">
                  <c:v>132.8862878544</c:v>
                </c:pt>
                <c:pt idx="89">
                  <c:v>133.63104687360001</c:v>
                </c:pt>
                <c:pt idx="90">
                  <c:v>133.52465272800001</c:v>
                </c:pt>
                <c:pt idx="91">
                  <c:v>132.8862878544</c:v>
                </c:pt>
                <c:pt idx="92">
                  <c:v>132.24792298080001</c:v>
                </c:pt>
                <c:pt idx="93">
                  <c:v>130.6520107968</c:v>
                </c:pt>
                <c:pt idx="94">
                  <c:v>128.20494544799999</c:v>
                </c:pt>
                <c:pt idx="95">
                  <c:v>125.75788009919999</c:v>
                </c:pt>
                <c:pt idx="96">
                  <c:v>122.5660557312</c:v>
                </c:pt>
                <c:pt idx="97">
                  <c:v>118.84226063520001</c:v>
                </c:pt>
                <c:pt idx="98">
                  <c:v>115.0120713936</c:v>
                </c:pt>
                <c:pt idx="99">
                  <c:v>110.4371231328</c:v>
                </c:pt>
                <c:pt idx="100">
                  <c:v>105.2238099984</c:v>
                </c:pt>
                <c:pt idx="101">
                  <c:v>100.1168910096</c:v>
                </c:pt>
                <c:pt idx="102">
                  <c:v>94.584395438399994</c:v>
                </c:pt>
                <c:pt idx="103">
                  <c:v>88.626323284799994</c:v>
                </c:pt>
                <c:pt idx="104">
                  <c:v>82.455462839999996</c:v>
                </c:pt>
                <c:pt idx="105">
                  <c:v>75.539843375999993</c:v>
                </c:pt>
                <c:pt idx="106">
                  <c:v>68.305041475199999</c:v>
                </c:pt>
                <c:pt idx="107">
                  <c:v>61.070239574399999</c:v>
                </c:pt>
                <c:pt idx="108">
                  <c:v>53.516255236799999</c:v>
                </c:pt>
                <c:pt idx="109">
                  <c:v>45.749482608000001</c:v>
                </c:pt>
                <c:pt idx="110">
                  <c:v>37.663527542399997</c:v>
                </c:pt>
                <c:pt idx="111">
                  <c:v>29.6839666224</c:v>
                </c:pt>
                <c:pt idx="112">
                  <c:v>21.4916174112</c:v>
                </c:pt>
                <c:pt idx="113">
                  <c:v>13.4056623456</c:v>
                </c:pt>
                <c:pt idx="114">
                  <c:v>5.3197072800000003</c:v>
                </c:pt>
                <c:pt idx="115">
                  <c:v>-2.9790360767999999</c:v>
                </c:pt>
                <c:pt idx="116">
                  <c:v>-11.277779433599999</c:v>
                </c:pt>
                <c:pt idx="117">
                  <c:v>-19.470128644799999</c:v>
                </c:pt>
                <c:pt idx="118">
                  <c:v>-27.875266147200001</c:v>
                </c:pt>
                <c:pt idx="119">
                  <c:v>-35.961221212799998</c:v>
                </c:pt>
                <c:pt idx="120">
                  <c:v>-43.727993841599996</c:v>
                </c:pt>
                <c:pt idx="121">
                  <c:v>-51.8139489072</c:v>
                </c:pt>
                <c:pt idx="122">
                  <c:v>-60.112692264000003</c:v>
                </c:pt>
                <c:pt idx="123">
                  <c:v>-67.453888310400004</c:v>
                </c:pt>
                <c:pt idx="124">
                  <c:v>-74.369507774400006</c:v>
                </c:pt>
                <c:pt idx="125">
                  <c:v>-81.391521384000001</c:v>
                </c:pt>
                <c:pt idx="126">
                  <c:v>-88.094352556800004</c:v>
                </c:pt>
                <c:pt idx="127">
                  <c:v>-94.158818855999996</c:v>
                </c:pt>
                <c:pt idx="128">
                  <c:v>-99.904102718399997</c:v>
                </c:pt>
                <c:pt idx="129">
                  <c:v>-105.2238099984</c:v>
                </c:pt>
                <c:pt idx="130">
                  <c:v>-110.11794069600001</c:v>
                </c:pt>
                <c:pt idx="131">
                  <c:v>-114.5864948112</c:v>
                </c:pt>
                <c:pt idx="132">
                  <c:v>-118.5230781984</c:v>
                </c:pt>
                <c:pt idx="133">
                  <c:v>-122.0340850032</c:v>
                </c:pt>
                <c:pt idx="134">
                  <c:v>-125.01312108</c:v>
                </c:pt>
                <c:pt idx="135">
                  <c:v>-127.8857630112</c:v>
                </c:pt>
                <c:pt idx="136">
                  <c:v>-130.01364592319999</c:v>
                </c:pt>
                <c:pt idx="137">
                  <c:v>-131.6095581072</c:v>
                </c:pt>
                <c:pt idx="138">
                  <c:v>-132.992682</c:v>
                </c:pt>
                <c:pt idx="139">
                  <c:v>-133.8438351648</c:v>
                </c:pt>
                <c:pt idx="140">
                  <c:v>-133.52465272800001</c:v>
                </c:pt>
                <c:pt idx="141">
                  <c:v>-132.8862878544</c:v>
                </c:pt>
                <c:pt idx="142">
                  <c:v>-132.14152883520001</c:v>
                </c:pt>
                <c:pt idx="143">
                  <c:v>-130.75840494240001</c:v>
                </c:pt>
                <c:pt idx="144">
                  <c:v>-128.4177337392</c:v>
                </c:pt>
                <c:pt idx="145">
                  <c:v>-125.75788009919999</c:v>
                </c:pt>
                <c:pt idx="146">
                  <c:v>-122.6724498768</c:v>
                </c:pt>
                <c:pt idx="147">
                  <c:v>-119.0550489264</c:v>
                </c:pt>
                <c:pt idx="148">
                  <c:v>-115.1184655392</c:v>
                </c:pt>
                <c:pt idx="149">
                  <c:v>-110.5435172784</c:v>
                </c:pt>
                <c:pt idx="150">
                  <c:v>-105.4365982896</c:v>
                </c:pt>
                <c:pt idx="151">
                  <c:v>-100.1168910096</c:v>
                </c:pt>
                <c:pt idx="152">
                  <c:v>-94.690789584000001</c:v>
                </c:pt>
                <c:pt idx="153">
                  <c:v>-88.839111575999993</c:v>
                </c:pt>
                <c:pt idx="154">
                  <c:v>-82.455462839999996</c:v>
                </c:pt>
                <c:pt idx="155">
                  <c:v>-75.6462375216</c:v>
                </c:pt>
                <c:pt idx="156">
                  <c:v>-68.411435620800006</c:v>
                </c:pt>
                <c:pt idx="157">
                  <c:v>-61.176633719999998</c:v>
                </c:pt>
                <c:pt idx="158">
                  <c:v>-53.622649382399999</c:v>
                </c:pt>
                <c:pt idx="159">
                  <c:v>-45.9622708992</c:v>
                </c:pt>
                <c:pt idx="160">
                  <c:v>-37.876315833600003</c:v>
                </c:pt>
                <c:pt idx="161">
                  <c:v>-29.6839666224</c:v>
                </c:pt>
                <c:pt idx="162">
                  <c:v>-21.5980115568</c:v>
                </c:pt>
                <c:pt idx="163">
                  <c:v>-13.4056623456</c:v>
                </c:pt>
                <c:pt idx="164">
                  <c:v>-5.4261014255999998</c:v>
                </c:pt>
                <c:pt idx="165">
                  <c:v>2.8726419312</c:v>
                </c:pt>
                <c:pt idx="166">
                  <c:v>11.171385288</c:v>
                </c:pt>
                <c:pt idx="167">
                  <c:v>19.470128644799999</c:v>
                </c:pt>
                <c:pt idx="168">
                  <c:v>27.662477855999999</c:v>
                </c:pt>
                <c:pt idx="169">
                  <c:v>35.748432921599999</c:v>
                </c:pt>
                <c:pt idx="170">
                  <c:v>43.727993841599996</c:v>
                </c:pt>
                <c:pt idx="171">
                  <c:v>51.8139489072</c:v>
                </c:pt>
                <c:pt idx="172">
                  <c:v>59.793509827199998</c:v>
                </c:pt>
                <c:pt idx="173">
                  <c:v>67.134705873599998</c:v>
                </c:pt>
                <c:pt idx="174">
                  <c:v>74.369507774400006</c:v>
                </c:pt>
                <c:pt idx="175">
                  <c:v>81.497915529599993</c:v>
                </c:pt>
                <c:pt idx="176">
                  <c:v>87.881564265600005</c:v>
                </c:pt>
                <c:pt idx="177">
                  <c:v>93.946030564799997</c:v>
                </c:pt>
                <c:pt idx="178">
                  <c:v>100.010496864</c:v>
                </c:pt>
                <c:pt idx="179">
                  <c:v>105.11741585279999</c:v>
                </c:pt>
                <c:pt idx="180">
                  <c:v>109.7987582592</c:v>
                </c:pt>
                <c:pt idx="181">
                  <c:v>114.37370652</c:v>
                </c:pt>
                <c:pt idx="182">
                  <c:v>118.3102899072</c:v>
                </c:pt>
                <c:pt idx="183">
                  <c:v>121.82129671200001</c:v>
                </c:pt>
                <c:pt idx="184">
                  <c:v>124.9067269344</c:v>
                </c:pt>
                <c:pt idx="185">
                  <c:v>127.56658057440001</c:v>
                </c:pt>
                <c:pt idx="186">
                  <c:v>129.800857632</c:v>
                </c:pt>
                <c:pt idx="187">
                  <c:v>131.39676981599999</c:v>
                </c:pt>
                <c:pt idx="188">
                  <c:v>132.35431712639999</c:v>
                </c:pt>
                <c:pt idx="189">
                  <c:v>132.992682</c:v>
                </c:pt>
                <c:pt idx="190">
                  <c:v>132.992682</c:v>
                </c:pt>
                <c:pt idx="191">
                  <c:v>132.5671054176</c:v>
                </c:pt>
                <c:pt idx="192">
                  <c:v>132.0351346896</c:v>
                </c:pt>
                <c:pt idx="193">
                  <c:v>130.75840494240001</c:v>
                </c:pt>
                <c:pt idx="194">
                  <c:v>128.4177337392</c:v>
                </c:pt>
                <c:pt idx="195">
                  <c:v>125.3323035168</c:v>
                </c:pt>
                <c:pt idx="196">
                  <c:v>122.0340850032</c:v>
                </c:pt>
                <c:pt idx="197">
                  <c:v>119.161443072</c:v>
                </c:pt>
                <c:pt idx="198">
                  <c:v>115.969618704</c:v>
                </c:pt>
                <c:pt idx="199">
                  <c:v>111.07548800639999</c:v>
                </c:pt>
                <c:pt idx="200">
                  <c:v>105.9685690176</c:v>
                </c:pt>
                <c:pt idx="201">
                  <c:v>101.3936207568</c:v>
                </c:pt>
                <c:pt idx="202">
                  <c:v>95.435548603200004</c:v>
                </c:pt>
                <c:pt idx="203">
                  <c:v>88.732717430400001</c:v>
                </c:pt>
                <c:pt idx="204">
                  <c:v>82.455462839999996</c:v>
                </c:pt>
                <c:pt idx="205">
                  <c:v>75.859025812799999</c:v>
                </c:pt>
                <c:pt idx="206">
                  <c:v>68.730618057599997</c:v>
                </c:pt>
                <c:pt idx="207">
                  <c:v>61.283027865599998</c:v>
                </c:pt>
                <c:pt idx="208">
                  <c:v>53.516255236799999</c:v>
                </c:pt>
                <c:pt idx="209">
                  <c:v>45.8558767536</c:v>
                </c:pt>
                <c:pt idx="210">
                  <c:v>38.089104124800002</c:v>
                </c:pt>
                <c:pt idx="211">
                  <c:v>29.6839666224</c:v>
                </c:pt>
                <c:pt idx="212">
                  <c:v>21.704405702399999</c:v>
                </c:pt>
                <c:pt idx="213">
                  <c:v>13.831238927999999</c:v>
                </c:pt>
                <c:pt idx="214">
                  <c:v>5.4261014255999998</c:v>
                </c:pt>
                <c:pt idx="215">
                  <c:v>-2.8726419312</c:v>
                </c:pt>
                <c:pt idx="216">
                  <c:v>-10.958596996800001</c:v>
                </c:pt>
                <c:pt idx="217">
                  <c:v>-19.2573403536</c:v>
                </c:pt>
                <c:pt idx="218">
                  <c:v>-27.556083710399999</c:v>
                </c:pt>
                <c:pt idx="219">
                  <c:v>-35.5356446304</c:v>
                </c:pt>
                <c:pt idx="220">
                  <c:v>-43.727993841599996</c:v>
                </c:pt>
                <c:pt idx="221">
                  <c:v>-51.601160616000001</c:v>
                </c:pt>
                <c:pt idx="222">
                  <c:v>-59.687115681599998</c:v>
                </c:pt>
                <c:pt idx="223">
                  <c:v>-67.347494164799997</c:v>
                </c:pt>
                <c:pt idx="224">
                  <c:v>-74.156719483200007</c:v>
                </c:pt>
                <c:pt idx="225">
                  <c:v>-80.965944801600003</c:v>
                </c:pt>
                <c:pt idx="226">
                  <c:v>-88.094352556800004</c:v>
                </c:pt>
                <c:pt idx="227">
                  <c:v>-93.946030564799997</c:v>
                </c:pt>
                <c:pt idx="228">
                  <c:v>-99.478526135999999</c:v>
                </c:pt>
                <c:pt idx="229">
                  <c:v>-105.0110217072</c:v>
                </c:pt>
                <c:pt idx="230">
                  <c:v>-109.69236411359999</c:v>
                </c:pt>
                <c:pt idx="231">
                  <c:v>-113.9481299376</c:v>
                </c:pt>
                <c:pt idx="232">
                  <c:v>-117.7783191792</c:v>
                </c:pt>
                <c:pt idx="233">
                  <c:v>-119.5870196544</c:v>
                </c:pt>
                <c:pt idx="234">
                  <c:v>-120.22538452800001</c:v>
                </c:pt>
                <c:pt idx="235">
                  <c:v>-122.885238168</c:v>
                </c:pt>
                <c:pt idx="236">
                  <c:v>-124.6939386432</c:v>
                </c:pt>
                <c:pt idx="237">
                  <c:v>-122.4596615856</c:v>
                </c:pt>
                <c:pt idx="238">
                  <c:v>-117.24634845120001</c:v>
                </c:pt>
                <c:pt idx="239">
                  <c:v>-108.4156343664</c:v>
                </c:pt>
                <c:pt idx="240">
                  <c:v>-96.180307622399994</c:v>
                </c:pt>
                <c:pt idx="241">
                  <c:v>-89.690264740800004</c:v>
                </c:pt>
                <c:pt idx="242">
                  <c:v>-91.073388633600004</c:v>
                </c:pt>
                <c:pt idx="243">
                  <c:v>-87.349593537600001</c:v>
                </c:pt>
                <c:pt idx="244">
                  <c:v>-79.795609200000001</c:v>
                </c:pt>
                <c:pt idx="245">
                  <c:v>-80.114791636800007</c:v>
                </c:pt>
                <c:pt idx="246">
                  <c:v>-78.944456035200005</c:v>
                </c:pt>
                <c:pt idx="247">
                  <c:v>-72.028836571200003</c:v>
                </c:pt>
                <c:pt idx="248">
                  <c:v>-71.390471697600006</c:v>
                </c:pt>
                <c:pt idx="249">
                  <c:v>-71.177683406400007</c:v>
                </c:pt>
                <c:pt idx="250">
                  <c:v>-65.751581980799997</c:v>
                </c:pt>
                <c:pt idx="251">
                  <c:v>-63.091728340800003</c:v>
                </c:pt>
                <c:pt idx="252">
                  <c:v>-60.7510571376</c:v>
                </c:pt>
                <c:pt idx="253">
                  <c:v>-56.2825030224</c:v>
                </c:pt>
                <c:pt idx="254">
                  <c:v>-53.941831819199997</c:v>
                </c:pt>
                <c:pt idx="255">
                  <c:v>-49.047701121599999</c:v>
                </c:pt>
                <c:pt idx="256">
                  <c:v>-43.089628968</c:v>
                </c:pt>
                <c:pt idx="257">
                  <c:v>-41.812899220799999</c:v>
                </c:pt>
                <c:pt idx="258">
                  <c:v>-36.599586086400002</c:v>
                </c:pt>
                <c:pt idx="259">
                  <c:v>-29.6839666224</c:v>
                </c:pt>
                <c:pt idx="260">
                  <c:v>-28.726419312000001</c:v>
                </c:pt>
                <c:pt idx="261">
                  <c:v>-23.938682759999999</c:v>
                </c:pt>
                <c:pt idx="262">
                  <c:v>-16.065515985600001</c:v>
                </c:pt>
                <c:pt idx="263">
                  <c:v>-14.4696038016</c:v>
                </c:pt>
                <c:pt idx="264">
                  <c:v>-9.8946555408000005</c:v>
                </c:pt>
                <c:pt idx="265">
                  <c:v>-1.9150946207999999</c:v>
                </c:pt>
                <c:pt idx="266">
                  <c:v>0.21278829120000001</c:v>
                </c:pt>
                <c:pt idx="267">
                  <c:v>4.4685541151999999</c:v>
                </c:pt>
                <c:pt idx="268">
                  <c:v>12.1289325984</c:v>
                </c:pt>
                <c:pt idx="269">
                  <c:v>15.001574529599999</c:v>
                </c:pt>
                <c:pt idx="270">
                  <c:v>19.682916936000002</c:v>
                </c:pt>
                <c:pt idx="271">
                  <c:v>26.066565671999999</c:v>
                </c:pt>
                <c:pt idx="272">
                  <c:v>29.151995894399999</c:v>
                </c:pt>
                <c:pt idx="273">
                  <c:v>34.578097319999998</c:v>
                </c:pt>
                <c:pt idx="274">
                  <c:v>40.323381182399999</c:v>
                </c:pt>
                <c:pt idx="275">
                  <c:v>41.919293366399998</c:v>
                </c:pt>
                <c:pt idx="276">
                  <c:v>46.919818209600002</c:v>
                </c:pt>
                <c:pt idx="277">
                  <c:v>52.452313780799997</c:v>
                </c:pt>
                <c:pt idx="278">
                  <c:v>53.090678654400001</c:v>
                </c:pt>
                <c:pt idx="279">
                  <c:v>57.133656187200003</c:v>
                </c:pt>
                <c:pt idx="280">
                  <c:v>62.027786884800001</c:v>
                </c:pt>
                <c:pt idx="281">
                  <c:v>62.453363467199999</c:v>
                </c:pt>
                <c:pt idx="282">
                  <c:v>65.432399544000006</c:v>
                </c:pt>
                <c:pt idx="283">
                  <c:v>69.368982931199994</c:v>
                </c:pt>
                <c:pt idx="284">
                  <c:v>70.113741950399998</c:v>
                </c:pt>
                <c:pt idx="285">
                  <c:v>74.263113628799999</c:v>
                </c:pt>
                <c:pt idx="286">
                  <c:v>78.093302870399995</c:v>
                </c:pt>
                <c:pt idx="287">
                  <c:v>75.6462375216</c:v>
                </c:pt>
                <c:pt idx="288">
                  <c:v>76.497390686399996</c:v>
                </c:pt>
                <c:pt idx="289">
                  <c:v>79.263638471999997</c:v>
                </c:pt>
                <c:pt idx="290">
                  <c:v>77.135755560000007</c:v>
                </c:pt>
                <c:pt idx="291">
                  <c:v>76.922967268799994</c:v>
                </c:pt>
                <c:pt idx="292">
                  <c:v>78.412485307200001</c:v>
                </c:pt>
                <c:pt idx="293">
                  <c:v>75.965419958400005</c:v>
                </c:pt>
                <c:pt idx="294">
                  <c:v>75.007872648000003</c:v>
                </c:pt>
                <c:pt idx="295">
                  <c:v>75.327055084799994</c:v>
                </c:pt>
                <c:pt idx="296">
                  <c:v>72.348019007999994</c:v>
                </c:pt>
                <c:pt idx="297">
                  <c:v>71.0712892608</c:v>
                </c:pt>
                <c:pt idx="298">
                  <c:v>70.220136096000004</c:v>
                </c:pt>
                <c:pt idx="299">
                  <c:v>65.857976126400004</c:v>
                </c:pt>
                <c:pt idx="300">
                  <c:v>63.942881505599999</c:v>
                </c:pt>
                <c:pt idx="301">
                  <c:v>62.559757612799999</c:v>
                </c:pt>
                <c:pt idx="302">
                  <c:v>57.452838624000002</c:v>
                </c:pt>
                <c:pt idx="303">
                  <c:v>54.792984984</c:v>
                </c:pt>
                <c:pt idx="304">
                  <c:v>52.984284508800002</c:v>
                </c:pt>
                <c:pt idx="305">
                  <c:v>47.239000646400001</c:v>
                </c:pt>
                <c:pt idx="306">
                  <c:v>43.727993841599996</c:v>
                </c:pt>
                <c:pt idx="307">
                  <c:v>41.280928492800001</c:v>
                </c:pt>
                <c:pt idx="308">
                  <c:v>35.5356446304</c:v>
                </c:pt>
                <c:pt idx="309">
                  <c:v>31.279878806399999</c:v>
                </c:pt>
                <c:pt idx="310">
                  <c:v>28.0880544384</c:v>
                </c:pt>
                <c:pt idx="311">
                  <c:v>22.023588139200001</c:v>
                </c:pt>
                <c:pt idx="312">
                  <c:v>17.7678223152</c:v>
                </c:pt>
                <c:pt idx="313">
                  <c:v>14.1504213648</c:v>
                </c:pt>
                <c:pt idx="314">
                  <c:v>7.8731667743999996</c:v>
                </c:pt>
                <c:pt idx="315">
                  <c:v>3.5110068048</c:v>
                </c:pt>
                <c:pt idx="316">
                  <c:v>-0.42557658240000001</c:v>
                </c:pt>
                <c:pt idx="317">
                  <c:v>-6.3836487359999996</c:v>
                </c:pt>
                <c:pt idx="318">
                  <c:v>-10.533020414399999</c:v>
                </c:pt>
                <c:pt idx="319">
                  <c:v>-14.363209656</c:v>
                </c:pt>
                <c:pt idx="320">
                  <c:v>-20.427675955200002</c:v>
                </c:pt>
                <c:pt idx="321">
                  <c:v>-24.789835924799998</c:v>
                </c:pt>
                <c:pt idx="322">
                  <c:v>-28.194448584</c:v>
                </c:pt>
                <c:pt idx="323">
                  <c:v>-33.833338300800001</c:v>
                </c:pt>
                <c:pt idx="324">
                  <c:v>-38.301892416000001</c:v>
                </c:pt>
                <c:pt idx="325">
                  <c:v>-41.812899220799999</c:v>
                </c:pt>
                <c:pt idx="326">
                  <c:v>-46.600635772799997</c:v>
                </c:pt>
                <c:pt idx="327">
                  <c:v>-49.792460140800003</c:v>
                </c:pt>
                <c:pt idx="328">
                  <c:v>-52.771496217600003</c:v>
                </c:pt>
                <c:pt idx="329">
                  <c:v>-56.920867895999997</c:v>
                </c:pt>
                <c:pt idx="330">
                  <c:v>-59.687115681599998</c:v>
                </c:pt>
                <c:pt idx="331">
                  <c:v>-61.921392739200002</c:v>
                </c:pt>
                <c:pt idx="332">
                  <c:v>-65.006822961599994</c:v>
                </c:pt>
                <c:pt idx="333">
                  <c:v>-66.7091292912</c:v>
                </c:pt>
                <c:pt idx="334">
                  <c:v>-68.305041475199999</c:v>
                </c:pt>
                <c:pt idx="335">
                  <c:v>-70.645712678400002</c:v>
                </c:pt>
                <c:pt idx="336">
                  <c:v>-71.709654134399997</c:v>
                </c:pt>
                <c:pt idx="337">
                  <c:v>-73.092778027199998</c:v>
                </c:pt>
                <c:pt idx="338">
                  <c:v>-76.390996540800003</c:v>
                </c:pt>
                <c:pt idx="339">
                  <c:v>-78.518879452799993</c:v>
                </c:pt>
                <c:pt idx="340">
                  <c:v>-78.518879452799993</c:v>
                </c:pt>
                <c:pt idx="341">
                  <c:v>-78.093302870399995</c:v>
                </c:pt>
                <c:pt idx="342">
                  <c:v>-77.880514579199996</c:v>
                </c:pt>
                <c:pt idx="343">
                  <c:v>-77.348543851200006</c:v>
                </c:pt>
                <c:pt idx="344">
                  <c:v>-76.284602395199997</c:v>
                </c:pt>
                <c:pt idx="345">
                  <c:v>-75.007872648000003</c:v>
                </c:pt>
                <c:pt idx="346">
                  <c:v>-73.305566318399997</c:v>
                </c:pt>
                <c:pt idx="347">
                  <c:v>-71.177683406400007</c:v>
                </c:pt>
                <c:pt idx="348">
                  <c:v>-68.837012203200004</c:v>
                </c:pt>
                <c:pt idx="349">
                  <c:v>-66.496341000000001</c:v>
                </c:pt>
                <c:pt idx="350">
                  <c:v>-64.262063942400005</c:v>
                </c:pt>
                <c:pt idx="351">
                  <c:v>-61.283027865599998</c:v>
                </c:pt>
                <c:pt idx="352">
                  <c:v>-57.984809351999999</c:v>
                </c:pt>
                <c:pt idx="353">
                  <c:v>-55.005773275199999</c:v>
                </c:pt>
                <c:pt idx="354">
                  <c:v>-51.601160616000001</c:v>
                </c:pt>
                <c:pt idx="355">
                  <c:v>-47.4517889376</c:v>
                </c:pt>
                <c:pt idx="356">
                  <c:v>-43.515205550399997</c:v>
                </c:pt>
                <c:pt idx="357">
                  <c:v>-40.0041987456</c:v>
                </c:pt>
                <c:pt idx="358">
                  <c:v>-35.642038776</c:v>
                </c:pt>
                <c:pt idx="359">
                  <c:v>-31.1734846608</c:v>
                </c:pt>
                <c:pt idx="360">
                  <c:v>-26.917718836799999</c:v>
                </c:pt>
                <c:pt idx="361">
                  <c:v>-22.449164721599999</c:v>
                </c:pt>
                <c:pt idx="362">
                  <c:v>-17.555034024000001</c:v>
                </c:pt>
                <c:pt idx="363">
                  <c:v>-12.9800857632</c:v>
                </c:pt>
                <c:pt idx="364">
                  <c:v>-7.9795609199999999</c:v>
                </c:pt>
                <c:pt idx="365">
                  <c:v>-3.1918243679999998</c:v>
                </c:pt>
                <c:pt idx="366">
                  <c:v>1.063941456</c:v>
                </c:pt>
                <c:pt idx="367">
                  <c:v>5.9580721535999999</c:v>
                </c:pt>
                <c:pt idx="368">
                  <c:v>10.7458087056</c:v>
                </c:pt>
                <c:pt idx="369">
                  <c:v>15.320756966399999</c:v>
                </c:pt>
                <c:pt idx="370">
                  <c:v>20.1084935184</c:v>
                </c:pt>
                <c:pt idx="371">
                  <c:v>24.789835924799998</c:v>
                </c:pt>
                <c:pt idx="372">
                  <c:v>29.045601748799999</c:v>
                </c:pt>
                <c:pt idx="373">
                  <c:v>33.833338300800001</c:v>
                </c:pt>
                <c:pt idx="374">
                  <c:v>38.5146807072</c:v>
                </c:pt>
                <c:pt idx="375">
                  <c:v>42.344869948800003</c:v>
                </c:pt>
                <c:pt idx="376">
                  <c:v>46.387847481599998</c:v>
                </c:pt>
                <c:pt idx="377">
                  <c:v>50.4308250144</c:v>
                </c:pt>
                <c:pt idx="378">
                  <c:v>53.516255236799999</c:v>
                </c:pt>
                <c:pt idx="379">
                  <c:v>56.708079604799998</c:v>
                </c:pt>
                <c:pt idx="380">
                  <c:v>60.112692264000003</c:v>
                </c:pt>
                <c:pt idx="381">
                  <c:v>62.559757612799999</c:v>
                </c:pt>
                <c:pt idx="382">
                  <c:v>64.900428816000002</c:v>
                </c:pt>
                <c:pt idx="383">
                  <c:v>67.347494164799997</c:v>
                </c:pt>
                <c:pt idx="384">
                  <c:v>69.262588785600002</c:v>
                </c:pt>
                <c:pt idx="385">
                  <c:v>71.284077551999999</c:v>
                </c:pt>
                <c:pt idx="386">
                  <c:v>74.263113628799999</c:v>
                </c:pt>
                <c:pt idx="387">
                  <c:v>76.816573123200001</c:v>
                </c:pt>
                <c:pt idx="388">
                  <c:v>77.561332142400005</c:v>
                </c:pt>
                <c:pt idx="389">
                  <c:v>77.348543851200006</c:v>
                </c:pt>
                <c:pt idx="390">
                  <c:v>77.667726287999997</c:v>
                </c:pt>
                <c:pt idx="391">
                  <c:v>78.093302870399995</c:v>
                </c:pt>
                <c:pt idx="392">
                  <c:v>77.454937996799998</c:v>
                </c:pt>
                <c:pt idx="393">
                  <c:v>76.390996540800003</c:v>
                </c:pt>
                <c:pt idx="394">
                  <c:v>75.6462375216</c:v>
                </c:pt>
                <c:pt idx="395">
                  <c:v>74.475901919999998</c:v>
                </c:pt>
                <c:pt idx="396">
                  <c:v>72.454413153600001</c:v>
                </c:pt>
                <c:pt idx="397">
                  <c:v>70.858500969600001</c:v>
                </c:pt>
                <c:pt idx="398">
                  <c:v>69.262588785600002</c:v>
                </c:pt>
                <c:pt idx="399">
                  <c:v>66.602735145599993</c:v>
                </c:pt>
                <c:pt idx="400">
                  <c:v>63.7300932144</c:v>
                </c:pt>
                <c:pt idx="401">
                  <c:v>61.070239574399999</c:v>
                </c:pt>
                <c:pt idx="402">
                  <c:v>58.197597643199998</c:v>
                </c:pt>
                <c:pt idx="403">
                  <c:v>54.8993791296</c:v>
                </c:pt>
                <c:pt idx="404">
                  <c:v>51.388372324800002</c:v>
                </c:pt>
                <c:pt idx="405">
                  <c:v>47.877365519999998</c:v>
                </c:pt>
                <c:pt idx="406">
                  <c:v>44.153570424000002</c:v>
                </c:pt>
                <c:pt idx="407">
                  <c:v>39.897804600000001</c:v>
                </c:pt>
                <c:pt idx="408">
                  <c:v>35.748432921599999</c:v>
                </c:pt>
                <c:pt idx="409">
                  <c:v>31.599061243200001</c:v>
                </c:pt>
                <c:pt idx="410">
                  <c:v>27.024112982399998</c:v>
                </c:pt>
                <c:pt idx="411">
                  <c:v>22.2363764304</c:v>
                </c:pt>
                <c:pt idx="412">
                  <c:v>17.555034024000001</c:v>
                </c:pt>
                <c:pt idx="413">
                  <c:v>12.8736916176</c:v>
                </c:pt>
                <c:pt idx="414">
                  <c:v>8.1923492111999998</c:v>
                </c:pt>
                <c:pt idx="415">
                  <c:v>3.5110068048</c:v>
                </c:pt>
                <c:pt idx="416">
                  <c:v>-1.2767297472000001</c:v>
                </c:pt>
                <c:pt idx="417">
                  <c:v>-5.8516780080000004</c:v>
                </c:pt>
                <c:pt idx="418">
                  <c:v>-10.639414560000001</c:v>
                </c:pt>
                <c:pt idx="419">
                  <c:v>-15.1079686752</c:v>
                </c:pt>
                <c:pt idx="420">
                  <c:v>-20.0020993728</c:v>
                </c:pt>
                <c:pt idx="421">
                  <c:v>-24.896230070400001</c:v>
                </c:pt>
                <c:pt idx="422">
                  <c:v>-29.151995894399999</c:v>
                </c:pt>
                <c:pt idx="423">
                  <c:v>-33.514155864000003</c:v>
                </c:pt>
                <c:pt idx="424">
                  <c:v>-38.408286561600001</c:v>
                </c:pt>
                <c:pt idx="425">
                  <c:v>-42.451264094400003</c:v>
                </c:pt>
                <c:pt idx="426">
                  <c:v>-46.281453335999998</c:v>
                </c:pt>
                <c:pt idx="427">
                  <c:v>-50.537219159999999</c:v>
                </c:pt>
                <c:pt idx="428">
                  <c:v>-53.835437673599998</c:v>
                </c:pt>
                <c:pt idx="429">
                  <c:v>-56.708079604799998</c:v>
                </c:pt>
                <c:pt idx="430">
                  <c:v>-60.112692264000003</c:v>
                </c:pt>
                <c:pt idx="431">
                  <c:v>-62.772545903999998</c:v>
                </c:pt>
                <c:pt idx="432">
                  <c:v>-64.794034670399995</c:v>
                </c:pt>
                <c:pt idx="433">
                  <c:v>-67.347494164799997</c:v>
                </c:pt>
                <c:pt idx="434">
                  <c:v>-69.262588785600002</c:v>
                </c:pt>
                <c:pt idx="435">
                  <c:v>-70.539318532799996</c:v>
                </c:pt>
                <c:pt idx="436">
                  <c:v>-72.560807299199993</c:v>
                </c:pt>
                <c:pt idx="437">
                  <c:v>-73.943931191999994</c:v>
                </c:pt>
                <c:pt idx="438">
                  <c:v>-75.007872648000003</c:v>
                </c:pt>
                <c:pt idx="439">
                  <c:v>-76.284602395199997</c:v>
                </c:pt>
                <c:pt idx="440">
                  <c:v>-76.390996540800003</c:v>
                </c:pt>
                <c:pt idx="441">
                  <c:v>-76.071814103999998</c:v>
                </c:pt>
                <c:pt idx="442">
                  <c:v>-76.178208249600004</c:v>
                </c:pt>
                <c:pt idx="443">
                  <c:v>-75.327055084799994</c:v>
                </c:pt>
                <c:pt idx="444">
                  <c:v>-74.156719483200007</c:v>
                </c:pt>
                <c:pt idx="445">
                  <c:v>-73.624748755200002</c:v>
                </c:pt>
                <c:pt idx="446">
                  <c:v>-71.709654134399997</c:v>
                </c:pt>
                <c:pt idx="447">
                  <c:v>-69.688165368</c:v>
                </c:pt>
                <c:pt idx="448">
                  <c:v>-68.198647329600007</c:v>
                </c:pt>
                <c:pt idx="449">
                  <c:v>-65.645187835200005</c:v>
                </c:pt>
                <c:pt idx="450">
                  <c:v>-62.772545903999998</c:v>
                </c:pt>
                <c:pt idx="451">
                  <c:v>-60.538268846400001</c:v>
                </c:pt>
                <c:pt idx="452">
                  <c:v>-57.346444478400002</c:v>
                </c:pt>
                <c:pt idx="453">
                  <c:v>-53.941831819199997</c:v>
                </c:pt>
                <c:pt idx="454">
                  <c:v>-51.069189887999997</c:v>
                </c:pt>
                <c:pt idx="455">
                  <c:v>-47.132606500800001</c:v>
                </c:pt>
                <c:pt idx="456">
                  <c:v>-43.302417259199999</c:v>
                </c:pt>
                <c:pt idx="457">
                  <c:v>-39.685016308800002</c:v>
                </c:pt>
                <c:pt idx="458">
                  <c:v>-35.216462193600002</c:v>
                </c:pt>
                <c:pt idx="459">
                  <c:v>-30.854302224000001</c:v>
                </c:pt>
                <c:pt idx="460">
                  <c:v>-26.7049305456</c:v>
                </c:pt>
                <c:pt idx="461">
                  <c:v>-21.917193993600002</c:v>
                </c:pt>
                <c:pt idx="462">
                  <c:v>-17.1294574416</c:v>
                </c:pt>
                <c:pt idx="463">
                  <c:v>-12.8736916176</c:v>
                </c:pt>
                <c:pt idx="464">
                  <c:v>-7.9795609199999999</c:v>
                </c:pt>
                <c:pt idx="465">
                  <c:v>-3.0854302223999999</c:v>
                </c:pt>
                <c:pt idx="466">
                  <c:v>1.3831238928</c:v>
                </c:pt>
                <c:pt idx="467">
                  <c:v>6.2772545904000001</c:v>
                </c:pt>
                <c:pt idx="468">
                  <c:v>10.958596996800001</c:v>
                </c:pt>
                <c:pt idx="469">
                  <c:v>15.427151112000001</c:v>
                </c:pt>
                <c:pt idx="470">
                  <c:v>20.427675955200002</c:v>
                </c:pt>
                <c:pt idx="471">
                  <c:v>25.1090183616</c:v>
                </c:pt>
                <c:pt idx="472">
                  <c:v>29.151995894399999</c:v>
                </c:pt>
                <c:pt idx="473">
                  <c:v>33.939732446400001</c:v>
                </c:pt>
                <c:pt idx="474">
                  <c:v>38.727468998399999</c:v>
                </c:pt>
                <c:pt idx="475">
                  <c:v>42.451264094400003</c:v>
                </c:pt>
                <c:pt idx="476">
                  <c:v>46.494241627199997</c:v>
                </c:pt>
                <c:pt idx="477">
                  <c:v>50.643613305599999</c:v>
                </c:pt>
                <c:pt idx="478">
                  <c:v>53.729043527999998</c:v>
                </c:pt>
                <c:pt idx="479">
                  <c:v>56.814473750399998</c:v>
                </c:pt>
                <c:pt idx="480">
                  <c:v>60.219086409600003</c:v>
                </c:pt>
                <c:pt idx="481">
                  <c:v>62.559757612799999</c:v>
                </c:pt>
                <c:pt idx="482">
                  <c:v>64.900428816000002</c:v>
                </c:pt>
                <c:pt idx="483">
                  <c:v>67.453888310400004</c:v>
                </c:pt>
                <c:pt idx="484">
                  <c:v>69.262588785600002</c:v>
                </c:pt>
                <c:pt idx="485">
                  <c:v>70.964895115199994</c:v>
                </c:pt>
                <c:pt idx="486">
                  <c:v>72.986383881600005</c:v>
                </c:pt>
                <c:pt idx="487">
                  <c:v>74.475901919999998</c:v>
                </c:pt>
                <c:pt idx="488">
                  <c:v>75.859025812799999</c:v>
                </c:pt>
                <c:pt idx="489">
                  <c:v>76.710178977599995</c:v>
                </c:pt>
                <c:pt idx="490">
                  <c:v>76.497390686399996</c:v>
                </c:pt>
                <c:pt idx="491">
                  <c:v>76.710178977599995</c:v>
                </c:pt>
                <c:pt idx="492">
                  <c:v>76.710178977599995</c:v>
                </c:pt>
                <c:pt idx="493">
                  <c:v>75.327055084799994</c:v>
                </c:pt>
                <c:pt idx="494">
                  <c:v>74.369507774400006</c:v>
                </c:pt>
                <c:pt idx="495">
                  <c:v>73.731142900799995</c:v>
                </c:pt>
                <c:pt idx="496">
                  <c:v>72.028836571200003</c:v>
                </c:pt>
                <c:pt idx="497">
                  <c:v>70.007347804800006</c:v>
                </c:pt>
                <c:pt idx="498">
                  <c:v>68.411435620800006</c:v>
                </c:pt>
                <c:pt idx="499">
                  <c:v>65.857976126400004</c:v>
                </c:pt>
                <c:pt idx="500">
                  <c:v>63.198122486400003</c:v>
                </c:pt>
                <c:pt idx="501">
                  <c:v>60.644662992000001</c:v>
                </c:pt>
                <c:pt idx="502">
                  <c:v>57.559232769600001</c:v>
                </c:pt>
                <c:pt idx="503">
                  <c:v>54.473802547200002</c:v>
                </c:pt>
                <c:pt idx="504">
                  <c:v>51.069189887999997</c:v>
                </c:pt>
                <c:pt idx="505">
                  <c:v>47.239000646400001</c:v>
                </c:pt>
                <c:pt idx="506">
                  <c:v>43.515205550399997</c:v>
                </c:pt>
                <c:pt idx="507">
                  <c:v>39.685016308800002</c:v>
                </c:pt>
                <c:pt idx="508">
                  <c:v>35.322856339200001</c:v>
                </c:pt>
                <c:pt idx="509">
                  <c:v>30.854302224000001</c:v>
                </c:pt>
                <c:pt idx="510">
                  <c:v>26.7049305456</c:v>
                </c:pt>
                <c:pt idx="511">
                  <c:v>22.023588139200001</c:v>
                </c:pt>
                <c:pt idx="512">
                  <c:v>17.235851587199999</c:v>
                </c:pt>
                <c:pt idx="513">
                  <c:v>12.767297471999999</c:v>
                </c:pt>
                <c:pt idx="514">
                  <c:v>7.9795609199999999</c:v>
                </c:pt>
                <c:pt idx="515">
                  <c:v>3.1918243679999998</c:v>
                </c:pt>
                <c:pt idx="516">
                  <c:v>-1.4895180384</c:v>
                </c:pt>
                <c:pt idx="517">
                  <c:v>-6.1708604447999997</c:v>
                </c:pt>
                <c:pt idx="518">
                  <c:v>-10.7458087056</c:v>
                </c:pt>
                <c:pt idx="519">
                  <c:v>-15.320756966399999</c:v>
                </c:pt>
                <c:pt idx="520">
                  <c:v>-20.214887663999999</c:v>
                </c:pt>
                <c:pt idx="521">
                  <c:v>-24.896230070400001</c:v>
                </c:pt>
                <c:pt idx="522">
                  <c:v>-29.045601748799999</c:v>
                </c:pt>
                <c:pt idx="523">
                  <c:v>-33.620550009600002</c:v>
                </c:pt>
                <c:pt idx="524">
                  <c:v>-38.408286561600001</c:v>
                </c:pt>
                <c:pt idx="525">
                  <c:v>-42.451264094400003</c:v>
                </c:pt>
                <c:pt idx="526">
                  <c:v>-46.175059190399999</c:v>
                </c:pt>
                <c:pt idx="527">
                  <c:v>-50.111642577600001</c:v>
                </c:pt>
                <c:pt idx="528">
                  <c:v>-53.622649382399999</c:v>
                </c:pt>
                <c:pt idx="529">
                  <c:v>-56.495291313599999</c:v>
                </c:pt>
                <c:pt idx="530">
                  <c:v>-59.899903972799997</c:v>
                </c:pt>
                <c:pt idx="531">
                  <c:v>-62.453363467199999</c:v>
                </c:pt>
                <c:pt idx="532">
                  <c:v>-64.687640524800003</c:v>
                </c:pt>
                <c:pt idx="533">
                  <c:v>-67.134705873599998</c:v>
                </c:pt>
                <c:pt idx="534">
                  <c:v>-69.049800494400003</c:v>
                </c:pt>
                <c:pt idx="535">
                  <c:v>-70.539318532799996</c:v>
                </c:pt>
                <c:pt idx="536">
                  <c:v>-72.348019007999994</c:v>
                </c:pt>
                <c:pt idx="537">
                  <c:v>-73.837537046400001</c:v>
                </c:pt>
                <c:pt idx="538">
                  <c:v>-75.114266793599995</c:v>
                </c:pt>
                <c:pt idx="539">
                  <c:v>-76.284602395199997</c:v>
                </c:pt>
                <c:pt idx="540">
                  <c:v>-76.178208249600004</c:v>
                </c:pt>
                <c:pt idx="541">
                  <c:v>-76.071814103999998</c:v>
                </c:pt>
                <c:pt idx="542">
                  <c:v>-76.390996540800003</c:v>
                </c:pt>
                <c:pt idx="543">
                  <c:v>-75.433449230400001</c:v>
                </c:pt>
                <c:pt idx="544">
                  <c:v>-74.156719483200007</c:v>
                </c:pt>
                <c:pt idx="545">
                  <c:v>-73.624748755200002</c:v>
                </c:pt>
                <c:pt idx="546">
                  <c:v>-72.028836571200003</c:v>
                </c:pt>
                <c:pt idx="547">
                  <c:v>-69.794559513600007</c:v>
                </c:pt>
                <c:pt idx="548">
                  <c:v>-68.411435620800006</c:v>
                </c:pt>
                <c:pt idx="549">
                  <c:v>-65.964370271999996</c:v>
                </c:pt>
                <c:pt idx="550">
                  <c:v>-62.985334195199997</c:v>
                </c:pt>
                <c:pt idx="551">
                  <c:v>-60.644662992000001</c:v>
                </c:pt>
                <c:pt idx="552">
                  <c:v>-57.7720210608</c:v>
                </c:pt>
                <c:pt idx="553">
                  <c:v>-54.367408401600002</c:v>
                </c:pt>
                <c:pt idx="554">
                  <c:v>-51.388372324800002</c:v>
                </c:pt>
                <c:pt idx="555">
                  <c:v>-47.558183083199999</c:v>
                </c:pt>
                <c:pt idx="556">
                  <c:v>-43.621599695999997</c:v>
                </c:pt>
                <c:pt idx="557">
                  <c:v>-40.1105928912</c:v>
                </c:pt>
                <c:pt idx="558">
                  <c:v>-35.748432921599999</c:v>
                </c:pt>
                <c:pt idx="559">
                  <c:v>-31.279878806399999</c:v>
                </c:pt>
                <c:pt idx="560">
                  <c:v>-27.130507128000001</c:v>
                </c:pt>
                <c:pt idx="561">
                  <c:v>-22.449164721599999</c:v>
                </c:pt>
                <c:pt idx="562">
                  <c:v>-17.661428169600001</c:v>
                </c:pt>
                <c:pt idx="563">
                  <c:v>-13.2992682</c:v>
                </c:pt>
                <c:pt idx="564">
                  <c:v>-8.4051375024000006</c:v>
                </c:pt>
                <c:pt idx="565">
                  <c:v>-3.5110068048</c:v>
                </c:pt>
                <c:pt idx="566">
                  <c:v>0.95754731039999996</c:v>
                </c:pt>
                <c:pt idx="567">
                  <c:v>5.7452838624</c:v>
                </c:pt>
                <c:pt idx="568">
                  <c:v>10.533020414399999</c:v>
                </c:pt>
                <c:pt idx="569">
                  <c:v>14.895180384</c:v>
                </c:pt>
                <c:pt idx="570">
                  <c:v>19.895705227200001</c:v>
                </c:pt>
                <c:pt idx="571">
                  <c:v>24.577047633599999</c:v>
                </c:pt>
                <c:pt idx="572">
                  <c:v>28.620025166400001</c:v>
                </c:pt>
                <c:pt idx="573">
                  <c:v>33.301367572799997</c:v>
                </c:pt>
                <c:pt idx="574">
                  <c:v>38.195498270400002</c:v>
                </c:pt>
                <c:pt idx="575">
                  <c:v>42.025687511999998</c:v>
                </c:pt>
                <c:pt idx="576">
                  <c:v>46.068665044799999</c:v>
                </c:pt>
                <c:pt idx="577">
                  <c:v>50.005248432000002</c:v>
                </c:pt>
                <c:pt idx="578">
                  <c:v>53.197072800000001</c:v>
                </c:pt>
                <c:pt idx="579">
                  <c:v>56.388897168</c:v>
                </c:pt>
                <c:pt idx="580">
                  <c:v>59.580721535999999</c:v>
                </c:pt>
                <c:pt idx="581">
                  <c:v>62.027786884800001</c:v>
                </c:pt>
                <c:pt idx="582">
                  <c:v>64.368458087999997</c:v>
                </c:pt>
                <c:pt idx="583">
                  <c:v>66.815523436800007</c:v>
                </c:pt>
                <c:pt idx="584">
                  <c:v>68.624223912000005</c:v>
                </c:pt>
                <c:pt idx="585">
                  <c:v>70.432924387200003</c:v>
                </c:pt>
                <c:pt idx="586">
                  <c:v>79.263638471999997</c:v>
                </c:pt>
                <c:pt idx="587">
                  <c:v>113.7353416464</c:v>
                </c:pt>
                <c:pt idx="588">
                  <c:v>152.88838722720001</c:v>
                </c:pt>
                <c:pt idx="589">
                  <c:v>139.58911902720001</c:v>
                </c:pt>
                <c:pt idx="590">
                  <c:v>108.30924022080001</c:v>
                </c:pt>
                <c:pt idx="591">
                  <c:v>119.79980794559999</c:v>
                </c:pt>
                <c:pt idx="592">
                  <c:v>135.97171807679999</c:v>
                </c:pt>
                <c:pt idx="593">
                  <c:v>130.33282836000001</c:v>
                </c:pt>
                <c:pt idx="594">
                  <c:v>129.58806934079999</c:v>
                </c:pt>
                <c:pt idx="595">
                  <c:v>126.2898508272</c:v>
                </c:pt>
                <c:pt idx="596">
                  <c:v>116.0760128496</c:v>
                </c:pt>
                <c:pt idx="597">
                  <c:v>115.0120713936</c:v>
                </c:pt>
                <c:pt idx="598">
                  <c:v>110.5435172784</c:v>
                </c:pt>
                <c:pt idx="599">
                  <c:v>106.92611632800001</c:v>
                </c:pt>
                <c:pt idx="600">
                  <c:v>112.88418848160001</c:v>
                </c:pt>
                <c:pt idx="601">
                  <c:v>100.75525588319999</c:v>
                </c:pt>
                <c:pt idx="602">
                  <c:v>83.944980878400003</c:v>
                </c:pt>
                <c:pt idx="603">
                  <c:v>91.392571070399995</c:v>
                </c:pt>
                <c:pt idx="604">
                  <c:v>88.094352556800004</c:v>
                </c:pt>
                <c:pt idx="605">
                  <c:v>71.177683406400007</c:v>
                </c:pt>
                <c:pt idx="606">
                  <c:v>71.177683406400007</c:v>
                </c:pt>
                <c:pt idx="607">
                  <c:v>63.83648736</c:v>
                </c:pt>
                <c:pt idx="608">
                  <c:v>49.154095267199999</c:v>
                </c:pt>
                <c:pt idx="609">
                  <c:v>49.579671849599997</c:v>
                </c:pt>
                <c:pt idx="610">
                  <c:v>40.429775327999998</c:v>
                </c:pt>
                <c:pt idx="611">
                  <c:v>27.024112982399998</c:v>
                </c:pt>
                <c:pt idx="612">
                  <c:v>26.811324691199999</c:v>
                </c:pt>
                <c:pt idx="613">
                  <c:v>14.256815510399999</c:v>
                </c:pt>
                <c:pt idx="614">
                  <c:v>0.1063941456</c:v>
                </c:pt>
                <c:pt idx="615">
                  <c:v>2.127882912</c:v>
                </c:pt>
                <c:pt idx="616">
                  <c:v>-6.7028311727999998</c:v>
                </c:pt>
                <c:pt idx="617">
                  <c:v>-21.810799847999998</c:v>
                </c:pt>
                <c:pt idx="618">
                  <c:v>-25.428200798399999</c:v>
                </c:pt>
                <c:pt idx="619">
                  <c:v>-34.365309028799999</c:v>
                </c:pt>
                <c:pt idx="620">
                  <c:v>-44.047176278400002</c:v>
                </c:pt>
                <c:pt idx="621">
                  <c:v>-45.430300171200003</c:v>
                </c:pt>
                <c:pt idx="622">
                  <c:v>-57.240050332800003</c:v>
                </c:pt>
                <c:pt idx="623">
                  <c:v>-70.007347804800006</c:v>
                </c:pt>
                <c:pt idx="624">
                  <c:v>-70.432924387200003</c:v>
                </c:pt>
                <c:pt idx="625">
                  <c:v>-78.093302870399995</c:v>
                </c:pt>
                <c:pt idx="626">
                  <c:v>-88.626323284799994</c:v>
                </c:pt>
                <c:pt idx="627">
                  <c:v>-89.264688158400006</c:v>
                </c:pt>
                <c:pt idx="628">
                  <c:v>-97.031460787200004</c:v>
                </c:pt>
                <c:pt idx="629">
                  <c:v>-106.1813573088</c:v>
                </c:pt>
                <c:pt idx="630">
                  <c:v>-105.11741585279999</c:v>
                </c:pt>
                <c:pt idx="631">
                  <c:v>-110.86269971519999</c:v>
                </c:pt>
                <c:pt idx="632">
                  <c:v>-118.097501616</c:v>
                </c:pt>
                <c:pt idx="633">
                  <c:v>-117.03356015999999</c:v>
                </c:pt>
                <c:pt idx="634">
                  <c:v>-123.0980264592</c:v>
                </c:pt>
                <c:pt idx="635">
                  <c:v>-128.94970446720001</c:v>
                </c:pt>
                <c:pt idx="636">
                  <c:v>-125.97066839039999</c:v>
                </c:pt>
                <c:pt idx="637">
                  <c:v>-129.58806934079999</c:v>
                </c:pt>
                <c:pt idx="638">
                  <c:v>-134.48220003840001</c:v>
                </c:pt>
                <c:pt idx="639">
                  <c:v>-131.71595225280001</c:v>
                </c:pt>
                <c:pt idx="640">
                  <c:v>-133.09907614560001</c:v>
                </c:pt>
                <c:pt idx="641">
                  <c:v>-134.48220003840001</c:v>
                </c:pt>
                <c:pt idx="642">
                  <c:v>-130.12004006879999</c:v>
                </c:pt>
                <c:pt idx="643">
                  <c:v>-130.2264342144</c:v>
                </c:pt>
                <c:pt idx="644">
                  <c:v>-130.12004006879999</c:v>
                </c:pt>
                <c:pt idx="645">
                  <c:v>-124.0555737696</c:v>
                </c:pt>
                <c:pt idx="646">
                  <c:v>-122.2468732944</c:v>
                </c:pt>
                <c:pt idx="647">
                  <c:v>-120.43817281920001</c:v>
                </c:pt>
                <c:pt idx="648">
                  <c:v>-112.88418848160001</c:v>
                </c:pt>
                <c:pt idx="649">
                  <c:v>-110.0115465504</c:v>
                </c:pt>
                <c:pt idx="650">
                  <c:v>-107.3516929104</c:v>
                </c:pt>
                <c:pt idx="651">
                  <c:v>-99.159343699199994</c:v>
                </c:pt>
                <c:pt idx="652">
                  <c:v>-94.690789584000001</c:v>
                </c:pt>
                <c:pt idx="653">
                  <c:v>-90.435023760000007</c:v>
                </c:pt>
                <c:pt idx="654">
                  <c:v>-81.6043096752</c:v>
                </c:pt>
                <c:pt idx="655">
                  <c:v>-76.390996540800003</c:v>
                </c:pt>
                <c:pt idx="656">
                  <c:v>-70.858500969600001</c:v>
                </c:pt>
                <c:pt idx="657">
                  <c:v>-60.963845428799999</c:v>
                </c:pt>
                <c:pt idx="658">
                  <c:v>-54.154620110400003</c:v>
                </c:pt>
                <c:pt idx="659">
                  <c:v>-47.770971374399998</c:v>
                </c:pt>
                <c:pt idx="660">
                  <c:v>-38.301892416000001</c:v>
                </c:pt>
                <c:pt idx="661">
                  <c:v>-30.960696369600001</c:v>
                </c:pt>
                <c:pt idx="662">
                  <c:v>-24.045076905599998</c:v>
                </c:pt>
                <c:pt idx="663">
                  <c:v>-15.8527276944</c:v>
                </c:pt>
                <c:pt idx="664">
                  <c:v>-7.9795609199999999</c:v>
                </c:pt>
                <c:pt idx="665">
                  <c:v>0.95754731039999996</c:v>
                </c:pt>
                <c:pt idx="666">
                  <c:v>8.9371082303999998</c:v>
                </c:pt>
                <c:pt idx="667">
                  <c:v>15.5335452576</c:v>
                </c:pt>
                <c:pt idx="668">
                  <c:v>25.640989089600001</c:v>
                </c:pt>
                <c:pt idx="669">
                  <c:v>34.1525207376</c:v>
                </c:pt>
                <c:pt idx="670">
                  <c:v>39.897804600000001</c:v>
                </c:pt>
                <c:pt idx="671">
                  <c:v>49.898854286400002</c:v>
                </c:pt>
                <c:pt idx="672">
                  <c:v>58.410385934399997</c:v>
                </c:pt>
                <c:pt idx="673">
                  <c:v>62.772545903999998</c:v>
                </c:pt>
                <c:pt idx="674">
                  <c:v>72.773595590400006</c:v>
                </c:pt>
                <c:pt idx="675">
                  <c:v>81.178733092800002</c:v>
                </c:pt>
                <c:pt idx="676">
                  <c:v>83.413010150399998</c:v>
                </c:pt>
                <c:pt idx="677">
                  <c:v>91.818147652799993</c:v>
                </c:pt>
                <c:pt idx="678">
                  <c:v>100.010496864</c:v>
                </c:pt>
                <c:pt idx="679">
                  <c:v>100.75525588319999</c:v>
                </c:pt>
                <c:pt idx="680">
                  <c:v>107.2452987648</c:v>
                </c:pt>
                <c:pt idx="681">
                  <c:v>115.0120713936</c:v>
                </c:pt>
                <c:pt idx="682">
                  <c:v>114.5864948112</c:v>
                </c:pt>
                <c:pt idx="683">
                  <c:v>118.84226063520001</c:v>
                </c:pt>
                <c:pt idx="684">
                  <c:v>125.6514859536</c:v>
                </c:pt>
                <c:pt idx="685">
                  <c:v>125.1195152256</c:v>
                </c:pt>
                <c:pt idx="686">
                  <c:v>127.14100399199999</c:v>
                </c:pt>
                <c:pt idx="687">
                  <c:v>132.14152883520001</c:v>
                </c:pt>
                <c:pt idx="688">
                  <c:v>130.97119323359999</c:v>
                </c:pt>
                <c:pt idx="689">
                  <c:v>131.29037567040001</c:v>
                </c:pt>
                <c:pt idx="690">
                  <c:v>133.9502293104</c:v>
                </c:pt>
                <c:pt idx="691">
                  <c:v>131.6095581072</c:v>
                </c:pt>
                <c:pt idx="692">
                  <c:v>130.43922250559999</c:v>
                </c:pt>
                <c:pt idx="693">
                  <c:v>131.29037567040001</c:v>
                </c:pt>
                <c:pt idx="694">
                  <c:v>127.4601864288</c:v>
                </c:pt>
                <c:pt idx="695">
                  <c:v>124.2683620608</c:v>
                </c:pt>
                <c:pt idx="696">
                  <c:v>123.3108147504</c:v>
                </c:pt>
                <c:pt idx="697">
                  <c:v>118.7358664896</c:v>
                </c:pt>
                <c:pt idx="698">
                  <c:v>114.37370652</c:v>
                </c:pt>
                <c:pt idx="699">
                  <c:v>111.07548800639999</c:v>
                </c:pt>
                <c:pt idx="700">
                  <c:v>105.11741585279999</c:v>
                </c:pt>
                <c:pt idx="701">
                  <c:v>99.904102718399997</c:v>
                </c:pt>
                <c:pt idx="702">
                  <c:v>95.541942748799997</c:v>
                </c:pt>
                <c:pt idx="703">
                  <c:v>88.9455057216</c:v>
                </c:pt>
                <c:pt idx="704">
                  <c:v>82.881039422399994</c:v>
                </c:pt>
                <c:pt idx="705">
                  <c:v>76.816573123200001</c:v>
                </c:pt>
                <c:pt idx="706">
                  <c:v>68.943406348799996</c:v>
                </c:pt>
                <c:pt idx="707">
                  <c:v>62.027786884800001</c:v>
                </c:pt>
                <c:pt idx="708">
                  <c:v>55.324955711999998</c:v>
                </c:pt>
                <c:pt idx="709">
                  <c:v>46.813424064000003</c:v>
                </c:pt>
                <c:pt idx="710">
                  <c:v>39.153045580799997</c:v>
                </c:pt>
                <c:pt idx="711">
                  <c:v>31.599061243200001</c:v>
                </c:pt>
                <c:pt idx="712">
                  <c:v>22.661953012800002</c:v>
                </c:pt>
                <c:pt idx="713">
                  <c:v>15.1079686752</c:v>
                </c:pt>
                <c:pt idx="714">
                  <c:v>7.5539843376000002</c:v>
                </c:pt>
                <c:pt idx="715">
                  <c:v>-1.5959121839999999</c:v>
                </c:pt>
                <c:pt idx="716">
                  <c:v>-9.5754731040000003</c:v>
                </c:pt>
                <c:pt idx="717">
                  <c:v>-17.235851587199999</c:v>
                </c:pt>
                <c:pt idx="718">
                  <c:v>-26.172959817599999</c:v>
                </c:pt>
                <c:pt idx="719">
                  <c:v>-33.939732446400001</c:v>
                </c:pt>
                <c:pt idx="720">
                  <c:v>-41.280928492800001</c:v>
                </c:pt>
                <c:pt idx="721">
                  <c:v>-50.005248432000002</c:v>
                </c:pt>
                <c:pt idx="722">
                  <c:v>-57.7720210608</c:v>
                </c:pt>
                <c:pt idx="723">
                  <c:v>-64.900428816000002</c:v>
                </c:pt>
                <c:pt idx="724">
                  <c:v>-72.454413153600001</c:v>
                </c:pt>
                <c:pt idx="725">
                  <c:v>-79.263638471999997</c:v>
                </c:pt>
                <c:pt idx="726">
                  <c:v>-85.647287207999995</c:v>
                </c:pt>
                <c:pt idx="727">
                  <c:v>-92.456512526400005</c:v>
                </c:pt>
                <c:pt idx="728">
                  <c:v>-98.201796388800005</c:v>
                </c:pt>
                <c:pt idx="729">
                  <c:v>-103.0959270864</c:v>
                </c:pt>
                <c:pt idx="730">
                  <c:v>-108.2028460752</c:v>
                </c:pt>
                <c:pt idx="731">
                  <c:v>-112.67140019040001</c:v>
                </c:pt>
                <c:pt idx="732">
                  <c:v>-116.6079835776</c:v>
                </c:pt>
                <c:pt idx="733">
                  <c:v>-120.22538452800001</c:v>
                </c:pt>
                <c:pt idx="734">
                  <c:v>-123.41720889600001</c:v>
                </c:pt>
                <c:pt idx="735">
                  <c:v>-126.18345668160001</c:v>
                </c:pt>
                <c:pt idx="736">
                  <c:v>-128.52412788480001</c:v>
                </c:pt>
                <c:pt idx="737">
                  <c:v>-130.2264342144</c:v>
                </c:pt>
                <c:pt idx="738">
                  <c:v>-131.82234639839999</c:v>
                </c:pt>
                <c:pt idx="739">
                  <c:v>-132.992682</c:v>
                </c:pt>
                <c:pt idx="740">
                  <c:v>-132.77989370879999</c:v>
                </c:pt>
                <c:pt idx="741">
                  <c:v>-132.5671054176</c:v>
                </c:pt>
                <c:pt idx="742">
                  <c:v>-131.92874054399999</c:v>
                </c:pt>
                <c:pt idx="743">
                  <c:v>-130.12004006879999</c:v>
                </c:pt>
                <c:pt idx="744">
                  <c:v>-128.4177337392</c:v>
                </c:pt>
                <c:pt idx="745">
                  <c:v>-125.75788009919999</c:v>
                </c:pt>
                <c:pt idx="746">
                  <c:v>-122.1404791488</c:v>
                </c:pt>
                <c:pt idx="747">
                  <c:v>-119.0550489264</c:v>
                </c:pt>
                <c:pt idx="748">
                  <c:v>-115.43764797599999</c:v>
                </c:pt>
                <c:pt idx="749">
                  <c:v>-110.3307289872</c:v>
                </c:pt>
                <c:pt idx="750">
                  <c:v>-105.54299243520001</c:v>
                </c:pt>
                <c:pt idx="751">
                  <c:v>-100.8616500288</c:v>
                </c:pt>
                <c:pt idx="752">
                  <c:v>-94.797183729599993</c:v>
                </c:pt>
                <c:pt idx="753">
                  <c:v>-89.371082303999998</c:v>
                </c:pt>
                <c:pt idx="754">
                  <c:v>-83.732192587200004</c:v>
                </c:pt>
                <c:pt idx="755">
                  <c:v>-76.497390686399996</c:v>
                </c:pt>
                <c:pt idx="756">
                  <c:v>-69.475377076800001</c:v>
                </c:pt>
                <c:pt idx="757">
                  <c:v>-62.666151758399998</c:v>
                </c:pt>
                <c:pt idx="758">
                  <c:v>-54.8993791296</c:v>
                </c:pt>
                <c:pt idx="759">
                  <c:v>-47.345394792</c:v>
                </c:pt>
                <c:pt idx="760">
                  <c:v>-39.791410454400001</c:v>
                </c:pt>
                <c:pt idx="761">
                  <c:v>-31.386272951999999</c:v>
                </c:pt>
                <c:pt idx="762">
                  <c:v>-23.087529595199999</c:v>
                </c:pt>
                <c:pt idx="763">
                  <c:v>-15.427151112000001</c:v>
                </c:pt>
                <c:pt idx="764">
                  <c:v>-7.2348019008</c:v>
                </c:pt>
                <c:pt idx="765">
                  <c:v>1.063941456</c:v>
                </c:pt>
                <c:pt idx="766">
                  <c:v>9.3626848127999995</c:v>
                </c:pt>
                <c:pt idx="767">
                  <c:v>17.555034024000001</c:v>
                </c:pt>
                <c:pt idx="768">
                  <c:v>25.8537773808</c:v>
                </c:pt>
                <c:pt idx="769">
                  <c:v>33.620550009600002</c:v>
                </c:pt>
                <c:pt idx="770">
                  <c:v>41.6001109296</c:v>
                </c:pt>
                <c:pt idx="771">
                  <c:v>49.898854286400002</c:v>
                </c:pt>
                <c:pt idx="772">
                  <c:v>57.559232769600001</c:v>
                </c:pt>
                <c:pt idx="773">
                  <c:v>65.113217107200001</c:v>
                </c:pt>
                <c:pt idx="774">
                  <c:v>72.454413153600001</c:v>
                </c:pt>
                <c:pt idx="775">
                  <c:v>79.370032617600003</c:v>
                </c:pt>
                <c:pt idx="776">
                  <c:v>85.860075499199993</c:v>
                </c:pt>
                <c:pt idx="777">
                  <c:v>92.243724235200006</c:v>
                </c:pt>
                <c:pt idx="778">
                  <c:v>98.095402243199999</c:v>
                </c:pt>
                <c:pt idx="779">
                  <c:v>103.202321232</c:v>
                </c:pt>
                <c:pt idx="780">
                  <c:v>108.30924022080001</c:v>
                </c:pt>
                <c:pt idx="781">
                  <c:v>112.67140019040001</c:v>
                </c:pt>
                <c:pt idx="782">
                  <c:v>116.501589432</c:v>
                </c:pt>
                <c:pt idx="783">
                  <c:v>120.3317786736</c:v>
                </c:pt>
                <c:pt idx="784">
                  <c:v>123.6299971872</c:v>
                </c:pt>
                <c:pt idx="785">
                  <c:v>126.18345668160001</c:v>
                </c:pt>
                <c:pt idx="786">
                  <c:v>128.4177337392</c:v>
                </c:pt>
                <c:pt idx="787">
                  <c:v>130.43922250559999</c:v>
                </c:pt>
                <c:pt idx="788">
                  <c:v>131.92874054399999</c:v>
                </c:pt>
                <c:pt idx="789">
                  <c:v>132.77989370879999</c:v>
                </c:pt>
                <c:pt idx="790">
                  <c:v>132.8862878544</c:v>
                </c:pt>
                <c:pt idx="791">
                  <c:v>132.35431712639999</c:v>
                </c:pt>
                <c:pt idx="792">
                  <c:v>131.6095581072</c:v>
                </c:pt>
                <c:pt idx="793">
                  <c:v>130.2264342144</c:v>
                </c:pt>
                <c:pt idx="794">
                  <c:v>128.09855130240001</c:v>
                </c:pt>
                <c:pt idx="795">
                  <c:v>125.4386976624</c:v>
                </c:pt>
                <c:pt idx="796">
                  <c:v>122.4596615856</c:v>
                </c:pt>
                <c:pt idx="797">
                  <c:v>119.0550489264</c:v>
                </c:pt>
                <c:pt idx="798">
                  <c:v>115.22485968479999</c:v>
                </c:pt>
                <c:pt idx="799">
                  <c:v>110.649911424</c:v>
                </c:pt>
                <c:pt idx="800">
                  <c:v>105.6493865808</c:v>
                </c:pt>
                <c:pt idx="801">
                  <c:v>100.54246759199999</c:v>
                </c:pt>
                <c:pt idx="802">
                  <c:v>95.222760312000005</c:v>
                </c:pt>
                <c:pt idx="803">
                  <c:v>89.477476449600005</c:v>
                </c:pt>
                <c:pt idx="804">
                  <c:v>83.413010150399998</c:v>
                </c:pt>
                <c:pt idx="805">
                  <c:v>76.710178977599995</c:v>
                </c:pt>
                <c:pt idx="806">
                  <c:v>69.581771222399993</c:v>
                </c:pt>
                <c:pt idx="807">
                  <c:v>62.3469693216</c:v>
                </c:pt>
                <c:pt idx="808">
                  <c:v>55.005773275199999</c:v>
                </c:pt>
                <c:pt idx="809">
                  <c:v>47.345394792</c:v>
                </c:pt>
                <c:pt idx="810">
                  <c:v>39.365833872000003</c:v>
                </c:pt>
                <c:pt idx="811">
                  <c:v>31.386272951999999</c:v>
                </c:pt>
                <c:pt idx="812">
                  <c:v>23.300317886399998</c:v>
                </c:pt>
                <c:pt idx="813">
                  <c:v>15.320756966399999</c:v>
                </c:pt>
                <c:pt idx="814">
                  <c:v>7.3411960464000003</c:v>
                </c:pt>
                <c:pt idx="815">
                  <c:v>-0.85115316480000003</c:v>
                </c:pt>
                <c:pt idx="816">
                  <c:v>-9.1498965216000006</c:v>
                </c:pt>
                <c:pt idx="817">
                  <c:v>-17.342245732799999</c:v>
                </c:pt>
                <c:pt idx="818">
                  <c:v>-25.534594943999998</c:v>
                </c:pt>
                <c:pt idx="819">
                  <c:v>-33.726944155200002</c:v>
                </c:pt>
                <c:pt idx="820">
                  <c:v>-41.6001109296</c:v>
                </c:pt>
                <c:pt idx="821">
                  <c:v>-49.686065995200003</c:v>
                </c:pt>
                <c:pt idx="822">
                  <c:v>-57.7720210608</c:v>
                </c:pt>
                <c:pt idx="823">
                  <c:v>-65.113217107200001</c:v>
                </c:pt>
                <c:pt idx="824">
                  <c:v>-72.241624862400002</c:v>
                </c:pt>
                <c:pt idx="825">
                  <c:v>-79.370032617600003</c:v>
                </c:pt>
                <c:pt idx="826">
                  <c:v>-86.072863790400007</c:v>
                </c:pt>
                <c:pt idx="827">
                  <c:v>-92.243724235200006</c:v>
                </c:pt>
                <c:pt idx="828">
                  <c:v>-98.095402243199999</c:v>
                </c:pt>
                <c:pt idx="829">
                  <c:v>-103.4151095232</c:v>
                </c:pt>
                <c:pt idx="830">
                  <c:v>-108.2028460752</c:v>
                </c:pt>
                <c:pt idx="831">
                  <c:v>-112.777794336</c:v>
                </c:pt>
                <c:pt idx="832">
                  <c:v>-116.7143777232</c:v>
                </c:pt>
                <c:pt idx="833">
                  <c:v>-120.3317786736</c:v>
                </c:pt>
                <c:pt idx="834">
                  <c:v>-123.5236030416</c:v>
                </c:pt>
                <c:pt idx="835">
                  <c:v>-126.39624497280001</c:v>
                </c:pt>
                <c:pt idx="836">
                  <c:v>-128.8433103216</c:v>
                </c:pt>
                <c:pt idx="837">
                  <c:v>-130.54561665119999</c:v>
                </c:pt>
                <c:pt idx="838">
                  <c:v>-132.0351346896</c:v>
                </c:pt>
                <c:pt idx="839">
                  <c:v>-132.992682</c:v>
                </c:pt>
                <c:pt idx="840">
                  <c:v>-132.8862878544</c:v>
                </c:pt>
                <c:pt idx="841">
                  <c:v>-132.5671054176</c:v>
                </c:pt>
                <c:pt idx="842">
                  <c:v>-131.92874054399999</c:v>
                </c:pt>
                <c:pt idx="843">
                  <c:v>-130.54561665119999</c:v>
                </c:pt>
                <c:pt idx="844">
                  <c:v>-128.3113395936</c:v>
                </c:pt>
                <c:pt idx="845">
                  <c:v>-125.75788009919999</c:v>
                </c:pt>
                <c:pt idx="846">
                  <c:v>-122.5660557312</c:v>
                </c:pt>
              </c:numCache>
            </c:numRef>
          </c:yVal>
          <c:smooth val="1"/>
          <c:extLst>
            <c:ext xmlns:c16="http://schemas.microsoft.com/office/drawing/2014/chart" uri="{C3380CC4-5D6E-409C-BE32-E72D297353CC}">
              <c16:uniqueId val="{00000000-3733-4188-A3A2-B949695B851D}"/>
            </c:ext>
          </c:extLst>
        </c:ser>
        <c:ser>
          <c:idx val="1"/>
          <c:order val="1"/>
          <c:tx>
            <c:strRef>
              <c:f>'{30DADD2E-3D48-4C63-96DB-3D4A90'!$C$3</c:f>
              <c:strCache>
                <c:ptCount val="1"/>
                <c:pt idx="0">
                  <c:v>3khz</c:v>
                </c:pt>
              </c:strCache>
            </c:strRef>
          </c:tx>
          <c:spPr>
            <a:ln w="19050" cap="rnd">
              <a:solidFill>
                <a:schemeClr val="accent2"/>
              </a:solidFill>
              <a:round/>
            </a:ln>
            <a:effectLst/>
          </c:spPr>
          <c:marker>
            <c:symbol val="none"/>
          </c:marker>
          <c:xVal>
            <c:numRef>
              <c:f>'{30DADD2E-3D48-4C63-96DB-3D4A90'!$A$1558:$A$2404</c:f>
              <c:numCache>
                <c:formatCode>General</c:formatCode>
                <c:ptCount val="847"/>
                <c:pt idx="0">
                  <c:v>0.25899999999999401</c:v>
                </c:pt>
                <c:pt idx="1">
                  <c:v>0.25916666666666099</c:v>
                </c:pt>
                <c:pt idx="2">
                  <c:v>0.25933333333332698</c:v>
                </c:pt>
                <c:pt idx="3">
                  <c:v>0.25949999999999401</c:v>
                </c:pt>
                <c:pt idx="4">
                  <c:v>0.25966666666666099</c:v>
                </c:pt>
                <c:pt idx="5">
                  <c:v>0.25983333333332698</c:v>
                </c:pt>
                <c:pt idx="6">
                  <c:v>0.25999999999999401</c:v>
                </c:pt>
                <c:pt idx="7">
                  <c:v>0.260166666666661</c:v>
                </c:pt>
                <c:pt idx="8">
                  <c:v>0.26033333333332698</c:v>
                </c:pt>
                <c:pt idx="9">
                  <c:v>0.26049999999999401</c:v>
                </c:pt>
                <c:pt idx="10">
                  <c:v>0.260666666666661</c:v>
                </c:pt>
                <c:pt idx="11">
                  <c:v>0.26083333333332698</c:v>
                </c:pt>
                <c:pt idx="12">
                  <c:v>0.26099999999999401</c:v>
                </c:pt>
                <c:pt idx="13">
                  <c:v>0.261166666666661</c:v>
                </c:pt>
                <c:pt idx="14">
                  <c:v>0.26133333333332698</c:v>
                </c:pt>
                <c:pt idx="15">
                  <c:v>0.26149999999999402</c:v>
                </c:pt>
                <c:pt idx="16">
                  <c:v>0.261666666666661</c:v>
                </c:pt>
                <c:pt idx="17">
                  <c:v>0.26183333333332698</c:v>
                </c:pt>
                <c:pt idx="18">
                  <c:v>0.26199999999999402</c:v>
                </c:pt>
                <c:pt idx="19">
                  <c:v>0.262166666666661</c:v>
                </c:pt>
                <c:pt idx="20">
                  <c:v>0.26233333333332698</c:v>
                </c:pt>
                <c:pt idx="21">
                  <c:v>0.26249999999999402</c:v>
                </c:pt>
                <c:pt idx="22">
                  <c:v>0.262666666666661</c:v>
                </c:pt>
                <c:pt idx="23">
                  <c:v>0.26283333333332698</c:v>
                </c:pt>
                <c:pt idx="24">
                  <c:v>0.26299999999999402</c:v>
                </c:pt>
                <c:pt idx="25">
                  <c:v>0.263166666666661</c:v>
                </c:pt>
                <c:pt idx="26">
                  <c:v>0.26333333333332698</c:v>
                </c:pt>
                <c:pt idx="27">
                  <c:v>0.26349999999999402</c:v>
                </c:pt>
                <c:pt idx="28">
                  <c:v>0.263666666666661</c:v>
                </c:pt>
                <c:pt idx="29">
                  <c:v>0.26383333333332698</c:v>
                </c:pt>
                <c:pt idx="30">
                  <c:v>0.26399999999999402</c:v>
                </c:pt>
                <c:pt idx="31">
                  <c:v>0.264166666666661</c:v>
                </c:pt>
                <c:pt idx="32">
                  <c:v>0.26433333333332698</c:v>
                </c:pt>
                <c:pt idx="33">
                  <c:v>0.26449999999999402</c:v>
                </c:pt>
                <c:pt idx="34">
                  <c:v>0.264666666666661</c:v>
                </c:pt>
                <c:pt idx="35">
                  <c:v>0.26483333333332798</c:v>
                </c:pt>
                <c:pt idx="36">
                  <c:v>0.26499999999999402</c:v>
                </c:pt>
                <c:pt idx="37">
                  <c:v>0.265166666666661</c:v>
                </c:pt>
                <c:pt idx="38">
                  <c:v>0.26533333333332798</c:v>
                </c:pt>
                <c:pt idx="39">
                  <c:v>0.26549999999999402</c:v>
                </c:pt>
                <c:pt idx="40">
                  <c:v>0.265666666666661</c:v>
                </c:pt>
                <c:pt idx="41">
                  <c:v>0.26583333333332798</c:v>
                </c:pt>
                <c:pt idx="42">
                  <c:v>0.26599999999999402</c:v>
                </c:pt>
                <c:pt idx="43">
                  <c:v>0.266166666666661</c:v>
                </c:pt>
                <c:pt idx="44">
                  <c:v>0.26633333333332798</c:v>
                </c:pt>
                <c:pt idx="45">
                  <c:v>0.26649999999999402</c:v>
                </c:pt>
                <c:pt idx="46">
                  <c:v>0.266666666666661</c:v>
                </c:pt>
                <c:pt idx="47">
                  <c:v>0.26683333333332798</c:v>
                </c:pt>
                <c:pt idx="48">
                  <c:v>0.26699999999999402</c:v>
                </c:pt>
                <c:pt idx="49">
                  <c:v>0.267166666666661</c:v>
                </c:pt>
                <c:pt idx="50">
                  <c:v>0.26733333333332798</c:v>
                </c:pt>
                <c:pt idx="51">
                  <c:v>0.26749999999999502</c:v>
                </c:pt>
                <c:pt idx="52">
                  <c:v>0.267666666666661</c:v>
                </c:pt>
                <c:pt idx="53">
                  <c:v>0.26783333333332798</c:v>
                </c:pt>
                <c:pt idx="54">
                  <c:v>0.26799999999999502</c:v>
                </c:pt>
                <c:pt idx="55">
                  <c:v>0.268166666666661</c:v>
                </c:pt>
                <c:pt idx="56">
                  <c:v>0.26833333333332798</c:v>
                </c:pt>
                <c:pt idx="57">
                  <c:v>0.26849999999999502</c:v>
                </c:pt>
                <c:pt idx="58">
                  <c:v>0.268666666666661</c:v>
                </c:pt>
                <c:pt idx="59">
                  <c:v>0.26883333333332798</c:v>
                </c:pt>
                <c:pt idx="60">
                  <c:v>0.26899999999999502</c:v>
                </c:pt>
                <c:pt idx="61">
                  <c:v>0.269166666666661</c:v>
                </c:pt>
                <c:pt idx="62">
                  <c:v>0.26933333333332798</c:v>
                </c:pt>
                <c:pt idx="63">
                  <c:v>0.26949999999999502</c:v>
                </c:pt>
                <c:pt idx="64">
                  <c:v>0.269666666666661</c:v>
                </c:pt>
                <c:pt idx="65">
                  <c:v>0.26983333333332798</c:v>
                </c:pt>
                <c:pt idx="66">
                  <c:v>0.26999999999999502</c:v>
                </c:pt>
                <c:pt idx="67">
                  <c:v>0.270166666666662</c:v>
                </c:pt>
                <c:pt idx="68">
                  <c:v>0.27033333333332799</c:v>
                </c:pt>
                <c:pt idx="69">
                  <c:v>0.27049999999999502</c:v>
                </c:pt>
                <c:pt idx="70">
                  <c:v>0.270666666666662</c:v>
                </c:pt>
                <c:pt idx="71">
                  <c:v>0.27083333333332799</c:v>
                </c:pt>
                <c:pt idx="72">
                  <c:v>0.27099999999999502</c:v>
                </c:pt>
                <c:pt idx="73">
                  <c:v>0.271166666666662</c:v>
                </c:pt>
                <c:pt idx="74">
                  <c:v>0.27133333333332799</c:v>
                </c:pt>
                <c:pt idx="75">
                  <c:v>0.27149999999999502</c:v>
                </c:pt>
                <c:pt idx="76">
                  <c:v>0.271666666666662</c:v>
                </c:pt>
                <c:pt idx="77">
                  <c:v>0.27183333333332799</c:v>
                </c:pt>
                <c:pt idx="78">
                  <c:v>0.27199999999999502</c:v>
                </c:pt>
                <c:pt idx="79">
                  <c:v>0.272166666666662</c:v>
                </c:pt>
                <c:pt idx="80">
                  <c:v>0.27233333333332799</c:v>
                </c:pt>
                <c:pt idx="81">
                  <c:v>0.27249999999999502</c:v>
                </c:pt>
                <c:pt idx="82">
                  <c:v>0.27266666666666201</c:v>
                </c:pt>
                <c:pt idx="83">
                  <c:v>0.27283333333332799</c:v>
                </c:pt>
                <c:pt idx="84">
                  <c:v>0.27299999999999502</c:v>
                </c:pt>
                <c:pt idx="85">
                  <c:v>0.27316666666666201</c:v>
                </c:pt>
                <c:pt idx="86">
                  <c:v>0.27333333333332899</c:v>
                </c:pt>
                <c:pt idx="87">
                  <c:v>0.27349999999999502</c:v>
                </c:pt>
                <c:pt idx="88">
                  <c:v>0.27366666666666201</c:v>
                </c:pt>
                <c:pt idx="89">
                  <c:v>0.27383333333332899</c:v>
                </c:pt>
                <c:pt idx="90">
                  <c:v>0.27399999999999503</c:v>
                </c:pt>
                <c:pt idx="91">
                  <c:v>0.27416666666666201</c:v>
                </c:pt>
                <c:pt idx="92">
                  <c:v>0.27433333333332899</c:v>
                </c:pt>
                <c:pt idx="93">
                  <c:v>0.27449999999999503</c:v>
                </c:pt>
                <c:pt idx="94">
                  <c:v>0.27466666666666201</c:v>
                </c:pt>
                <c:pt idx="95">
                  <c:v>0.27483333333332899</c:v>
                </c:pt>
                <c:pt idx="96">
                  <c:v>0.27499999999999503</c:v>
                </c:pt>
                <c:pt idx="97">
                  <c:v>0.27516666666666201</c:v>
                </c:pt>
                <c:pt idx="98">
                  <c:v>0.27533333333332899</c:v>
                </c:pt>
                <c:pt idx="99">
                  <c:v>0.27549999999999503</c:v>
                </c:pt>
                <c:pt idx="100">
                  <c:v>0.27566666666666201</c:v>
                </c:pt>
                <c:pt idx="101">
                  <c:v>0.27583333333332899</c:v>
                </c:pt>
                <c:pt idx="102">
                  <c:v>0.27599999999999603</c:v>
                </c:pt>
                <c:pt idx="103">
                  <c:v>0.27616666666666201</c:v>
                </c:pt>
                <c:pt idx="104">
                  <c:v>0.27633333333332899</c:v>
                </c:pt>
                <c:pt idx="105">
                  <c:v>0.27649999999999603</c:v>
                </c:pt>
                <c:pt idx="106">
                  <c:v>0.27666666666666201</c:v>
                </c:pt>
                <c:pt idx="107">
                  <c:v>0.27683333333332899</c:v>
                </c:pt>
                <c:pt idx="108">
                  <c:v>0.27699999999999603</c:v>
                </c:pt>
                <c:pt idx="109">
                  <c:v>0.27716666666666201</c:v>
                </c:pt>
                <c:pt idx="110">
                  <c:v>0.27733333333332899</c:v>
                </c:pt>
                <c:pt idx="111">
                  <c:v>0.27749999999999603</c:v>
                </c:pt>
                <c:pt idx="112">
                  <c:v>0.27766666666666201</c:v>
                </c:pt>
                <c:pt idx="113">
                  <c:v>0.27783333333332899</c:v>
                </c:pt>
                <c:pt idx="114">
                  <c:v>0.27799999999999597</c:v>
                </c:pt>
                <c:pt idx="115">
                  <c:v>0.27816666666666201</c:v>
                </c:pt>
                <c:pt idx="116">
                  <c:v>0.27833333333332899</c:v>
                </c:pt>
                <c:pt idx="117">
                  <c:v>0.27849999999999597</c:v>
                </c:pt>
                <c:pt idx="118">
                  <c:v>0.27866666666666201</c:v>
                </c:pt>
                <c:pt idx="119">
                  <c:v>0.27883333333332899</c:v>
                </c:pt>
                <c:pt idx="120">
                  <c:v>0.27899999999999597</c:v>
                </c:pt>
                <c:pt idx="121">
                  <c:v>0.27916666666666301</c:v>
                </c:pt>
                <c:pt idx="122">
                  <c:v>0.27933333333332899</c:v>
                </c:pt>
                <c:pt idx="123">
                  <c:v>0.27949999999999597</c:v>
                </c:pt>
                <c:pt idx="124">
                  <c:v>0.27966666666666301</c:v>
                </c:pt>
                <c:pt idx="125">
                  <c:v>0.27983333333332899</c:v>
                </c:pt>
                <c:pt idx="126">
                  <c:v>0.27999999999999597</c:v>
                </c:pt>
                <c:pt idx="127">
                  <c:v>0.28016666666666301</c:v>
                </c:pt>
                <c:pt idx="128">
                  <c:v>0.28033333333332899</c:v>
                </c:pt>
                <c:pt idx="129">
                  <c:v>0.28049999999999597</c:v>
                </c:pt>
                <c:pt idx="130">
                  <c:v>0.28066666666666301</c:v>
                </c:pt>
                <c:pt idx="131">
                  <c:v>0.28083333333332899</c:v>
                </c:pt>
                <c:pt idx="132">
                  <c:v>0.28099999999999598</c:v>
                </c:pt>
                <c:pt idx="133">
                  <c:v>0.28116666666666301</c:v>
                </c:pt>
                <c:pt idx="134">
                  <c:v>0.28133333333332899</c:v>
                </c:pt>
                <c:pt idx="135">
                  <c:v>0.28149999999999598</c:v>
                </c:pt>
                <c:pt idx="136">
                  <c:v>0.28166666666666301</c:v>
                </c:pt>
                <c:pt idx="137">
                  <c:v>0.28183333333332899</c:v>
                </c:pt>
                <c:pt idx="138">
                  <c:v>0.28199999999999598</c:v>
                </c:pt>
                <c:pt idx="139">
                  <c:v>0.28216666666666301</c:v>
                </c:pt>
                <c:pt idx="140">
                  <c:v>0.28233333333332999</c:v>
                </c:pt>
                <c:pt idx="141">
                  <c:v>0.28249999999999598</c:v>
                </c:pt>
                <c:pt idx="142">
                  <c:v>0.28266666666666301</c:v>
                </c:pt>
                <c:pt idx="143">
                  <c:v>0.28283333333332999</c:v>
                </c:pt>
                <c:pt idx="144">
                  <c:v>0.28299999999999598</c:v>
                </c:pt>
                <c:pt idx="145">
                  <c:v>0.28316666666666301</c:v>
                </c:pt>
                <c:pt idx="146">
                  <c:v>0.28333333333333</c:v>
                </c:pt>
                <c:pt idx="147">
                  <c:v>0.28349999999999598</c:v>
                </c:pt>
                <c:pt idx="148">
                  <c:v>0.28366666666666301</c:v>
                </c:pt>
                <c:pt idx="149">
                  <c:v>0.28383333333333</c:v>
                </c:pt>
                <c:pt idx="150">
                  <c:v>0.28399999999999598</c:v>
                </c:pt>
                <c:pt idx="151">
                  <c:v>0.28416666666666301</c:v>
                </c:pt>
                <c:pt idx="152">
                  <c:v>0.28433333333333</c:v>
                </c:pt>
                <c:pt idx="153">
                  <c:v>0.28449999999999598</c:v>
                </c:pt>
                <c:pt idx="154">
                  <c:v>0.28466666666666302</c:v>
                </c:pt>
                <c:pt idx="155">
                  <c:v>0.28483333333333</c:v>
                </c:pt>
                <c:pt idx="156">
                  <c:v>0.28499999999999698</c:v>
                </c:pt>
                <c:pt idx="157">
                  <c:v>0.28516666666666302</c:v>
                </c:pt>
                <c:pt idx="158">
                  <c:v>0.28533333333333</c:v>
                </c:pt>
                <c:pt idx="159">
                  <c:v>0.28549999999999698</c:v>
                </c:pt>
                <c:pt idx="160">
                  <c:v>0.28566666666666302</c:v>
                </c:pt>
                <c:pt idx="161">
                  <c:v>0.28583333333333</c:v>
                </c:pt>
                <c:pt idx="162">
                  <c:v>0.28599999999999698</c:v>
                </c:pt>
                <c:pt idx="163">
                  <c:v>0.28616666666666302</c:v>
                </c:pt>
                <c:pt idx="164">
                  <c:v>0.28633333333333</c:v>
                </c:pt>
                <c:pt idx="165">
                  <c:v>0.28649999999999698</c:v>
                </c:pt>
                <c:pt idx="166">
                  <c:v>0.28666666666666302</c:v>
                </c:pt>
                <c:pt idx="167">
                  <c:v>0.28683333333333</c:v>
                </c:pt>
                <c:pt idx="168">
                  <c:v>0.28699999999999698</c:v>
                </c:pt>
                <c:pt idx="169">
                  <c:v>0.28716666666666302</c:v>
                </c:pt>
                <c:pt idx="170">
                  <c:v>0.28733333333333</c:v>
                </c:pt>
                <c:pt idx="171">
                  <c:v>0.28749999999999698</c:v>
                </c:pt>
                <c:pt idx="172">
                  <c:v>0.28766666666666402</c:v>
                </c:pt>
                <c:pt idx="173">
                  <c:v>0.28783333333333</c:v>
                </c:pt>
                <c:pt idx="174">
                  <c:v>0.28799999999999698</c:v>
                </c:pt>
                <c:pt idx="175">
                  <c:v>0.28816666666666402</c:v>
                </c:pt>
                <c:pt idx="176">
                  <c:v>0.28833333333333</c:v>
                </c:pt>
                <c:pt idx="177">
                  <c:v>0.28849999999999698</c:v>
                </c:pt>
                <c:pt idx="178">
                  <c:v>0.28866666666666402</c:v>
                </c:pt>
                <c:pt idx="179">
                  <c:v>0.28883333333333</c:v>
                </c:pt>
                <c:pt idx="180">
                  <c:v>0.28899999999999698</c:v>
                </c:pt>
                <c:pt idx="181">
                  <c:v>0.28916666666666402</c:v>
                </c:pt>
                <c:pt idx="182">
                  <c:v>0.28933333333333</c:v>
                </c:pt>
                <c:pt idx="183">
                  <c:v>0.28949999999999698</c:v>
                </c:pt>
                <c:pt idx="184">
                  <c:v>0.28966666666666402</c:v>
                </c:pt>
                <c:pt idx="185">
                  <c:v>0.28983333333333</c:v>
                </c:pt>
                <c:pt idx="186">
                  <c:v>0.28999999999999698</c:v>
                </c:pt>
                <c:pt idx="187">
                  <c:v>0.29016666666666402</c:v>
                </c:pt>
                <c:pt idx="188">
                  <c:v>0.290333333333331</c:v>
                </c:pt>
                <c:pt idx="189">
                  <c:v>0.29049999999999698</c:v>
                </c:pt>
                <c:pt idx="190">
                  <c:v>0.29066666666666402</c:v>
                </c:pt>
                <c:pt idx="191">
                  <c:v>0.290833333333331</c:v>
                </c:pt>
                <c:pt idx="192">
                  <c:v>0.29099999999999698</c:v>
                </c:pt>
                <c:pt idx="193">
                  <c:v>0.29116666666666402</c:v>
                </c:pt>
                <c:pt idx="194">
                  <c:v>0.291333333333331</c:v>
                </c:pt>
                <c:pt idx="195">
                  <c:v>0.29149999999999698</c:v>
                </c:pt>
                <c:pt idx="196">
                  <c:v>0.29166666666666402</c:v>
                </c:pt>
                <c:pt idx="197">
                  <c:v>0.291833333333331</c:v>
                </c:pt>
                <c:pt idx="198">
                  <c:v>0.29199999999999698</c:v>
                </c:pt>
                <c:pt idx="199">
                  <c:v>0.29216666666666402</c:v>
                </c:pt>
                <c:pt idx="200">
                  <c:v>0.292333333333331</c:v>
                </c:pt>
                <c:pt idx="201">
                  <c:v>0.29249999999999698</c:v>
                </c:pt>
                <c:pt idx="202">
                  <c:v>0.29266666666666402</c:v>
                </c:pt>
                <c:pt idx="203">
                  <c:v>0.292833333333331</c:v>
                </c:pt>
                <c:pt idx="204">
                  <c:v>0.29299999999999699</c:v>
                </c:pt>
                <c:pt idx="205">
                  <c:v>0.29316666666666402</c:v>
                </c:pt>
                <c:pt idx="206">
                  <c:v>0.293333333333331</c:v>
                </c:pt>
                <c:pt idx="207">
                  <c:v>0.29349999999999798</c:v>
                </c:pt>
                <c:pt idx="208">
                  <c:v>0.29366666666666402</c:v>
                </c:pt>
                <c:pt idx="209">
                  <c:v>0.293833333333331</c:v>
                </c:pt>
                <c:pt idx="210">
                  <c:v>0.29399999999999799</c:v>
                </c:pt>
                <c:pt idx="211">
                  <c:v>0.29416666666666402</c:v>
                </c:pt>
                <c:pt idx="212">
                  <c:v>0.294333333333331</c:v>
                </c:pt>
                <c:pt idx="213">
                  <c:v>0.29449999999999799</c:v>
                </c:pt>
                <c:pt idx="214">
                  <c:v>0.29466666666666402</c:v>
                </c:pt>
                <c:pt idx="215">
                  <c:v>0.294833333333331</c:v>
                </c:pt>
                <c:pt idx="216">
                  <c:v>0.29499999999999799</c:v>
                </c:pt>
                <c:pt idx="217">
                  <c:v>0.29516666666666402</c:v>
                </c:pt>
                <c:pt idx="218">
                  <c:v>0.29533333333333101</c:v>
                </c:pt>
                <c:pt idx="219">
                  <c:v>0.29549999999999799</c:v>
                </c:pt>
                <c:pt idx="220">
                  <c:v>0.29566666666666402</c:v>
                </c:pt>
                <c:pt idx="221">
                  <c:v>0.29583333333333101</c:v>
                </c:pt>
                <c:pt idx="222">
                  <c:v>0.29599999999999799</c:v>
                </c:pt>
                <c:pt idx="223">
                  <c:v>0.29616666666666502</c:v>
                </c:pt>
                <c:pt idx="224">
                  <c:v>0.29633333333333101</c:v>
                </c:pt>
                <c:pt idx="225">
                  <c:v>0.29649999999999799</c:v>
                </c:pt>
                <c:pt idx="226">
                  <c:v>0.29666666666666502</c:v>
                </c:pt>
                <c:pt idx="227">
                  <c:v>0.29683333333333101</c:v>
                </c:pt>
                <c:pt idx="228">
                  <c:v>0.29699999999999799</c:v>
                </c:pt>
                <c:pt idx="229">
                  <c:v>0.29716666666666502</c:v>
                </c:pt>
                <c:pt idx="230">
                  <c:v>0.29733333333333101</c:v>
                </c:pt>
                <c:pt idx="231">
                  <c:v>0.29749999999999799</c:v>
                </c:pt>
                <c:pt idx="232">
                  <c:v>0.29766666666666503</c:v>
                </c:pt>
                <c:pt idx="233">
                  <c:v>0.29783333333333101</c:v>
                </c:pt>
                <c:pt idx="234">
                  <c:v>0.29799999999999799</c:v>
                </c:pt>
                <c:pt idx="235">
                  <c:v>0.29816666666666503</c:v>
                </c:pt>
                <c:pt idx="236">
                  <c:v>0.29833333333333101</c:v>
                </c:pt>
                <c:pt idx="237">
                  <c:v>0.29849999999999799</c:v>
                </c:pt>
                <c:pt idx="238">
                  <c:v>0.29866666666666503</c:v>
                </c:pt>
                <c:pt idx="239">
                  <c:v>0.29883333333333201</c:v>
                </c:pt>
                <c:pt idx="240">
                  <c:v>0.29899999999999799</c:v>
                </c:pt>
                <c:pt idx="241">
                  <c:v>0.29916666666666503</c:v>
                </c:pt>
                <c:pt idx="242">
                  <c:v>0.29933333333333201</c:v>
                </c:pt>
                <c:pt idx="243">
                  <c:v>0.29949999999999799</c:v>
                </c:pt>
                <c:pt idx="244">
                  <c:v>0.29966666666666503</c:v>
                </c:pt>
                <c:pt idx="245">
                  <c:v>0.29983333333333201</c:v>
                </c:pt>
                <c:pt idx="246">
                  <c:v>0.29999999999999799</c:v>
                </c:pt>
                <c:pt idx="247">
                  <c:v>0.30016666666666503</c:v>
                </c:pt>
                <c:pt idx="248">
                  <c:v>0.30033333333333201</c:v>
                </c:pt>
                <c:pt idx="249">
                  <c:v>0.30049999999999799</c:v>
                </c:pt>
                <c:pt idx="250">
                  <c:v>0.30066666666666497</c:v>
                </c:pt>
                <c:pt idx="251">
                  <c:v>0.30083333333333201</c:v>
                </c:pt>
                <c:pt idx="252">
                  <c:v>0.30099999999999799</c:v>
                </c:pt>
                <c:pt idx="253">
                  <c:v>0.30116666666666497</c:v>
                </c:pt>
                <c:pt idx="254">
                  <c:v>0.30133333333333201</c:v>
                </c:pt>
                <c:pt idx="255">
                  <c:v>0.30149999999999799</c:v>
                </c:pt>
                <c:pt idx="256">
                  <c:v>0.30166666666666497</c:v>
                </c:pt>
                <c:pt idx="257">
                  <c:v>0.30183333333333201</c:v>
                </c:pt>
                <c:pt idx="258">
                  <c:v>0.30199999999999899</c:v>
                </c:pt>
                <c:pt idx="259">
                  <c:v>0.30216666666666497</c:v>
                </c:pt>
                <c:pt idx="260">
                  <c:v>0.30233333333333201</c:v>
                </c:pt>
                <c:pt idx="261">
                  <c:v>0.30249999999999899</c:v>
                </c:pt>
                <c:pt idx="262">
                  <c:v>0.30266666666666497</c:v>
                </c:pt>
                <c:pt idx="263">
                  <c:v>0.30283333333333201</c:v>
                </c:pt>
                <c:pt idx="264">
                  <c:v>0.30299999999999899</c:v>
                </c:pt>
                <c:pt idx="265">
                  <c:v>0.30316666666666497</c:v>
                </c:pt>
                <c:pt idx="266">
                  <c:v>0.30333333333333201</c:v>
                </c:pt>
                <c:pt idx="267">
                  <c:v>0.30349999999999899</c:v>
                </c:pt>
                <c:pt idx="268">
                  <c:v>0.30366666666666497</c:v>
                </c:pt>
                <c:pt idx="269">
                  <c:v>0.30383333333333201</c:v>
                </c:pt>
                <c:pt idx="270">
                  <c:v>0.30399999999999899</c:v>
                </c:pt>
                <c:pt idx="271">
                  <c:v>0.30416666666666498</c:v>
                </c:pt>
                <c:pt idx="272">
                  <c:v>0.30433333333333201</c:v>
                </c:pt>
                <c:pt idx="273">
                  <c:v>0.30449999999999899</c:v>
                </c:pt>
                <c:pt idx="274">
                  <c:v>0.30466666666666598</c:v>
                </c:pt>
                <c:pt idx="275">
                  <c:v>0.30483333333333201</c:v>
                </c:pt>
                <c:pt idx="276">
                  <c:v>0.30499999999999899</c:v>
                </c:pt>
                <c:pt idx="277">
                  <c:v>0.30516666666666598</c:v>
                </c:pt>
                <c:pt idx="278">
                  <c:v>0.30533333333333201</c:v>
                </c:pt>
                <c:pt idx="279">
                  <c:v>0.30549999999999899</c:v>
                </c:pt>
                <c:pt idx="280">
                  <c:v>0.30566666666666598</c:v>
                </c:pt>
                <c:pt idx="281">
                  <c:v>0.30583333333333201</c:v>
                </c:pt>
                <c:pt idx="282">
                  <c:v>0.305999999999999</c:v>
                </c:pt>
                <c:pt idx="283">
                  <c:v>0.30616666666666598</c:v>
                </c:pt>
                <c:pt idx="284">
                  <c:v>0.30633333333333201</c:v>
                </c:pt>
                <c:pt idx="285">
                  <c:v>0.306499999999999</c:v>
                </c:pt>
                <c:pt idx="286">
                  <c:v>0.30666666666666598</c:v>
                </c:pt>
                <c:pt idx="287">
                  <c:v>0.30683333333333201</c:v>
                </c:pt>
                <c:pt idx="288">
                  <c:v>0.306999999999999</c:v>
                </c:pt>
                <c:pt idx="289">
                  <c:v>0.30716666666666598</c:v>
                </c:pt>
                <c:pt idx="290">
                  <c:v>0.30733333333333201</c:v>
                </c:pt>
                <c:pt idx="291">
                  <c:v>0.307499999999999</c:v>
                </c:pt>
                <c:pt idx="292">
                  <c:v>0.30766666666666598</c:v>
                </c:pt>
                <c:pt idx="293">
                  <c:v>0.30783333333333301</c:v>
                </c:pt>
                <c:pt idx="294">
                  <c:v>0.307999999999999</c:v>
                </c:pt>
                <c:pt idx="295">
                  <c:v>0.30816666666666598</c:v>
                </c:pt>
                <c:pt idx="296">
                  <c:v>0.30833333333333302</c:v>
                </c:pt>
                <c:pt idx="297">
                  <c:v>0.308499999999999</c:v>
                </c:pt>
                <c:pt idx="298">
                  <c:v>0.30866666666666598</c:v>
                </c:pt>
                <c:pt idx="299">
                  <c:v>0.30883333333333302</c:v>
                </c:pt>
                <c:pt idx="300">
                  <c:v>0.308999999999999</c:v>
                </c:pt>
                <c:pt idx="301">
                  <c:v>0.30916666666666598</c:v>
                </c:pt>
                <c:pt idx="302">
                  <c:v>0.30933333333333302</c:v>
                </c:pt>
                <c:pt idx="303">
                  <c:v>0.309499999999999</c:v>
                </c:pt>
                <c:pt idx="304">
                  <c:v>0.30966666666666598</c:v>
                </c:pt>
                <c:pt idx="305">
                  <c:v>0.30983333333333302</c:v>
                </c:pt>
                <c:pt idx="306">
                  <c:v>0.309999999999999</c:v>
                </c:pt>
                <c:pt idx="307">
                  <c:v>0.31016666666666598</c:v>
                </c:pt>
                <c:pt idx="308">
                  <c:v>0.31033333333333302</c:v>
                </c:pt>
                <c:pt idx="309">
                  <c:v>0.3105</c:v>
                </c:pt>
                <c:pt idx="310">
                  <c:v>0.31066666666666598</c:v>
                </c:pt>
                <c:pt idx="311">
                  <c:v>0.31083333333333302</c:v>
                </c:pt>
                <c:pt idx="312">
                  <c:v>0.311</c:v>
                </c:pt>
                <c:pt idx="313">
                  <c:v>0.31116666666666598</c:v>
                </c:pt>
                <c:pt idx="314">
                  <c:v>0.31133333333333302</c:v>
                </c:pt>
                <c:pt idx="315">
                  <c:v>0.3115</c:v>
                </c:pt>
                <c:pt idx="316">
                  <c:v>0.31166666666666598</c:v>
                </c:pt>
                <c:pt idx="317">
                  <c:v>0.31183333333333302</c:v>
                </c:pt>
                <c:pt idx="318">
                  <c:v>0.312</c:v>
                </c:pt>
                <c:pt idx="319">
                  <c:v>0.31216666666666598</c:v>
                </c:pt>
                <c:pt idx="320">
                  <c:v>0.31233333333333302</c:v>
                </c:pt>
                <c:pt idx="321">
                  <c:v>0.3125</c:v>
                </c:pt>
                <c:pt idx="322">
                  <c:v>0.31266666666666598</c:v>
                </c:pt>
                <c:pt idx="323">
                  <c:v>0.31283333333333302</c:v>
                </c:pt>
                <c:pt idx="324">
                  <c:v>0.313</c:v>
                </c:pt>
                <c:pt idx="325">
                  <c:v>0.31316666666666598</c:v>
                </c:pt>
                <c:pt idx="326">
                  <c:v>0.31333333333333302</c:v>
                </c:pt>
                <c:pt idx="327">
                  <c:v>0.3135</c:v>
                </c:pt>
                <c:pt idx="328">
                  <c:v>0.31366666666666698</c:v>
                </c:pt>
                <c:pt idx="329">
                  <c:v>0.31383333333333302</c:v>
                </c:pt>
                <c:pt idx="330">
                  <c:v>0.314</c:v>
                </c:pt>
                <c:pt idx="331">
                  <c:v>0.31416666666666698</c:v>
                </c:pt>
                <c:pt idx="332">
                  <c:v>0.31433333333333302</c:v>
                </c:pt>
                <c:pt idx="333">
                  <c:v>0.3145</c:v>
                </c:pt>
                <c:pt idx="334">
                  <c:v>0.31466666666666698</c:v>
                </c:pt>
                <c:pt idx="335">
                  <c:v>0.31483333333333302</c:v>
                </c:pt>
                <c:pt idx="336">
                  <c:v>0.315</c:v>
                </c:pt>
                <c:pt idx="337">
                  <c:v>0.31516666666666698</c:v>
                </c:pt>
                <c:pt idx="338">
                  <c:v>0.31533333333333302</c:v>
                </c:pt>
                <c:pt idx="339">
                  <c:v>0.3155</c:v>
                </c:pt>
                <c:pt idx="340">
                  <c:v>0.31566666666666698</c:v>
                </c:pt>
                <c:pt idx="341">
                  <c:v>0.31583333333333302</c:v>
                </c:pt>
                <c:pt idx="342">
                  <c:v>0.316</c:v>
                </c:pt>
                <c:pt idx="343">
                  <c:v>0.31616666666666698</c:v>
                </c:pt>
                <c:pt idx="344">
                  <c:v>0.31633333333333402</c:v>
                </c:pt>
                <c:pt idx="345">
                  <c:v>0.3165</c:v>
                </c:pt>
                <c:pt idx="346">
                  <c:v>0.31666666666666698</c:v>
                </c:pt>
                <c:pt idx="347">
                  <c:v>0.31683333333333402</c:v>
                </c:pt>
                <c:pt idx="348">
                  <c:v>0.317</c:v>
                </c:pt>
                <c:pt idx="349">
                  <c:v>0.31716666666666699</c:v>
                </c:pt>
                <c:pt idx="350">
                  <c:v>0.31733333333333402</c:v>
                </c:pt>
                <c:pt idx="351">
                  <c:v>0.3175</c:v>
                </c:pt>
                <c:pt idx="352">
                  <c:v>0.31766666666666699</c:v>
                </c:pt>
                <c:pt idx="353">
                  <c:v>0.31783333333333402</c:v>
                </c:pt>
                <c:pt idx="354">
                  <c:v>0.318</c:v>
                </c:pt>
                <c:pt idx="355">
                  <c:v>0.31816666666666699</c:v>
                </c:pt>
                <c:pt idx="356">
                  <c:v>0.31833333333333402</c:v>
                </c:pt>
                <c:pt idx="357">
                  <c:v>0.31850000000000001</c:v>
                </c:pt>
                <c:pt idx="358">
                  <c:v>0.31866666666666699</c:v>
                </c:pt>
                <c:pt idx="359">
                  <c:v>0.31883333333333402</c:v>
                </c:pt>
                <c:pt idx="360">
                  <c:v>0.319000000000001</c:v>
                </c:pt>
                <c:pt idx="361">
                  <c:v>0.31916666666666699</c:v>
                </c:pt>
                <c:pt idx="362">
                  <c:v>0.31933333333333402</c:v>
                </c:pt>
                <c:pt idx="363">
                  <c:v>0.31950000000000101</c:v>
                </c:pt>
                <c:pt idx="364">
                  <c:v>0.31966666666666699</c:v>
                </c:pt>
                <c:pt idx="365">
                  <c:v>0.31983333333333402</c:v>
                </c:pt>
                <c:pt idx="366">
                  <c:v>0.32000000000000101</c:v>
                </c:pt>
                <c:pt idx="367">
                  <c:v>0.32016666666666699</c:v>
                </c:pt>
                <c:pt idx="368">
                  <c:v>0.32033333333333402</c:v>
                </c:pt>
                <c:pt idx="369">
                  <c:v>0.32050000000000101</c:v>
                </c:pt>
                <c:pt idx="370">
                  <c:v>0.32066666666666699</c:v>
                </c:pt>
                <c:pt idx="371">
                  <c:v>0.32083333333333403</c:v>
                </c:pt>
                <c:pt idx="372">
                  <c:v>0.32100000000000101</c:v>
                </c:pt>
                <c:pt idx="373">
                  <c:v>0.32116666666666699</c:v>
                </c:pt>
                <c:pt idx="374">
                  <c:v>0.32133333333333403</c:v>
                </c:pt>
                <c:pt idx="375">
                  <c:v>0.32150000000000101</c:v>
                </c:pt>
                <c:pt idx="376">
                  <c:v>0.32166666666666699</c:v>
                </c:pt>
                <c:pt idx="377">
                  <c:v>0.32183333333333403</c:v>
                </c:pt>
                <c:pt idx="378">
                  <c:v>0.32200000000000101</c:v>
                </c:pt>
                <c:pt idx="379">
                  <c:v>0.32216666666666799</c:v>
                </c:pt>
                <c:pt idx="380">
                  <c:v>0.32233333333333403</c:v>
                </c:pt>
                <c:pt idx="381">
                  <c:v>0.32250000000000101</c:v>
                </c:pt>
                <c:pt idx="382">
                  <c:v>0.32266666666666799</c:v>
                </c:pt>
                <c:pt idx="383">
                  <c:v>0.32283333333333403</c:v>
                </c:pt>
                <c:pt idx="384">
                  <c:v>0.32300000000000101</c:v>
                </c:pt>
                <c:pt idx="385">
                  <c:v>0.32316666666666799</c:v>
                </c:pt>
                <c:pt idx="386">
                  <c:v>0.32333333333333403</c:v>
                </c:pt>
                <c:pt idx="387">
                  <c:v>0.32350000000000101</c:v>
                </c:pt>
                <c:pt idx="388">
                  <c:v>0.32366666666666799</c:v>
                </c:pt>
                <c:pt idx="389">
                  <c:v>0.32383333333333397</c:v>
                </c:pt>
                <c:pt idx="390">
                  <c:v>0.32400000000000101</c:v>
                </c:pt>
                <c:pt idx="391">
                  <c:v>0.32416666666666799</c:v>
                </c:pt>
                <c:pt idx="392">
                  <c:v>0.32433333333333397</c:v>
                </c:pt>
                <c:pt idx="393">
                  <c:v>0.32450000000000101</c:v>
                </c:pt>
                <c:pt idx="394">
                  <c:v>0.32466666666666799</c:v>
                </c:pt>
                <c:pt idx="395">
                  <c:v>0.32483333333333497</c:v>
                </c:pt>
                <c:pt idx="396">
                  <c:v>0.32500000000000101</c:v>
                </c:pt>
                <c:pt idx="397">
                  <c:v>0.32516666666666799</c:v>
                </c:pt>
                <c:pt idx="398">
                  <c:v>0.32533333333333497</c:v>
                </c:pt>
                <c:pt idx="399">
                  <c:v>0.32550000000000101</c:v>
                </c:pt>
                <c:pt idx="400">
                  <c:v>0.32566666666666799</c:v>
                </c:pt>
                <c:pt idx="401">
                  <c:v>0.32583333333333497</c:v>
                </c:pt>
                <c:pt idx="402">
                  <c:v>0.32600000000000101</c:v>
                </c:pt>
                <c:pt idx="403">
                  <c:v>0.32616666666666799</c:v>
                </c:pt>
                <c:pt idx="404">
                  <c:v>0.32633333333333497</c:v>
                </c:pt>
                <c:pt idx="405">
                  <c:v>0.32650000000000101</c:v>
                </c:pt>
                <c:pt idx="406">
                  <c:v>0.32666666666666799</c:v>
                </c:pt>
                <c:pt idx="407">
                  <c:v>0.32683333333333497</c:v>
                </c:pt>
                <c:pt idx="408">
                  <c:v>0.32700000000000101</c:v>
                </c:pt>
                <c:pt idx="409">
                  <c:v>0.32716666666666799</c:v>
                </c:pt>
                <c:pt idx="410">
                  <c:v>0.32733333333333497</c:v>
                </c:pt>
                <c:pt idx="411">
                  <c:v>0.32750000000000201</c:v>
                </c:pt>
                <c:pt idx="412">
                  <c:v>0.32766666666666799</c:v>
                </c:pt>
                <c:pt idx="413">
                  <c:v>0.32783333333333498</c:v>
                </c:pt>
                <c:pt idx="414">
                  <c:v>0.32800000000000201</c:v>
                </c:pt>
                <c:pt idx="415">
                  <c:v>0.32816666666666799</c:v>
                </c:pt>
                <c:pt idx="416">
                  <c:v>0.32833333333333498</c:v>
                </c:pt>
                <c:pt idx="417">
                  <c:v>0.32850000000000201</c:v>
                </c:pt>
                <c:pt idx="418">
                  <c:v>0.32866666666666799</c:v>
                </c:pt>
                <c:pt idx="419">
                  <c:v>0.32883333333333498</c:v>
                </c:pt>
                <c:pt idx="420">
                  <c:v>0.32900000000000201</c:v>
                </c:pt>
                <c:pt idx="421">
                  <c:v>0.329166666666668</c:v>
                </c:pt>
                <c:pt idx="422">
                  <c:v>0.32933333333333498</c:v>
                </c:pt>
                <c:pt idx="423">
                  <c:v>0.32950000000000201</c:v>
                </c:pt>
                <c:pt idx="424">
                  <c:v>0.329666666666668</c:v>
                </c:pt>
                <c:pt idx="425">
                  <c:v>0.32983333333333498</c:v>
                </c:pt>
                <c:pt idx="426">
                  <c:v>0.33000000000000201</c:v>
                </c:pt>
                <c:pt idx="427">
                  <c:v>0.330166666666669</c:v>
                </c:pt>
                <c:pt idx="428">
                  <c:v>0.33033333333333498</c:v>
                </c:pt>
                <c:pt idx="429">
                  <c:v>0.33050000000000201</c:v>
                </c:pt>
                <c:pt idx="430">
                  <c:v>0.330666666666669</c:v>
                </c:pt>
                <c:pt idx="431">
                  <c:v>0.33083333333333498</c:v>
                </c:pt>
                <c:pt idx="432">
                  <c:v>0.33100000000000201</c:v>
                </c:pt>
                <c:pt idx="433">
                  <c:v>0.331166666666669</c:v>
                </c:pt>
                <c:pt idx="434">
                  <c:v>0.33133333333333498</c:v>
                </c:pt>
                <c:pt idx="435">
                  <c:v>0.33150000000000202</c:v>
                </c:pt>
                <c:pt idx="436">
                  <c:v>0.331666666666669</c:v>
                </c:pt>
                <c:pt idx="437">
                  <c:v>0.33183333333333498</c:v>
                </c:pt>
                <c:pt idx="438">
                  <c:v>0.33200000000000202</c:v>
                </c:pt>
                <c:pt idx="439">
                  <c:v>0.332166666666669</c:v>
                </c:pt>
                <c:pt idx="440">
                  <c:v>0.33233333333333498</c:v>
                </c:pt>
                <c:pt idx="441">
                  <c:v>0.33250000000000202</c:v>
                </c:pt>
                <c:pt idx="442">
                  <c:v>0.332666666666669</c:v>
                </c:pt>
                <c:pt idx="443">
                  <c:v>0.33283333333333498</c:v>
                </c:pt>
                <c:pt idx="444">
                  <c:v>0.33300000000000202</c:v>
                </c:pt>
                <c:pt idx="445">
                  <c:v>0.333166666666669</c:v>
                </c:pt>
                <c:pt idx="446">
                  <c:v>0.33333333333333598</c:v>
                </c:pt>
                <c:pt idx="447">
                  <c:v>0.33350000000000202</c:v>
                </c:pt>
                <c:pt idx="448">
                  <c:v>0.333666666666669</c:v>
                </c:pt>
                <c:pt idx="449">
                  <c:v>0.33383333333333598</c:v>
                </c:pt>
                <c:pt idx="450">
                  <c:v>0.33400000000000202</c:v>
                </c:pt>
                <c:pt idx="451">
                  <c:v>0.334166666666669</c:v>
                </c:pt>
                <c:pt idx="452">
                  <c:v>0.33433333333333598</c:v>
                </c:pt>
                <c:pt idx="453">
                  <c:v>0.33450000000000202</c:v>
                </c:pt>
                <c:pt idx="454">
                  <c:v>0.334666666666669</c:v>
                </c:pt>
                <c:pt idx="455">
                  <c:v>0.33483333333333598</c:v>
                </c:pt>
                <c:pt idx="456">
                  <c:v>0.33500000000000202</c:v>
                </c:pt>
                <c:pt idx="457">
                  <c:v>0.335166666666669</c:v>
                </c:pt>
                <c:pt idx="458">
                  <c:v>0.33533333333333598</c:v>
                </c:pt>
                <c:pt idx="459">
                  <c:v>0.33550000000000202</c:v>
                </c:pt>
                <c:pt idx="460">
                  <c:v>0.335666666666669</c:v>
                </c:pt>
                <c:pt idx="461">
                  <c:v>0.33583333333333598</c:v>
                </c:pt>
                <c:pt idx="462">
                  <c:v>0.33600000000000202</c:v>
                </c:pt>
                <c:pt idx="463">
                  <c:v>0.336166666666669</c:v>
                </c:pt>
                <c:pt idx="464">
                  <c:v>0.33633333333333598</c:v>
                </c:pt>
                <c:pt idx="465">
                  <c:v>0.33650000000000302</c:v>
                </c:pt>
                <c:pt idx="466">
                  <c:v>0.336666666666669</c:v>
                </c:pt>
                <c:pt idx="467">
                  <c:v>0.33683333333333598</c:v>
                </c:pt>
                <c:pt idx="468">
                  <c:v>0.33700000000000302</c:v>
                </c:pt>
                <c:pt idx="469">
                  <c:v>0.337166666666669</c:v>
                </c:pt>
                <c:pt idx="470">
                  <c:v>0.33733333333333598</c:v>
                </c:pt>
                <c:pt idx="471">
                  <c:v>0.33750000000000302</c:v>
                </c:pt>
                <c:pt idx="472">
                  <c:v>0.337666666666669</c:v>
                </c:pt>
                <c:pt idx="473">
                  <c:v>0.33783333333333598</c:v>
                </c:pt>
                <c:pt idx="474">
                  <c:v>0.33800000000000302</c:v>
                </c:pt>
                <c:pt idx="475">
                  <c:v>0.338166666666669</c:v>
                </c:pt>
                <c:pt idx="476">
                  <c:v>0.33833333333333598</c:v>
                </c:pt>
                <c:pt idx="477">
                  <c:v>0.33850000000000302</c:v>
                </c:pt>
                <c:pt idx="478">
                  <c:v>0.338666666666669</c:v>
                </c:pt>
                <c:pt idx="479">
                  <c:v>0.33883333333333598</c:v>
                </c:pt>
                <c:pt idx="480">
                  <c:v>0.33900000000000302</c:v>
                </c:pt>
                <c:pt idx="481">
                  <c:v>0.33916666666667</c:v>
                </c:pt>
                <c:pt idx="482">
                  <c:v>0.33933333333333598</c:v>
                </c:pt>
                <c:pt idx="483">
                  <c:v>0.33950000000000302</c:v>
                </c:pt>
                <c:pt idx="484">
                  <c:v>0.33966666666667</c:v>
                </c:pt>
                <c:pt idx="485">
                  <c:v>0.33983333333333599</c:v>
                </c:pt>
                <c:pt idx="486">
                  <c:v>0.34000000000000302</c:v>
                </c:pt>
                <c:pt idx="487">
                  <c:v>0.34016666666667</c:v>
                </c:pt>
                <c:pt idx="488">
                  <c:v>0.34033333333333599</c:v>
                </c:pt>
                <c:pt idx="489">
                  <c:v>0.34050000000000302</c:v>
                </c:pt>
                <c:pt idx="490">
                  <c:v>0.34066666666667</c:v>
                </c:pt>
                <c:pt idx="491">
                  <c:v>0.34083333333333599</c:v>
                </c:pt>
                <c:pt idx="492">
                  <c:v>0.34100000000000302</c:v>
                </c:pt>
                <c:pt idx="493">
                  <c:v>0.34116666666667</c:v>
                </c:pt>
                <c:pt idx="494">
                  <c:v>0.34133333333333599</c:v>
                </c:pt>
                <c:pt idx="495">
                  <c:v>0.34150000000000302</c:v>
                </c:pt>
                <c:pt idx="496">
                  <c:v>0.34166666666667</c:v>
                </c:pt>
                <c:pt idx="497">
                  <c:v>0.34183333333333599</c:v>
                </c:pt>
                <c:pt idx="498">
                  <c:v>0.34200000000000302</c:v>
                </c:pt>
                <c:pt idx="499">
                  <c:v>0.34216666666667001</c:v>
                </c:pt>
                <c:pt idx="500">
                  <c:v>0.34233333333333699</c:v>
                </c:pt>
                <c:pt idx="501">
                  <c:v>0.34250000000000302</c:v>
                </c:pt>
                <c:pt idx="502">
                  <c:v>0.34266666666667001</c:v>
                </c:pt>
                <c:pt idx="503">
                  <c:v>0.34283333333333699</c:v>
                </c:pt>
                <c:pt idx="504">
                  <c:v>0.34300000000000302</c:v>
                </c:pt>
                <c:pt idx="505">
                  <c:v>0.34316666666667001</c:v>
                </c:pt>
                <c:pt idx="506">
                  <c:v>0.34333333333333699</c:v>
                </c:pt>
                <c:pt idx="507">
                  <c:v>0.34350000000000303</c:v>
                </c:pt>
                <c:pt idx="508">
                  <c:v>0.34366666666667001</c:v>
                </c:pt>
                <c:pt idx="509">
                  <c:v>0.34383333333333699</c:v>
                </c:pt>
                <c:pt idx="510">
                  <c:v>0.34400000000000303</c:v>
                </c:pt>
                <c:pt idx="511">
                  <c:v>0.34416666666667001</c:v>
                </c:pt>
                <c:pt idx="512">
                  <c:v>0.34433333333333699</c:v>
                </c:pt>
                <c:pt idx="513">
                  <c:v>0.34450000000000303</c:v>
                </c:pt>
                <c:pt idx="514">
                  <c:v>0.34466666666667001</c:v>
                </c:pt>
                <c:pt idx="515">
                  <c:v>0.34483333333333699</c:v>
                </c:pt>
                <c:pt idx="516">
                  <c:v>0.34500000000000403</c:v>
                </c:pt>
                <c:pt idx="517">
                  <c:v>0.34516666666667001</c:v>
                </c:pt>
                <c:pt idx="518">
                  <c:v>0.34533333333333699</c:v>
                </c:pt>
                <c:pt idx="519">
                  <c:v>0.34550000000000403</c:v>
                </c:pt>
                <c:pt idx="520">
                  <c:v>0.34566666666667001</c:v>
                </c:pt>
                <c:pt idx="521">
                  <c:v>0.34583333333333699</c:v>
                </c:pt>
                <c:pt idx="522">
                  <c:v>0.34600000000000403</c:v>
                </c:pt>
                <c:pt idx="523">
                  <c:v>0.34616666666667001</c:v>
                </c:pt>
                <c:pt idx="524">
                  <c:v>0.34633333333333699</c:v>
                </c:pt>
                <c:pt idx="525">
                  <c:v>0.34650000000000403</c:v>
                </c:pt>
                <c:pt idx="526">
                  <c:v>0.34666666666667001</c:v>
                </c:pt>
                <c:pt idx="527">
                  <c:v>0.34683333333333699</c:v>
                </c:pt>
                <c:pt idx="528">
                  <c:v>0.34700000000000403</c:v>
                </c:pt>
                <c:pt idx="529">
                  <c:v>0.34716666666667001</c:v>
                </c:pt>
                <c:pt idx="530">
                  <c:v>0.34733333333333699</c:v>
                </c:pt>
                <c:pt idx="531">
                  <c:v>0.34750000000000397</c:v>
                </c:pt>
                <c:pt idx="532">
                  <c:v>0.34766666666667101</c:v>
                </c:pt>
                <c:pt idx="533">
                  <c:v>0.34783333333333699</c:v>
                </c:pt>
                <c:pt idx="534">
                  <c:v>0.34800000000000397</c:v>
                </c:pt>
                <c:pt idx="535">
                  <c:v>0.34816666666667101</c:v>
                </c:pt>
                <c:pt idx="536">
                  <c:v>0.34833333333333699</c:v>
                </c:pt>
                <c:pt idx="537">
                  <c:v>0.34850000000000397</c:v>
                </c:pt>
                <c:pt idx="538">
                  <c:v>0.34866666666667101</c:v>
                </c:pt>
                <c:pt idx="539">
                  <c:v>0.34883333333333699</c:v>
                </c:pt>
                <c:pt idx="540">
                  <c:v>0.34900000000000397</c:v>
                </c:pt>
                <c:pt idx="541">
                  <c:v>0.34916666666667101</c:v>
                </c:pt>
                <c:pt idx="542">
                  <c:v>0.34933333333333699</c:v>
                </c:pt>
                <c:pt idx="543">
                  <c:v>0.34950000000000397</c:v>
                </c:pt>
                <c:pt idx="544">
                  <c:v>0.34966666666667101</c:v>
                </c:pt>
                <c:pt idx="545">
                  <c:v>0.34983333333333699</c:v>
                </c:pt>
                <c:pt idx="546">
                  <c:v>0.35000000000000397</c:v>
                </c:pt>
                <c:pt idx="547">
                  <c:v>0.35016666666667101</c:v>
                </c:pt>
                <c:pt idx="548">
                  <c:v>0.35033333333333699</c:v>
                </c:pt>
                <c:pt idx="549">
                  <c:v>0.35050000000000398</c:v>
                </c:pt>
                <c:pt idx="550">
                  <c:v>0.35066666666667101</c:v>
                </c:pt>
                <c:pt idx="551">
                  <c:v>0.35083333333333799</c:v>
                </c:pt>
                <c:pt idx="552">
                  <c:v>0.35100000000000398</c:v>
                </c:pt>
                <c:pt idx="553">
                  <c:v>0.35116666666667101</c:v>
                </c:pt>
                <c:pt idx="554">
                  <c:v>0.35133333333333799</c:v>
                </c:pt>
                <c:pt idx="555">
                  <c:v>0.35150000000000398</c:v>
                </c:pt>
                <c:pt idx="556">
                  <c:v>0.35166666666667101</c:v>
                </c:pt>
                <c:pt idx="557">
                  <c:v>0.35183333333333799</c:v>
                </c:pt>
                <c:pt idx="558">
                  <c:v>0.35200000000000398</c:v>
                </c:pt>
                <c:pt idx="559">
                  <c:v>0.35216666666667101</c:v>
                </c:pt>
                <c:pt idx="560">
                  <c:v>0.35233333333333799</c:v>
                </c:pt>
                <c:pt idx="561">
                  <c:v>0.35250000000000398</c:v>
                </c:pt>
                <c:pt idx="562">
                  <c:v>0.35266666666667101</c:v>
                </c:pt>
                <c:pt idx="563">
                  <c:v>0.352833333333338</c:v>
                </c:pt>
                <c:pt idx="564">
                  <c:v>0.35300000000000398</c:v>
                </c:pt>
                <c:pt idx="565">
                  <c:v>0.35316666666667101</c:v>
                </c:pt>
                <c:pt idx="566">
                  <c:v>0.353333333333338</c:v>
                </c:pt>
                <c:pt idx="567">
                  <c:v>0.35350000000000498</c:v>
                </c:pt>
                <c:pt idx="568">
                  <c:v>0.35366666666667101</c:v>
                </c:pt>
                <c:pt idx="569">
                  <c:v>0.353833333333338</c:v>
                </c:pt>
                <c:pt idx="570">
                  <c:v>0.35400000000000498</c:v>
                </c:pt>
                <c:pt idx="571">
                  <c:v>0.35416666666667102</c:v>
                </c:pt>
                <c:pt idx="572">
                  <c:v>0.354333333333338</c:v>
                </c:pt>
                <c:pt idx="573">
                  <c:v>0.35450000000000498</c:v>
                </c:pt>
                <c:pt idx="574">
                  <c:v>0.35466666666667102</c:v>
                </c:pt>
                <c:pt idx="575">
                  <c:v>0.354833333333338</c:v>
                </c:pt>
                <c:pt idx="576">
                  <c:v>0.35500000000000498</c:v>
                </c:pt>
                <c:pt idx="577">
                  <c:v>0.35516666666667102</c:v>
                </c:pt>
                <c:pt idx="578">
                  <c:v>0.355333333333338</c:v>
                </c:pt>
                <c:pt idx="579">
                  <c:v>0.35550000000000498</c:v>
                </c:pt>
                <c:pt idx="580">
                  <c:v>0.35566666666667102</c:v>
                </c:pt>
                <c:pt idx="581">
                  <c:v>0.355833333333338</c:v>
                </c:pt>
                <c:pt idx="582">
                  <c:v>0.35600000000000498</c:v>
                </c:pt>
                <c:pt idx="583">
                  <c:v>0.35616666666667202</c:v>
                </c:pt>
                <c:pt idx="584">
                  <c:v>0.356333333333338</c:v>
                </c:pt>
                <c:pt idx="585">
                  <c:v>0.35650000000000498</c:v>
                </c:pt>
                <c:pt idx="586">
                  <c:v>0.35666666666667202</c:v>
                </c:pt>
                <c:pt idx="587">
                  <c:v>0.356833333333338</c:v>
                </c:pt>
                <c:pt idx="588">
                  <c:v>0.35700000000000498</c:v>
                </c:pt>
                <c:pt idx="589">
                  <c:v>0.35716666666667202</c:v>
                </c:pt>
                <c:pt idx="590">
                  <c:v>0.357333333333338</c:v>
                </c:pt>
                <c:pt idx="591">
                  <c:v>0.35750000000000498</c:v>
                </c:pt>
                <c:pt idx="592">
                  <c:v>0.35766666666667202</c:v>
                </c:pt>
                <c:pt idx="593">
                  <c:v>0.357833333333338</c:v>
                </c:pt>
                <c:pt idx="594">
                  <c:v>0.35800000000000498</c:v>
                </c:pt>
                <c:pt idx="595">
                  <c:v>0.35816666666667202</c:v>
                </c:pt>
                <c:pt idx="596">
                  <c:v>0.358333333333338</c:v>
                </c:pt>
                <c:pt idx="597">
                  <c:v>0.35850000000000498</c:v>
                </c:pt>
                <c:pt idx="598">
                  <c:v>0.35866666666667202</c:v>
                </c:pt>
                <c:pt idx="599">
                  <c:v>0.358833333333339</c:v>
                </c:pt>
                <c:pt idx="600">
                  <c:v>0.35900000000000498</c:v>
                </c:pt>
                <c:pt idx="601">
                  <c:v>0.35916666666667202</c:v>
                </c:pt>
                <c:pt idx="602">
                  <c:v>0.359333333333339</c:v>
                </c:pt>
                <c:pt idx="603">
                  <c:v>0.35950000000000498</c:v>
                </c:pt>
                <c:pt idx="604">
                  <c:v>0.35966666666667202</c:v>
                </c:pt>
                <c:pt idx="605">
                  <c:v>0.359833333333339</c:v>
                </c:pt>
                <c:pt idx="606">
                  <c:v>0.36000000000000498</c:v>
                </c:pt>
                <c:pt idx="607">
                  <c:v>0.36016666666667202</c:v>
                </c:pt>
                <c:pt idx="608">
                  <c:v>0.360333333333339</c:v>
                </c:pt>
                <c:pt idx="609">
                  <c:v>0.36050000000000498</c:v>
                </c:pt>
                <c:pt idx="610">
                  <c:v>0.36066666666667202</c:v>
                </c:pt>
                <c:pt idx="611">
                  <c:v>0.360833333333339</c:v>
                </c:pt>
                <c:pt idx="612">
                  <c:v>0.36100000000000498</c:v>
                </c:pt>
                <c:pt idx="613">
                  <c:v>0.36116666666667202</c:v>
                </c:pt>
                <c:pt idx="614">
                  <c:v>0.361333333333339</c:v>
                </c:pt>
                <c:pt idx="615">
                  <c:v>0.36150000000000498</c:v>
                </c:pt>
                <c:pt idx="616">
                  <c:v>0.36166666666667202</c:v>
                </c:pt>
                <c:pt idx="617">
                  <c:v>0.361833333333339</c:v>
                </c:pt>
                <c:pt idx="618">
                  <c:v>0.36200000000000598</c:v>
                </c:pt>
                <c:pt idx="619">
                  <c:v>0.36216666666667202</c:v>
                </c:pt>
                <c:pt idx="620">
                  <c:v>0.362333333333339</c:v>
                </c:pt>
                <c:pt idx="621">
                  <c:v>0.36250000000000598</c:v>
                </c:pt>
                <c:pt idx="622">
                  <c:v>0.36266666666667202</c:v>
                </c:pt>
                <c:pt idx="623">
                  <c:v>0.362833333333339</c:v>
                </c:pt>
                <c:pt idx="624">
                  <c:v>0.36300000000000598</c:v>
                </c:pt>
                <c:pt idx="625">
                  <c:v>0.36316666666667202</c:v>
                </c:pt>
                <c:pt idx="626">
                  <c:v>0.363333333333339</c:v>
                </c:pt>
                <c:pt idx="627">
                  <c:v>0.36350000000000598</c:v>
                </c:pt>
                <c:pt idx="628">
                  <c:v>0.36366666666667202</c:v>
                </c:pt>
                <c:pt idx="629">
                  <c:v>0.363833333333339</c:v>
                </c:pt>
                <c:pt idx="630">
                  <c:v>0.36400000000000599</c:v>
                </c:pt>
                <c:pt idx="631">
                  <c:v>0.36416666666667202</c:v>
                </c:pt>
                <c:pt idx="632">
                  <c:v>0.364333333333339</c:v>
                </c:pt>
                <c:pt idx="633">
                  <c:v>0.36450000000000599</c:v>
                </c:pt>
                <c:pt idx="634">
                  <c:v>0.36466666666667202</c:v>
                </c:pt>
                <c:pt idx="635">
                  <c:v>0.364833333333339</c:v>
                </c:pt>
                <c:pt idx="636">
                  <c:v>0.36500000000000599</c:v>
                </c:pt>
                <c:pt idx="637">
                  <c:v>0.36516666666667302</c:v>
                </c:pt>
                <c:pt idx="638">
                  <c:v>0.36533333333333901</c:v>
                </c:pt>
                <c:pt idx="639">
                  <c:v>0.36550000000000599</c:v>
                </c:pt>
                <c:pt idx="640">
                  <c:v>0.36566666666667302</c:v>
                </c:pt>
                <c:pt idx="641">
                  <c:v>0.36583333333333901</c:v>
                </c:pt>
                <c:pt idx="642">
                  <c:v>0.36600000000000599</c:v>
                </c:pt>
                <c:pt idx="643">
                  <c:v>0.36616666666667302</c:v>
                </c:pt>
                <c:pt idx="644">
                  <c:v>0.36633333333333901</c:v>
                </c:pt>
                <c:pt idx="645">
                  <c:v>0.36650000000000599</c:v>
                </c:pt>
                <c:pt idx="646">
                  <c:v>0.36666666666667302</c:v>
                </c:pt>
                <c:pt idx="647">
                  <c:v>0.36683333333333901</c:v>
                </c:pt>
                <c:pt idx="648">
                  <c:v>0.36700000000000599</c:v>
                </c:pt>
                <c:pt idx="649">
                  <c:v>0.36716666666667302</c:v>
                </c:pt>
                <c:pt idx="650">
                  <c:v>0.36733333333333901</c:v>
                </c:pt>
                <c:pt idx="651">
                  <c:v>0.36750000000000599</c:v>
                </c:pt>
                <c:pt idx="652">
                  <c:v>0.36766666666667303</c:v>
                </c:pt>
                <c:pt idx="653">
                  <c:v>0.36783333333334001</c:v>
                </c:pt>
                <c:pt idx="654">
                  <c:v>0.36800000000000599</c:v>
                </c:pt>
                <c:pt idx="655">
                  <c:v>0.36816666666667303</c:v>
                </c:pt>
                <c:pt idx="656">
                  <c:v>0.36833333333334001</c:v>
                </c:pt>
                <c:pt idx="657">
                  <c:v>0.36850000000000599</c:v>
                </c:pt>
                <c:pt idx="658">
                  <c:v>0.36866666666667303</c:v>
                </c:pt>
                <c:pt idx="659">
                  <c:v>0.36883333333334001</c:v>
                </c:pt>
                <c:pt idx="660">
                  <c:v>0.36900000000000599</c:v>
                </c:pt>
                <c:pt idx="661">
                  <c:v>0.36916666666667303</c:v>
                </c:pt>
                <c:pt idx="662">
                  <c:v>0.36933333333334001</c:v>
                </c:pt>
                <c:pt idx="663">
                  <c:v>0.36950000000000599</c:v>
                </c:pt>
                <c:pt idx="664">
                  <c:v>0.36966666666667303</c:v>
                </c:pt>
                <c:pt idx="665">
                  <c:v>0.36983333333334001</c:v>
                </c:pt>
                <c:pt idx="666">
                  <c:v>0.37000000000000599</c:v>
                </c:pt>
                <c:pt idx="667">
                  <c:v>0.37016666666667303</c:v>
                </c:pt>
                <c:pt idx="668">
                  <c:v>0.37033333333334001</c:v>
                </c:pt>
                <c:pt idx="669">
                  <c:v>0.37050000000000599</c:v>
                </c:pt>
                <c:pt idx="670">
                  <c:v>0.37066666666667297</c:v>
                </c:pt>
                <c:pt idx="671">
                  <c:v>0.37083333333334001</c:v>
                </c:pt>
                <c:pt idx="672">
                  <c:v>0.37100000000000699</c:v>
                </c:pt>
                <c:pt idx="673">
                  <c:v>0.37116666666667297</c:v>
                </c:pt>
                <c:pt idx="674">
                  <c:v>0.37133333333334001</c:v>
                </c:pt>
                <c:pt idx="675">
                  <c:v>0.37150000000000699</c:v>
                </c:pt>
                <c:pt idx="676">
                  <c:v>0.37166666666667297</c:v>
                </c:pt>
                <c:pt idx="677">
                  <c:v>0.37183333333334001</c:v>
                </c:pt>
                <c:pt idx="678">
                  <c:v>0.37200000000000699</c:v>
                </c:pt>
                <c:pt idx="679">
                  <c:v>0.37216666666667297</c:v>
                </c:pt>
                <c:pt idx="680">
                  <c:v>0.37233333333334001</c:v>
                </c:pt>
                <c:pt idx="681">
                  <c:v>0.37250000000000699</c:v>
                </c:pt>
                <c:pt idx="682">
                  <c:v>0.37266666666667297</c:v>
                </c:pt>
                <c:pt idx="683">
                  <c:v>0.37283333333334001</c:v>
                </c:pt>
                <c:pt idx="684">
                  <c:v>0.37300000000000699</c:v>
                </c:pt>
                <c:pt idx="685">
                  <c:v>0.37316666666667297</c:v>
                </c:pt>
                <c:pt idx="686">
                  <c:v>0.37333333333334001</c:v>
                </c:pt>
                <c:pt idx="687">
                  <c:v>0.37350000000000699</c:v>
                </c:pt>
                <c:pt idx="688">
                  <c:v>0.37366666666667397</c:v>
                </c:pt>
                <c:pt idx="689">
                  <c:v>0.37383333333334001</c:v>
                </c:pt>
                <c:pt idx="690">
                  <c:v>0.37400000000000699</c:v>
                </c:pt>
                <c:pt idx="691">
                  <c:v>0.37416666666667397</c:v>
                </c:pt>
                <c:pt idx="692">
                  <c:v>0.37433333333334001</c:v>
                </c:pt>
                <c:pt idx="693">
                  <c:v>0.37450000000000699</c:v>
                </c:pt>
                <c:pt idx="694">
                  <c:v>0.37466666666667398</c:v>
                </c:pt>
                <c:pt idx="695">
                  <c:v>0.37483333333334001</c:v>
                </c:pt>
                <c:pt idx="696">
                  <c:v>0.37500000000000699</c:v>
                </c:pt>
                <c:pt idx="697">
                  <c:v>0.37516666666667398</c:v>
                </c:pt>
                <c:pt idx="698">
                  <c:v>0.37533333333334001</c:v>
                </c:pt>
                <c:pt idx="699">
                  <c:v>0.37550000000000699</c:v>
                </c:pt>
                <c:pt idx="700">
                  <c:v>0.37566666666667398</c:v>
                </c:pt>
                <c:pt idx="701">
                  <c:v>0.37583333333334001</c:v>
                </c:pt>
                <c:pt idx="702">
                  <c:v>0.376000000000007</c:v>
                </c:pt>
                <c:pt idx="703">
                  <c:v>0.37616666666667398</c:v>
                </c:pt>
                <c:pt idx="704">
                  <c:v>0.37633333333334101</c:v>
                </c:pt>
                <c:pt idx="705">
                  <c:v>0.376500000000007</c:v>
                </c:pt>
                <c:pt idx="706">
                  <c:v>0.37666666666667398</c:v>
                </c:pt>
                <c:pt idx="707">
                  <c:v>0.37683333333334101</c:v>
                </c:pt>
                <c:pt idx="708">
                  <c:v>0.377000000000007</c:v>
                </c:pt>
                <c:pt idx="709">
                  <c:v>0.37716666666667398</c:v>
                </c:pt>
                <c:pt idx="710">
                  <c:v>0.37733333333334101</c:v>
                </c:pt>
                <c:pt idx="711">
                  <c:v>0.377500000000007</c:v>
                </c:pt>
                <c:pt idx="712">
                  <c:v>0.37766666666667398</c:v>
                </c:pt>
                <c:pt idx="713">
                  <c:v>0.37783333333334101</c:v>
                </c:pt>
                <c:pt idx="714">
                  <c:v>0.378000000000007</c:v>
                </c:pt>
                <c:pt idx="715">
                  <c:v>0.37816666666667398</c:v>
                </c:pt>
                <c:pt idx="716">
                  <c:v>0.37833333333334102</c:v>
                </c:pt>
                <c:pt idx="717">
                  <c:v>0.378500000000007</c:v>
                </c:pt>
                <c:pt idx="718">
                  <c:v>0.37866666666667398</c:v>
                </c:pt>
                <c:pt idx="719">
                  <c:v>0.37883333333334102</c:v>
                </c:pt>
                <c:pt idx="720">
                  <c:v>0.379000000000008</c:v>
                </c:pt>
                <c:pt idx="721">
                  <c:v>0.37916666666667398</c:v>
                </c:pt>
                <c:pt idx="722">
                  <c:v>0.37933333333334102</c:v>
                </c:pt>
                <c:pt idx="723">
                  <c:v>0.379500000000008</c:v>
                </c:pt>
                <c:pt idx="724">
                  <c:v>0.37966666666667398</c:v>
                </c:pt>
                <c:pt idx="725">
                  <c:v>0.37983333333334102</c:v>
                </c:pt>
                <c:pt idx="726">
                  <c:v>0.380000000000008</c:v>
                </c:pt>
                <c:pt idx="727">
                  <c:v>0.38016666666667398</c:v>
                </c:pt>
                <c:pt idx="728">
                  <c:v>0.38033333333334102</c:v>
                </c:pt>
                <c:pt idx="729">
                  <c:v>0.380500000000008</c:v>
                </c:pt>
                <c:pt idx="730">
                  <c:v>0.38066666666667398</c:v>
                </c:pt>
                <c:pt idx="731">
                  <c:v>0.38083333333334102</c:v>
                </c:pt>
                <c:pt idx="732">
                  <c:v>0.381000000000008</c:v>
                </c:pt>
                <c:pt idx="733">
                  <c:v>0.38116666666667398</c:v>
                </c:pt>
                <c:pt idx="734">
                  <c:v>0.38133333333334102</c:v>
                </c:pt>
                <c:pt idx="735">
                  <c:v>0.381500000000008</c:v>
                </c:pt>
                <c:pt idx="736">
                  <c:v>0.38166666666667398</c:v>
                </c:pt>
                <c:pt idx="737">
                  <c:v>0.38183333333334102</c:v>
                </c:pt>
                <c:pt idx="738">
                  <c:v>0.382000000000008</c:v>
                </c:pt>
                <c:pt idx="739">
                  <c:v>0.38216666666667498</c:v>
                </c:pt>
                <c:pt idx="740">
                  <c:v>0.38233333333334102</c:v>
                </c:pt>
                <c:pt idx="741">
                  <c:v>0.382500000000008</c:v>
                </c:pt>
                <c:pt idx="742">
                  <c:v>0.38266666666667498</c:v>
                </c:pt>
                <c:pt idx="743">
                  <c:v>0.38283333333334102</c:v>
                </c:pt>
                <c:pt idx="744">
                  <c:v>0.383000000000008</c:v>
                </c:pt>
                <c:pt idx="745">
                  <c:v>0.38316666666667498</c:v>
                </c:pt>
                <c:pt idx="746">
                  <c:v>0.38333333333334102</c:v>
                </c:pt>
                <c:pt idx="747">
                  <c:v>0.383500000000008</c:v>
                </c:pt>
                <c:pt idx="748">
                  <c:v>0.38366666666667498</c:v>
                </c:pt>
                <c:pt idx="749">
                  <c:v>0.38383333333334102</c:v>
                </c:pt>
                <c:pt idx="750">
                  <c:v>0.384000000000008</c:v>
                </c:pt>
                <c:pt idx="751">
                  <c:v>0.38416666666667498</c:v>
                </c:pt>
                <c:pt idx="752">
                  <c:v>0.38433333333334102</c:v>
                </c:pt>
                <c:pt idx="753">
                  <c:v>0.384500000000008</c:v>
                </c:pt>
                <c:pt idx="754">
                  <c:v>0.38466666666667498</c:v>
                </c:pt>
                <c:pt idx="755">
                  <c:v>0.38483333333334202</c:v>
                </c:pt>
                <c:pt idx="756">
                  <c:v>0.385000000000008</c:v>
                </c:pt>
                <c:pt idx="757">
                  <c:v>0.38516666666667498</c:v>
                </c:pt>
                <c:pt idx="758">
                  <c:v>0.38533333333334202</c:v>
                </c:pt>
                <c:pt idx="759">
                  <c:v>0.385500000000008</c:v>
                </c:pt>
                <c:pt idx="760">
                  <c:v>0.38566666666667498</c:v>
                </c:pt>
                <c:pt idx="761">
                  <c:v>0.38583333333334202</c:v>
                </c:pt>
                <c:pt idx="762">
                  <c:v>0.386000000000008</c:v>
                </c:pt>
                <c:pt idx="763">
                  <c:v>0.38616666666667498</c:v>
                </c:pt>
                <c:pt idx="764">
                  <c:v>0.38633333333334202</c:v>
                </c:pt>
                <c:pt idx="765">
                  <c:v>0.386500000000008</c:v>
                </c:pt>
                <c:pt idx="766">
                  <c:v>0.38666666666667499</c:v>
                </c:pt>
                <c:pt idx="767">
                  <c:v>0.38683333333334202</c:v>
                </c:pt>
                <c:pt idx="768">
                  <c:v>0.387000000000008</c:v>
                </c:pt>
                <c:pt idx="769">
                  <c:v>0.38716666666667499</c:v>
                </c:pt>
                <c:pt idx="770">
                  <c:v>0.38733333333334202</c:v>
                </c:pt>
                <c:pt idx="771">
                  <c:v>0.387500000000009</c:v>
                </c:pt>
                <c:pt idx="772">
                  <c:v>0.38766666666667499</c:v>
                </c:pt>
                <c:pt idx="773">
                  <c:v>0.38783333333334202</c:v>
                </c:pt>
                <c:pt idx="774">
                  <c:v>0.388000000000009</c:v>
                </c:pt>
                <c:pt idx="775">
                  <c:v>0.38816666666667499</c:v>
                </c:pt>
                <c:pt idx="776">
                  <c:v>0.38833333333334202</c:v>
                </c:pt>
                <c:pt idx="777">
                  <c:v>0.388500000000009</c:v>
                </c:pt>
                <c:pt idx="778">
                  <c:v>0.38866666666667499</c:v>
                </c:pt>
                <c:pt idx="779">
                  <c:v>0.38883333333334202</c:v>
                </c:pt>
                <c:pt idx="780">
                  <c:v>0.38900000000000901</c:v>
                </c:pt>
                <c:pt idx="781">
                  <c:v>0.38916666666667499</c:v>
                </c:pt>
                <c:pt idx="782">
                  <c:v>0.38933333333334202</c:v>
                </c:pt>
                <c:pt idx="783">
                  <c:v>0.38950000000000901</c:v>
                </c:pt>
                <c:pt idx="784">
                  <c:v>0.38966666666667499</c:v>
                </c:pt>
                <c:pt idx="785">
                  <c:v>0.38983333333334202</c:v>
                </c:pt>
                <c:pt idx="786">
                  <c:v>0.39000000000000901</c:v>
                </c:pt>
                <c:pt idx="787">
                  <c:v>0.39016666666667499</c:v>
                </c:pt>
                <c:pt idx="788">
                  <c:v>0.39033333333334203</c:v>
                </c:pt>
                <c:pt idx="789">
                  <c:v>0.39050000000000901</c:v>
                </c:pt>
                <c:pt idx="790">
                  <c:v>0.39066666666667499</c:v>
                </c:pt>
                <c:pt idx="791">
                  <c:v>0.39083333333334203</c:v>
                </c:pt>
                <c:pt idx="792">
                  <c:v>0.39100000000000901</c:v>
                </c:pt>
                <c:pt idx="793">
                  <c:v>0.39116666666667599</c:v>
                </c:pt>
                <c:pt idx="794">
                  <c:v>0.39133333333334203</c:v>
                </c:pt>
                <c:pt idx="795">
                  <c:v>0.39150000000000901</c:v>
                </c:pt>
                <c:pt idx="796">
                  <c:v>0.39166666666667599</c:v>
                </c:pt>
                <c:pt idx="797">
                  <c:v>0.39183333333334203</c:v>
                </c:pt>
                <c:pt idx="798">
                  <c:v>0.39200000000000901</c:v>
                </c:pt>
                <c:pt idx="799">
                  <c:v>0.39216666666667599</c:v>
                </c:pt>
                <c:pt idx="800">
                  <c:v>0.39233333333334203</c:v>
                </c:pt>
                <c:pt idx="801">
                  <c:v>0.39250000000000901</c:v>
                </c:pt>
                <c:pt idx="802">
                  <c:v>0.39266666666667599</c:v>
                </c:pt>
                <c:pt idx="803">
                  <c:v>0.39283333333334203</c:v>
                </c:pt>
                <c:pt idx="804">
                  <c:v>0.39300000000000901</c:v>
                </c:pt>
                <c:pt idx="805">
                  <c:v>0.39316666666667599</c:v>
                </c:pt>
                <c:pt idx="806">
                  <c:v>0.39333333333334197</c:v>
                </c:pt>
                <c:pt idx="807">
                  <c:v>0.39350000000000901</c:v>
                </c:pt>
                <c:pt idx="808">
                  <c:v>0.39366666666667599</c:v>
                </c:pt>
                <c:pt idx="809">
                  <c:v>0.39383333333334303</c:v>
                </c:pt>
                <c:pt idx="810">
                  <c:v>0.39400000000000901</c:v>
                </c:pt>
                <c:pt idx="811">
                  <c:v>0.39416666666667599</c:v>
                </c:pt>
                <c:pt idx="812">
                  <c:v>0.39433333333334297</c:v>
                </c:pt>
                <c:pt idx="813">
                  <c:v>0.39450000000000901</c:v>
                </c:pt>
                <c:pt idx="814">
                  <c:v>0.39466666666667599</c:v>
                </c:pt>
                <c:pt idx="815">
                  <c:v>0.39483333333334297</c:v>
                </c:pt>
                <c:pt idx="816">
                  <c:v>0.39500000000000901</c:v>
                </c:pt>
                <c:pt idx="817">
                  <c:v>0.39516666666667599</c:v>
                </c:pt>
                <c:pt idx="818">
                  <c:v>0.39533333333334297</c:v>
                </c:pt>
                <c:pt idx="819">
                  <c:v>0.39550000000000901</c:v>
                </c:pt>
                <c:pt idx="820">
                  <c:v>0.39566666666667599</c:v>
                </c:pt>
                <c:pt idx="821">
                  <c:v>0.39583333333334297</c:v>
                </c:pt>
                <c:pt idx="822">
                  <c:v>0.39600000000000901</c:v>
                </c:pt>
                <c:pt idx="823">
                  <c:v>0.39616666666667599</c:v>
                </c:pt>
                <c:pt idx="824">
                  <c:v>0.39633333333334297</c:v>
                </c:pt>
                <c:pt idx="825">
                  <c:v>0.39650000000001001</c:v>
                </c:pt>
                <c:pt idx="826">
                  <c:v>0.39666666666667599</c:v>
                </c:pt>
                <c:pt idx="827">
                  <c:v>0.39683333333334297</c:v>
                </c:pt>
                <c:pt idx="828">
                  <c:v>0.39700000000001001</c:v>
                </c:pt>
                <c:pt idx="829">
                  <c:v>0.39716666666667599</c:v>
                </c:pt>
                <c:pt idx="830">
                  <c:v>0.39733333333334298</c:v>
                </c:pt>
                <c:pt idx="831">
                  <c:v>0.39750000000001001</c:v>
                </c:pt>
                <c:pt idx="832">
                  <c:v>0.39766666666667599</c:v>
                </c:pt>
                <c:pt idx="833">
                  <c:v>0.39783333333334298</c:v>
                </c:pt>
                <c:pt idx="834">
                  <c:v>0.39800000000001001</c:v>
                </c:pt>
                <c:pt idx="835">
                  <c:v>0.39816666666667599</c:v>
                </c:pt>
                <c:pt idx="836">
                  <c:v>0.39833333333334298</c:v>
                </c:pt>
                <c:pt idx="837">
                  <c:v>0.39850000000001001</c:v>
                </c:pt>
                <c:pt idx="838">
                  <c:v>0.398666666666676</c:v>
                </c:pt>
                <c:pt idx="839">
                  <c:v>0.39883333333334298</c:v>
                </c:pt>
                <c:pt idx="840">
                  <c:v>0.39900000000001001</c:v>
                </c:pt>
                <c:pt idx="841">
                  <c:v>0.39916666666667699</c:v>
                </c:pt>
                <c:pt idx="842">
                  <c:v>0.39933333333334298</c:v>
                </c:pt>
                <c:pt idx="843">
                  <c:v>0.39950000000001001</c:v>
                </c:pt>
                <c:pt idx="844">
                  <c:v>0.399666666666677</c:v>
                </c:pt>
                <c:pt idx="845">
                  <c:v>0.39983333333334298</c:v>
                </c:pt>
                <c:pt idx="846">
                  <c:v>0.40000000000001001</c:v>
                </c:pt>
              </c:numCache>
            </c:numRef>
          </c:xVal>
          <c:yVal>
            <c:numRef>
              <c:f>'{30DADD2E-3D48-4C63-96DB-3D4A90'!$C$1558:$C$2404</c:f>
              <c:numCache>
                <c:formatCode>General</c:formatCode>
                <c:ptCount val="847"/>
                <c:pt idx="0">
                  <c:v>107.61767827439999</c:v>
                </c:pt>
                <c:pt idx="1">
                  <c:v>102.40436514</c:v>
                </c:pt>
                <c:pt idx="2">
                  <c:v>97.1910520056</c:v>
                </c:pt>
                <c:pt idx="3">
                  <c:v>91.445768143199999</c:v>
                </c:pt>
                <c:pt idx="4">
                  <c:v>85.2749076984</c:v>
                </c:pt>
                <c:pt idx="5">
                  <c:v>78.784864816799995</c:v>
                </c:pt>
                <c:pt idx="6">
                  <c:v>71.762851207200001</c:v>
                </c:pt>
                <c:pt idx="7">
                  <c:v>64.474852233600004</c:v>
                </c:pt>
                <c:pt idx="8">
                  <c:v>57.133656187200003</c:v>
                </c:pt>
                <c:pt idx="9">
                  <c:v>49.473277703999997</c:v>
                </c:pt>
                <c:pt idx="10">
                  <c:v>41.6001109296</c:v>
                </c:pt>
                <c:pt idx="11">
                  <c:v>33.620550009599995</c:v>
                </c:pt>
                <c:pt idx="12">
                  <c:v>25.428200798399999</c:v>
                </c:pt>
                <c:pt idx="13">
                  <c:v>17.235851587200003</c:v>
                </c:pt>
                <c:pt idx="14">
                  <c:v>9.2030935944000003</c:v>
                </c:pt>
                <c:pt idx="15">
                  <c:v>1.063941456</c:v>
                </c:pt>
                <c:pt idx="16">
                  <c:v>-7.2879989735999997</c:v>
                </c:pt>
                <c:pt idx="17">
                  <c:v>-15.5335452576</c:v>
                </c:pt>
                <c:pt idx="18">
                  <c:v>-23.7790915416</c:v>
                </c:pt>
                <c:pt idx="19">
                  <c:v>-32.024637825599996</c:v>
                </c:pt>
                <c:pt idx="20">
                  <c:v>-39.951001672800004</c:v>
                </c:pt>
                <c:pt idx="21">
                  <c:v>-47.930562592800001</c:v>
                </c:pt>
                <c:pt idx="22">
                  <c:v>-56.122911803999997</c:v>
                </c:pt>
                <c:pt idx="23">
                  <c:v>-63.889684432799996</c:v>
                </c:pt>
                <c:pt idx="24">
                  <c:v>-71.018092187999997</c:v>
                </c:pt>
                <c:pt idx="25">
                  <c:v>-78.040105797600006</c:v>
                </c:pt>
                <c:pt idx="26">
                  <c:v>-84.955725261600008</c:v>
                </c:pt>
                <c:pt idx="27">
                  <c:v>-91.339373997600006</c:v>
                </c:pt>
                <c:pt idx="28">
                  <c:v>-97.244249078400003</c:v>
                </c:pt>
                <c:pt idx="29">
                  <c:v>-102.7767446496</c:v>
                </c:pt>
                <c:pt idx="30">
                  <c:v>-107.83046656560001</c:v>
                </c:pt>
                <c:pt idx="31">
                  <c:v>-112.45861189920001</c:v>
                </c:pt>
                <c:pt idx="32">
                  <c:v>-116.7143777232</c:v>
                </c:pt>
                <c:pt idx="33">
                  <c:v>-120.3849757464</c:v>
                </c:pt>
                <c:pt idx="34">
                  <c:v>-123.5768001144</c:v>
                </c:pt>
                <c:pt idx="35">
                  <c:v>-126.5558361912</c:v>
                </c:pt>
                <c:pt idx="36">
                  <c:v>-129.05609861279999</c:v>
                </c:pt>
                <c:pt idx="37">
                  <c:v>-130.86479908799998</c:v>
                </c:pt>
                <c:pt idx="38">
                  <c:v>-132.35431712640002</c:v>
                </c:pt>
                <c:pt idx="39">
                  <c:v>-133.4714556552</c:v>
                </c:pt>
                <c:pt idx="40">
                  <c:v>-133.68424394639999</c:v>
                </c:pt>
                <c:pt idx="41">
                  <c:v>-133.20547029120002</c:v>
                </c:pt>
                <c:pt idx="42">
                  <c:v>-132.5671054176</c:v>
                </c:pt>
                <c:pt idx="43">
                  <c:v>-131.39676981600002</c:v>
                </c:pt>
                <c:pt idx="44">
                  <c:v>-129.37528104960001</c:v>
                </c:pt>
                <c:pt idx="45">
                  <c:v>-126.87501862799999</c:v>
                </c:pt>
                <c:pt idx="46">
                  <c:v>-124.0023766968</c:v>
                </c:pt>
                <c:pt idx="47">
                  <c:v>-120.6509611104</c:v>
                </c:pt>
                <c:pt idx="48">
                  <c:v>-116.8739689416</c:v>
                </c:pt>
                <c:pt idx="49">
                  <c:v>-112.5650060448</c:v>
                </c:pt>
                <c:pt idx="50">
                  <c:v>-107.72407242</c:v>
                </c:pt>
                <c:pt idx="51">
                  <c:v>-102.670350504</c:v>
                </c:pt>
                <c:pt idx="52">
                  <c:v>-97.350643223999995</c:v>
                </c:pt>
                <c:pt idx="53">
                  <c:v>-91.605359361599994</c:v>
                </c:pt>
                <c:pt idx="54">
                  <c:v>-85.487695989599999</c:v>
                </c:pt>
                <c:pt idx="55">
                  <c:v>-78.944456035200005</c:v>
                </c:pt>
                <c:pt idx="56">
                  <c:v>-71.922442425599996</c:v>
                </c:pt>
                <c:pt idx="57">
                  <c:v>-64.634443451999999</c:v>
                </c:pt>
                <c:pt idx="58">
                  <c:v>-57.240050332799996</c:v>
                </c:pt>
                <c:pt idx="59">
                  <c:v>-49.6328689224</c:v>
                </c:pt>
                <c:pt idx="60">
                  <c:v>-41.812899220800006</c:v>
                </c:pt>
                <c:pt idx="61">
                  <c:v>-33.726944155200002</c:v>
                </c:pt>
                <c:pt idx="62">
                  <c:v>-25.481397871200002</c:v>
                </c:pt>
                <c:pt idx="63">
                  <c:v>-17.395442805599998</c:v>
                </c:pt>
                <c:pt idx="64">
                  <c:v>-9.3094877399999998</c:v>
                </c:pt>
                <c:pt idx="65">
                  <c:v>-1.063941456</c:v>
                </c:pt>
                <c:pt idx="66">
                  <c:v>7.2348019008</c:v>
                </c:pt>
                <c:pt idx="67">
                  <c:v>15.4803481848</c:v>
                </c:pt>
                <c:pt idx="68">
                  <c:v>23.7258944688</c:v>
                </c:pt>
                <c:pt idx="69">
                  <c:v>31.9714407528</c:v>
                </c:pt>
                <c:pt idx="70">
                  <c:v>40.0041987456</c:v>
                </c:pt>
                <c:pt idx="71">
                  <c:v>47.983759665600004</c:v>
                </c:pt>
                <c:pt idx="72">
                  <c:v>56.016517658399998</c:v>
                </c:pt>
                <c:pt idx="73">
                  <c:v>63.676896141599997</c:v>
                </c:pt>
                <c:pt idx="74">
                  <c:v>70.964895115199994</c:v>
                </c:pt>
                <c:pt idx="75">
                  <c:v>78.146499943200013</c:v>
                </c:pt>
                <c:pt idx="76">
                  <c:v>84.849331116000002</c:v>
                </c:pt>
                <c:pt idx="77">
                  <c:v>91.07338863359999</c:v>
                </c:pt>
                <c:pt idx="78">
                  <c:v>97.1910520056</c:v>
                </c:pt>
                <c:pt idx="79">
                  <c:v>102.7767446496</c:v>
                </c:pt>
                <c:pt idx="80">
                  <c:v>107.6708753472</c:v>
                </c:pt>
                <c:pt idx="81">
                  <c:v>112.2990206808</c:v>
                </c:pt>
                <c:pt idx="82">
                  <c:v>116.55478650480001</c:v>
                </c:pt>
                <c:pt idx="83">
                  <c:v>120.27858160080001</c:v>
                </c:pt>
                <c:pt idx="84">
                  <c:v>123.5768001144</c:v>
                </c:pt>
                <c:pt idx="85">
                  <c:v>126.39624497279999</c:v>
                </c:pt>
                <c:pt idx="86">
                  <c:v>128.7901132488</c:v>
                </c:pt>
                <c:pt idx="87">
                  <c:v>130.75840494240001</c:v>
                </c:pt>
                <c:pt idx="88">
                  <c:v>132.24792298080001</c:v>
                </c:pt>
                <c:pt idx="89">
                  <c:v>133.25866736400002</c:v>
                </c:pt>
                <c:pt idx="90">
                  <c:v>133.57784980080001</c:v>
                </c:pt>
                <c:pt idx="91">
                  <c:v>133.20547029120002</c:v>
                </c:pt>
                <c:pt idx="92">
                  <c:v>132.5671054176</c:v>
                </c:pt>
                <c:pt idx="93">
                  <c:v>131.44996688880002</c:v>
                </c:pt>
                <c:pt idx="94">
                  <c:v>129.42847812240001</c:v>
                </c:pt>
                <c:pt idx="95">
                  <c:v>126.9814127736</c:v>
                </c:pt>
                <c:pt idx="96">
                  <c:v>124.16196791519999</c:v>
                </c:pt>
                <c:pt idx="97">
                  <c:v>120.70415818320001</c:v>
                </c:pt>
                <c:pt idx="98">
                  <c:v>116.9271660144</c:v>
                </c:pt>
                <c:pt idx="99">
                  <c:v>112.7245972632</c:v>
                </c:pt>
                <c:pt idx="100">
                  <c:v>107.83046656560001</c:v>
                </c:pt>
                <c:pt idx="101">
                  <c:v>102.670350504</c:v>
                </c:pt>
                <c:pt idx="102">
                  <c:v>97.350643223999995</c:v>
                </c:pt>
                <c:pt idx="103">
                  <c:v>91.605359361599994</c:v>
                </c:pt>
                <c:pt idx="104">
                  <c:v>85.540893062399988</c:v>
                </c:pt>
                <c:pt idx="105">
                  <c:v>78.997653107999994</c:v>
                </c:pt>
                <c:pt idx="106">
                  <c:v>71.922442425599996</c:v>
                </c:pt>
                <c:pt idx="107">
                  <c:v>64.687640524800003</c:v>
                </c:pt>
                <c:pt idx="108">
                  <c:v>57.293247405599999</c:v>
                </c:pt>
                <c:pt idx="109">
                  <c:v>49.6328689224</c:v>
                </c:pt>
                <c:pt idx="110">
                  <c:v>41.706505075199999</c:v>
                </c:pt>
                <c:pt idx="111">
                  <c:v>33.673747082399998</c:v>
                </c:pt>
                <c:pt idx="112">
                  <c:v>25.587792016800002</c:v>
                </c:pt>
                <c:pt idx="113">
                  <c:v>17.448639878400002</c:v>
                </c:pt>
                <c:pt idx="114">
                  <c:v>9.3626848127999995</c:v>
                </c:pt>
                <c:pt idx="115">
                  <c:v>1.1703356016000002</c:v>
                </c:pt>
                <c:pt idx="116">
                  <c:v>-7.1284077551999996</c:v>
                </c:pt>
                <c:pt idx="117">
                  <c:v>-15.373954039199999</c:v>
                </c:pt>
                <c:pt idx="118">
                  <c:v>-23.672697396</c:v>
                </c:pt>
                <c:pt idx="119">
                  <c:v>-31.91824368</c:v>
                </c:pt>
                <c:pt idx="120">
                  <c:v>-39.844607527199997</c:v>
                </c:pt>
                <c:pt idx="121">
                  <c:v>-47.770971374399998</c:v>
                </c:pt>
                <c:pt idx="122">
                  <c:v>-55.963320585600002</c:v>
                </c:pt>
                <c:pt idx="123">
                  <c:v>-63.783290287200003</c:v>
                </c:pt>
                <c:pt idx="124">
                  <c:v>-70.911698042400005</c:v>
                </c:pt>
                <c:pt idx="125">
                  <c:v>-77.880514579199996</c:v>
                </c:pt>
                <c:pt idx="126">
                  <c:v>-84.742936970399995</c:v>
                </c:pt>
                <c:pt idx="127">
                  <c:v>-91.126585706399993</c:v>
                </c:pt>
                <c:pt idx="128">
                  <c:v>-97.03146078719999</c:v>
                </c:pt>
                <c:pt idx="129">
                  <c:v>-102.56395635839999</c:v>
                </c:pt>
                <c:pt idx="130">
                  <c:v>-107.6708753472</c:v>
                </c:pt>
                <c:pt idx="131">
                  <c:v>-112.3522177536</c:v>
                </c:pt>
                <c:pt idx="132">
                  <c:v>-116.55478650480001</c:v>
                </c:pt>
                <c:pt idx="133">
                  <c:v>-120.27858160080001</c:v>
                </c:pt>
                <c:pt idx="134">
                  <c:v>-123.52360304160001</c:v>
                </c:pt>
                <c:pt idx="135">
                  <c:v>-126.44944204559999</c:v>
                </c:pt>
                <c:pt idx="136">
                  <c:v>-128.94970446719998</c:v>
                </c:pt>
                <c:pt idx="137">
                  <c:v>-130.81160201519998</c:v>
                </c:pt>
                <c:pt idx="138">
                  <c:v>-132.30112005360002</c:v>
                </c:pt>
                <c:pt idx="139">
                  <c:v>-133.4182585824</c:v>
                </c:pt>
                <c:pt idx="140">
                  <c:v>-133.68424394639999</c:v>
                </c:pt>
                <c:pt idx="141">
                  <c:v>-133.20547029120002</c:v>
                </c:pt>
                <c:pt idx="142">
                  <c:v>-132.5139083448</c:v>
                </c:pt>
                <c:pt idx="143">
                  <c:v>-131.44996688880002</c:v>
                </c:pt>
                <c:pt idx="144">
                  <c:v>-129.58806934080002</c:v>
                </c:pt>
                <c:pt idx="145">
                  <c:v>-127.08780691920001</c:v>
                </c:pt>
                <c:pt idx="146">
                  <c:v>-124.215164988</c:v>
                </c:pt>
                <c:pt idx="147">
                  <c:v>-120.8637494016</c:v>
                </c:pt>
                <c:pt idx="148">
                  <c:v>-117.08675723280001</c:v>
                </c:pt>
                <c:pt idx="149">
                  <c:v>-112.8309914088</c:v>
                </c:pt>
                <c:pt idx="150">
                  <c:v>-107.990057784</c:v>
                </c:pt>
                <c:pt idx="151">
                  <c:v>-102.7767446496</c:v>
                </c:pt>
                <c:pt idx="152">
                  <c:v>-97.403840296799999</c:v>
                </c:pt>
                <c:pt idx="153">
                  <c:v>-91.764950580000004</c:v>
                </c:pt>
                <c:pt idx="154">
                  <c:v>-85.647287207999995</c:v>
                </c:pt>
                <c:pt idx="155">
                  <c:v>-79.050850180799998</c:v>
                </c:pt>
                <c:pt idx="156">
                  <c:v>-72.028836571200003</c:v>
                </c:pt>
                <c:pt idx="157">
                  <c:v>-64.794034670400009</c:v>
                </c:pt>
                <c:pt idx="158">
                  <c:v>-57.399641551199998</c:v>
                </c:pt>
                <c:pt idx="159">
                  <c:v>-49.792460140800003</c:v>
                </c:pt>
                <c:pt idx="160">
                  <c:v>-41.919293366399998</c:v>
                </c:pt>
                <c:pt idx="161">
                  <c:v>-33.780141228000005</c:v>
                </c:pt>
                <c:pt idx="162">
                  <c:v>-25.640989089599998</c:v>
                </c:pt>
                <c:pt idx="163">
                  <c:v>-17.501836951199998</c:v>
                </c:pt>
                <c:pt idx="164">
                  <c:v>-9.4158818855999993</c:v>
                </c:pt>
                <c:pt idx="165">
                  <c:v>-1.2767297471999999</c:v>
                </c:pt>
                <c:pt idx="166">
                  <c:v>7.0220136096000001</c:v>
                </c:pt>
                <c:pt idx="167">
                  <c:v>15.320756966399999</c:v>
                </c:pt>
                <c:pt idx="168">
                  <c:v>23.566303250399997</c:v>
                </c:pt>
                <c:pt idx="169">
                  <c:v>31.705455388799997</c:v>
                </c:pt>
                <c:pt idx="170">
                  <c:v>39.738213381599998</c:v>
                </c:pt>
                <c:pt idx="171">
                  <c:v>47.770971374399998</c:v>
                </c:pt>
                <c:pt idx="172">
                  <c:v>55.803729367199999</c:v>
                </c:pt>
                <c:pt idx="173">
                  <c:v>63.464107850399998</c:v>
                </c:pt>
                <c:pt idx="174">
                  <c:v>70.752106824000009</c:v>
                </c:pt>
                <c:pt idx="175">
                  <c:v>77.933711652</c:v>
                </c:pt>
                <c:pt idx="176">
                  <c:v>84.689739897599992</c:v>
                </c:pt>
                <c:pt idx="177">
                  <c:v>90.913797415200008</c:v>
                </c:pt>
                <c:pt idx="178">
                  <c:v>96.978263714400001</c:v>
                </c:pt>
                <c:pt idx="179">
                  <c:v>102.56395635839999</c:v>
                </c:pt>
                <c:pt idx="180">
                  <c:v>107.458087056</c:v>
                </c:pt>
                <c:pt idx="181">
                  <c:v>112.0862323896</c:v>
                </c:pt>
                <c:pt idx="182">
                  <c:v>116.34199821359999</c:v>
                </c:pt>
                <c:pt idx="183">
                  <c:v>120.0657933096</c:v>
                </c:pt>
                <c:pt idx="184">
                  <c:v>123.3640118232</c:v>
                </c:pt>
                <c:pt idx="185">
                  <c:v>126.23665375440001</c:v>
                </c:pt>
                <c:pt idx="186">
                  <c:v>128.68371910320002</c:v>
                </c:pt>
                <c:pt idx="187">
                  <c:v>130.598813724</c:v>
                </c:pt>
                <c:pt idx="188">
                  <c:v>131.87554347119999</c:v>
                </c:pt>
                <c:pt idx="189">
                  <c:v>132.67349956319998</c:v>
                </c:pt>
                <c:pt idx="190">
                  <c:v>132.992682</c:v>
                </c:pt>
                <c:pt idx="191">
                  <c:v>132.77989370879999</c:v>
                </c:pt>
                <c:pt idx="192">
                  <c:v>132.30112005360002</c:v>
                </c:pt>
                <c:pt idx="193">
                  <c:v>131.39676981600002</c:v>
                </c:pt>
                <c:pt idx="194">
                  <c:v>129.58806934080002</c:v>
                </c:pt>
                <c:pt idx="195">
                  <c:v>126.87501862799999</c:v>
                </c:pt>
                <c:pt idx="196">
                  <c:v>123.68319425999999</c:v>
                </c:pt>
                <c:pt idx="197">
                  <c:v>120.5977640376</c:v>
                </c:pt>
                <c:pt idx="198">
                  <c:v>117.565530888</c:v>
                </c:pt>
                <c:pt idx="199">
                  <c:v>113.52255335519999</c:v>
                </c:pt>
                <c:pt idx="200">
                  <c:v>108.52202851199999</c:v>
                </c:pt>
                <c:pt idx="201">
                  <c:v>103.6810948872</c:v>
                </c:pt>
                <c:pt idx="202">
                  <c:v>98.414584680000004</c:v>
                </c:pt>
                <c:pt idx="203">
                  <c:v>92.084133016799996</c:v>
                </c:pt>
                <c:pt idx="204">
                  <c:v>85.594090135199991</c:v>
                </c:pt>
                <c:pt idx="205">
                  <c:v>79.15724432639999</c:v>
                </c:pt>
                <c:pt idx="206">
                  <c:v>72.294821935199991</c:v>
                </c:pt>
                <c:pt idx="207">
                  <c:v>65.006822961599994</c:v>
                </c:pt>
                <c:pt idx="208">
                  <c:v>57.399641551199998</c:v>
                </c:pt>
                <c:pt idx="209">
                  <c:v>49.686065995199996</c:v>
                </c:pt>
                <c:pt idx="210">
                  <c:v>41.972490439200001</c:v>
                </c:pt>
                <c:pt idx="211">
                  <c:v>33.886535373599997</c:v>
                </c:pt>
                <c:pt idx="212">
                  <c:v>25.694186162400001</c:v>
                </c:pt>
                <c:pt idx="213">
                  <c:v>17.7678223152</c:v>
                </c:pt>
                <c:pt idx="214">
                  <c:v>9.6286701768</c:v>
                </c:pt>
                <c:pt idx="215">
                  <c:v>1.2767297471999999</c:v>
                </c:pt>
                <c:pt idx="216">
                  <c:v>-6.9156194640000006</c:v>
                </c:pt>
                <c:pt idx="217">
                  <c:v>-15.1079686752</c:v>
                </c:pt>
                <c:pt idx="218">
                  <c:v>-23.406712032000001</c:v>
                </c:pt>
                <c:pt idx="219">
                  <c:v>-31.545864170400002</c:v>
                </c:pt>
                <c:pt idx="220">
                  <c:v>-39.631819235999998</c:v>
                </c:pt>
                <c:pt idx="221">
                  <c:v>-47.664577228799999</c:v>
                </c:pt>
                <c:pt idx="222">
                  <c:v>-55.644138148799996</c:v>
                </c:pt>
                <c:pt idx="223">
                  <c:v>-63.517304923200001</c:v>
                </c:pt>
                <c:pt idx="224">
                  <c:v>-70.752106824000009</c:v>
                </c:pt>
                <c:pt idx="225">
                  <c:v>-77.561332142400005</c:v>
                </c:pt>
                <c:pt idx="226">
                  <c:v>-84.530148679200011</c:v>
                </c:pt>
                <c:pt idx="227">
                  <c:v>-91.020191560800001</c:v>
                </c:pt>
                <c:pt idx="228">
                  <c:v>-96.712278350399998</c:v>
                </c:pt>
                <c:pt idx="229">
                  <c:v>-102.2447739216</c:v>
                </c:pt>
                <c:pt idx="230">
                  <c:v>-107.3516929104</c:v>
                </c:pt>
                <c:pt idx="231">
                  <c:v>-111.8202470256</c:v>
                </c:pt>
                <c:pt idx="232">
                  <c:v>-115.86322455839999</c:v>
                </c:pt>
                <c:pt idx="233">
                  <c:v>-118.6826694168</c:v>
                </c:pt>
                <c:pt idx="234">
                  <c:v>-119.9062020912</c:v>
                </c:pt>
                <c:pt idx="235">
                  <c:v>-121.555311348</c:v>
                </c:pt>
                <c:pt idx="236">
                  <c:v>-123.7895884056</c:v>
                </c:pt>
                <c:pt idx="237">
                  <c:v>-123.5768001144</c:v>
                </c:pt>
                <c:pt idx="238">
                  <c:v>-119.85300501840001</c:v>
                </c:pt>
                <c:pt idx="239">
                  <c:v>-112.8309914088</c:v>
                </c:pt>
                <c:pt idx="240">
                  <c:v>-102.2979709944</c:v>
                </c:pt>
                <c:pt idx="241">
                  <c:v>-92.935286181599992</c:v>
                </c:pt>
                <c:pt idx="242">
                  <c:v>-90.381826687200004</c:v>
                </c:pt>
                <c:pt idx="243">
                  <c:v>-89.211491085600002</c:v>
                </c:pt>
                <c:pt idx="244">
                  <c:v>-83.572601368800008</c:v>
                </c:pt>
                <c:pt idx="245">
                  <c:v>-79.955200418400011</c:v>
                </c:pt>
                <c:pt idx="246">
                  <c:v>-79.529623836000013</c:v>
                </c:pt>
                <c:pt idx="247">
                  <c:v>-75.486646303200004</c:v>
                </c:pt>
                <c:pt idx="248">
                  <c:v>-71.709654134400012</c:v>
                </c:pt>
                <c:pt idx="249">
                  <c:v>-71.284077552000014</c:v>
                </c:pt>
                <c:pt idx="250">
                  <c:v>-68.464632693600009</c:v>
                </c:pt>
                <c:pt idx="251">
                  <c:v>-64.4216551608</c:v>
                </c:pt>
                <c:pt idx="252">
                  <c:v>-61.921392739200002</c:v>
                </c:pt>
                <c:pt idx="253">
                  <c:v>-58.516780080000004</c:v>
                </c:pt>
                <c:pt idx="254">
                  <c:v>-55.112167420799999</c:v>
                </c:pt>
                <c:pt idx="255">
                  <c:v>-51.494766470399995</c:v>
                </c:pt>
                <c:pt idx="256">
                  <c:v>-46.068665044799999</c:v>
                </c:pt>
                <c:pt idx="257">
                  <c:v>-42.451264094400003</c:v>
                </c:pt>
                <c:pt idx="258">
                  <c:v>-39.2062426536</c:v>
                </c:pt>
                <c:pt idx="259">
                  <c:v>-33.141776354400001</c:v>
                </c:pt>
                <c:pt idx="260">
                  <c:v>-29.205192967199999</c:v>
                </c:pt>
                <c:pt idx="261">
                  <c:v>-26.332551035999998</c:v>
                </c:pt>
                <c:pt idx="262">
                  <c:v>-20.0020993728</c:v>
                </c:pt>
                <c:pt idx="263">
                  <c:v>-15.267559893600001</c:v>
                </c:pt>
                <c:pt idx="264">
                  <c:v>-12.1821296712</c:v>
                </c:pt>
                <c:pt idx="265">
                  <c:v>-5.9048750808000001</c:v>
                </c:pt>
                <c:pt idx="266">
                  <c:v>-0.85115316479999992</c:v>
                </c:pt>
                <c:pt idx="267">
                  <c:v>2.3406712031999999</c:v>
                </c:pt>
                <c:pt idx="268">
                  <c:v>8.2987433567999993</c:v>
                </c:pt>
                <c:pt idx="269">
                  <c:v>13.565253563999999</c:v>
                </c:pt>
                <c:pt idx="270">
                  <c:v>17.342245732800002</c:v>
                </c:pt>
                <c:pt idx="271">
                  <c:v>22.874741304</c:v>
                </c:pt>
                <c:pt idx="272">
                  <c:v>27.609280783199999</c:v>
                </c:pt>
                <c:pt idx="273">
                  <c:v>31.8650466072</c:v>
                </c:pt>
                <c:pt idx="274">
                  <c:v>37.450739251199998</c:v>
                </c:pt>
                <c:pt idx="275">
                  <c:v>41.121337274399998</c:v>
                </c:pt>
                <c:pt idx="276">
                  <c:v>44.419555787999997</c:v>
                </c:pt>
                <c:pt idx="277">
                  <c:v>49.686065995199996</c:v>
                </c:pt>
                <c:pt idx="278">
                  <c:v>52.771496217600003</c:v>
                </c:pt>
                <c:pt idx="279">
                  <c:v>55.112167420800006</c:v>
                </c:pt>
                <c:pt idx="280">
                  <c:v>59.580721535999999</c:v>
                </c:pt>
                <c:pt idx="281">
                  <c:v>62.240575176</c:v>
                </c:pt>
                <c:pt idx="282">
                  <c:v>63.942881505599999</c:v>
                </c:pt>
                <c:pt idx="283">
                  <c:v>67.4006912376</c:v>
                </c:pt>
                <c:pt idx="284">
                  <c:v>69.741362440800003</c:v>
                </c:pt>
                <c:pt idx="285">
                  <c:v>72.188427789599999</c:v>
                </c:pt>
                <c:pt idx="286">
                  <c:v>76.178208249600004</c:v>
                </c:pt>
                <c:pt idx="287">
                  <c:v>76.86977019599999</c:v>
                </c:pt>
                <c:pt idx="288">
                  <c:v>76.071814103999998</c:v>
                </c:pt>
                <c:pt idx="289">
                  <c:v>77.880514579199996</c:v>
                </c:pt>
                <c:pt idx="290">
                  <c:v>78.199697016000002</c:v>
                </c:pt>
                <c:pt idx="291">
                  <c:v>77.0293614144</c:v>
                </c:pt>
                <c:pt idx="292">
                  <c:v>77.667726287999997</c:v>
                </c:pt>
                <c:pt idx="293">
                  <c:v>77.18895263280001</c:v>
                </c:pt>
                <c:pt idx="294">
                  <c:v>75.486646303200004</c:v>
                </c:pt>
                <c:pt idx="295">
                  <c:v>75.167463866399999</c:v>
                </c:pt>
                <c:pt idx="296">
                  <c:v>73.837537046400001</c:v>
                </c:pt>
                <c:pt idx="297">
                  <c:v>71.709654134399997</c:v>
                </c:pt>
                <c:pt idx="298">
                  <c:v>70.645712678400002</c:v>
                </c:pt>
                <c:pt idx="299">
                  <c:v>68.039056111200011</c:v>
                </c:pt>
                <c:pt idx="300">
                  <c:v>64.900428816000002</c:v>
                </c:pt>
                <c:pt idx="301">
                  <c:v>63.251319559199999</c:v>
                </c:pt>
                <c:pt idx="302">
                  <c:v>60.006298118399997</c:v>
                </c:pt>
                <c:pt idx="303">
                  <c:v>56.122911803999997</c:v>
                </c:pt>
                <c:pt idx="304">
                  <c:v>53.888634746400001</c:v>
                </c:pt>
                <c:pt idx="305">
                  <c:v>50.111642577600001</c:v>
                </c:pt>
                <c:pt idx="306">
                  <c:v>45.483497243999999</c:v>
                </c:pt>
                <c:pt idx="307">
                  <c:v>42.504461167199999</c:v>
                </c:pt>
                <c:pt idx="308">
                  <c:v>38.408286561600001</c:v>
                </c:pt>
                <c:pt idx="309">
                  <c:v>33.407761718399996</c:v>
                </c:pt>
                <c:pt idx="310">
                  <c:v>29.6839666224</c:v>
                </c:pt>
                <c:pt idx="311">
                  <c:v>25.055821288800001</c:v>
                </c:pt>
                <c:pt idx="312">
                  <c:v>19.895705227200001</c:v>
                </c:pt>
                <c:pt idx="313">
                  <c:v>15.95912184</c:v>
                </c:pt>
                <c:pt idx="314">
                  <c:v>11.011794069600001</c:v>
                </c:pt>
                <c:pt idx="315">
                  <c:v>5.6920867895999994</c:v>
                </c:pt>
                <c:pt idx="316">
                  <c:v>1.5427151111999999</c:v>
                </c:pt>
                <c:pt idx="317">
                  <c:v>-3.4046126591999997</c:v>
                </c:pt>
                <c:pt idx="318">
                  <c:v>-8.4583345751999985</c:v>
                </c:pt>
                <c:pt idx="319">
                  <c:v>-12.448115035200001</c:v>
                </c:pt>
                <c:pt idx="320">
                  <c:v>-17.395442805600002</c:v>
                </c:pt>
                <c:pt idx="321">
                  <c:v>-22.608755940000002</c:v>
                </c:pt>
                <c:pt idx="322">
                  <c:v>-26.492142254400001</c:v>
                </c:pt>
                <c:pt idx="323">
                  <c:v>-31.013893442400001</c:v>
                </c:pt>
                <c:pt idx="324">
                  <c:v>-36.067615358400005</c:v>
                </c:pt>
                <c:pt idx="325">
                  <c:v>-40.057395818399996</c:v>
                </c:pt>
                <c:pt idx="326">
                  <c:v>-44.206767496799998</c:v>
                </c:pt>
                <c:pt idx="327">
                  <c:v>-48.196547956800003</c:v>
                </c:pt>
                <c:pt idx="328">
                  <c:v>-51.281978179200003</c:v>
                </c:pt>
                <c:pt idx="329">
                  <c:v>-54.846182056800004</c:v>
                </c:pt>
                <c:pt idx="330">
                  <c:v>-58.303991788799998</c:v>
                </c:pt>
                <c:pt idx="331">
                  <c:v>-60.804254210400003</c:v>
                </c:pt>
                <c:pt idx="332">
                  <c:v>-63.464107850399998</c:v>
                </c:pt>
                <c:pt idx="333">
                  <c:v>-65.85797612639999</c:v>
                </c:pt>
                <c:pt idx="334">
                  <c:v>-67.507085383200007</c:v>
                </c:pt>
                <c:pt idx="335">
                  <c:v>-69.475377076800001</c:v>
                </c:pt>
                <c:pt idx="336">
                  <c:v>-71.177683406400007</c:v>
                </c:pt>
                <c:pt idx="337">
                  <c:v>-72.401216080799998</c:v>
                </c:pt>
                <c:pt idx="338">
                  <c:v>-74.741887284000001</c:v>
                </c:pt>
                <c:pt idx="339">
                  <c:v>-77.454937996799998</c:v>
                </c:pt>
                <c:pt idx="340">
                  <c:v>-78.518879452799993</c:v>
                </c:pt>
                <c:pt idx="341">
                  <c:v>-78.306091161599994</c:v>
                </c:pt>
                <c:pt idx="342">
                  <c:v>-77.986908724800003</c:v>
                </c:pt>
                <c:pt idx="343">
                  <c:v>-77.614529215200008</c:v>
                </c:pt>
                <c:pt idx="344">
                  <c:v>-76.816573123200001</c:v>
                </c:pt>
                <c:pt idx="345">
                  <c:v>-75.6462375216</c:v>
                </c:pt>
                <c:pt idx="346">
                  <c:v>-74.156719483199993</c:v>
                </c:pt>
                <c:pt idx="347">
                  <c:v>-72.241624862400002</c:v>
                </c:pt>
                <c:pt idx="348">
                  <c:v>-70.007347804800006</c:v>
                </c:pt>
                <c:pt idx="349">
                  <c:v>-67.666676601600003</c:v>
                </c:pt>
                <c:pt idx="350">
                  <c:v>-65.379202471200003</c:v>
                </c:pt>
                <c:pt idx="351">
                  <c:v>-62.772545903999998</c:v>
                </c:pt>
                <c:pt idx="352">
                  <c:v>-59.633918608800002</c:v>
                </c:pt>
                <c:pt idx="353">
                  <c:v>-56.495291313599999</c:v>
                </c:pt>
                <c:pt idx="354">
                  <c:v>-53.3034669456</c:v>
                </c:pt>
                <c:pt idx="355">
                  <c:v>-49.526474776800001</c:v>
                </c:pt>
                <c:pt idx="356">
                  <c:v>-45.483497243999999</c:v>
                </c:pt>
                <c:pt idx="357">
                  <c:v>-41.759702148000002</c:v>
                </c:pt>
                <c:pt idx="358">
                  <c:v>-37.8231187608</c:v>
                </c:pt>
                <c:pt idx="359">
                  <c:v>-33.407761718399996</c:v>
                </c:pt>
                <c:pt idx="360">
                  <c:v>-29.045601748799999</c:v>
                </c:pt>
                <c:pt idx="361">
                  <c:v>-24.683441779199999</c:v>
                </c:pt>
                <c:pt idx="362">
                  <c:v>-20.0020993728</c:v>
                </c:pt>
                <c:pt idx="363">
                  <c:v>-15.267559893600001</c:v>
                </c:pt>
                <c:pt idx="364">
                  <c:v>-10.4798233416</c:v>
                </c:pt>
                <c:pt idx="365">
                  <c:v>-5.5856926439999999</c:v>
                </c:pt>
                <c:pt idx="366">
                  <c:v>-1.0639414559999998</c:v>
                </c:pt>
                <c:pt idx="367">
                  <c:v>3.5110068048</c:v>
                </c:pt>
                <c:pt idx="368">
                  <c:v>8.351940429599999</c:v>
                </c:pt>
                <c:pt idx="369">
                  <c:v>13.033282836</c:v>
                </c:pt>
                <c:pt idx="370">
                  <c:v>17.7146252424</c:v>
                </c:pt>
                <c:pt idx="371">
                  <c:v>22.449164721599999</c:v>
                </c:pt>
                <c:pt idx="372">
                  <c:v>26.917718836799999</c:v>
                </c:pt>
                <c:pt idx="373">
                  <c:v>31.439470024800002</c:v>
                </c:pt>
                <c:pt idx="374">
                  <c:v>36.174009503999997</c:v>
                </c:pt>
                <c:pt idx="375">
                  <c:v>40.429775328000005</c:v>
                </c:pt>
                <c:pt idx="376">
                  <c:v>44.366358715200001</c:v>
                </c:pt>
                <c:pt idx="377">
                  <c:v>48.409336248000002</c:v>
                </c:pt>
                <c:pt idx="378">
                  <c:v>51.973540125599996</c:v>
                </c:pt>
                <c:pt idx="379">
                  <c:v>55.112167420799999</c:v>
                </c:pt>
                <c:pt idx="380">
                  <c:v>58.410385934399997</c:v>
                </c:pt>
                <c:pt idx="381">
                  <c:v>61.336224938400001</c:v>
                </c:pt>
                <c:pt idx="382">
                  <c:v>63.7300932144</c:v>
                </c:pt>
                <c:pt idx="383">
                  <c:v>66.123961490400006</c:v>
                </c:pt>
                <c:pt idx="384">
                  <c:v>68.305041475199999</c:v>
                </c:pt>
                <c:pt idx="385">
                  <c:v>70.273333168800008</c:v>
                </c:pt>
                <c:pt idx="386">
                  <c:v>72.773595590399992</c:v>
                </c:pt>
                <c:pt idx="387">
                  <c:v>75.539843375999993</c:v>
                </c:pt>
                <c:pt idx="388">
                  <c:v>77.18895263280001</c:v>
                </c:pt>
                <c:pt idx="389">
                  <c:v>77.454937996799998</c:v>
                </c:pt>
                <c:pt idx="390">
                  <c:v>77.508135069600002</c:v>
                </c:pt>
                <c:pt idx="391">
                  <c:v>77.880514579199996</c:v>
                </c:pt>
                <c:pt idx="392">
                  <c:v>77.77412043359999</c:v>
                </c:pt>
                <c:pt idx="393">
                  <c:v>76.922967268799994</c:v>
                </c:pt>
                <c:pt idx="394">
                  <c:v>76.018617031199994</c:v>
                </c:pt>
                <c:pt idx="395">
                  <c:v>75.061069720799992</c:v>
                </c:pt>
                <c:pt idx="396">
                  <c:v>73.465157536800007</c:v>
                </c:pt>
                <c:pt idx="397">
                  <c:v>71.656457061600008</c:v>
                </c:pt>
                <c:pt idx="398">
                  <c:v>70.060544877599995</c:v>
                </c:pt>
                <c:pt idx="399">
                  <c:v>67.932661965600005</c:v>
                </c:pt>
                <c:pt idx="400">
                  <c:v>65.166414180000004</c:v>
                </c:pt>
                <c:pt idx="401">
                  <c:v>62.400166394400003</c:v>
                </c:pt>
                <c:pt idx="402">
                  <c:v>59.633918608800002</c:v>
                </c:pt>
                <c:pt idx="403">
                  <c:v>56.548488386399995</c:v>
                </c:pt>
                <c:pt idx="404">
                  <c:v>53.143875727199998</c:v>
                </c:pt>
                <c:pt idx="405">
                  <c:v>49.6328689224</c:v>
                </c:pt>
                <c:pt idx="406">
                  <c:v>46.015467971999996</c:v>
                </c:pt>
                <c:pt idx="407">
                  <c:v>42.025687512000005</c:v>
                </c:pt>
                <c:pt idx="408">
                  <c:v>37.8231187608</c:v>
                </c:pt>
                <c:pt idx="409">
                  <c:v>33.673747082399998</c:v>
                </c:pt>
                <c:pt idx="410">
                  <c:v>29.311587112799998</c:v>
                </c:pt>
                <c:pt idx="411">
                  <c:v>24.630244706399999</c:v>
                </c:pt>
                <c:pt idx="412">
                  <c:v>19.895705227200001</c:v>
                </c:pt>
                <c:pt idx="413">
                  <c:v>15.214362820800002</c:v>
                </c:pt>
                <c:pt idx="414">
                  <c:v>10.533020414399999</c:v>
                </c:pt>
                <c:pt idx="415">
                  <c:v>5.8516780080000004</c:v>
                </c:pt>
                <c:pt idx="416">
                  <c:v>1.1171385288</c:v>
                </c:pt>
                <c:pt idx="417">
                  <c:v>-3.5642038776000002</c:v>
                </c:pt>
                <c:pt idx="418">
                  <c:v>-8.2455462839999996</c:v>
                </c:pt>
                <c:pt idx="419">
                  <c:v>-12.8736916176</c:v>
                </c:pt>
                <c:pt idx="420">
                  <c:v>-17.555034024000001</c:v>
                </c:pt>
                <c:pt idx="421">
                  <c:v>-22.449164721599999</c:v>
                </c:pt>
                <c:pt idx="422">
                  <c:v>-27.024112982399998</c:v>
                </c:pt>
                <c:pt idx="423">
                  <c:v>-31.333075879200003</c:v>
                </c:pt>
                <c:pt idx="424">
                  <c:v>-35.961221212799998</c:v>
                </c:pt>
                <c:pt idx="425">
                  <c:v>-40.429775328000005</c:v>
                </c:pt>
                <c:pt idx="426">
                  <c:v>-44.366358715200001</c:v>
                </c:pt>
                <c:pt idx="427">
                  <c:v>-48.409336248000002</c:v>
                </c:pt>
                <c:pt idx="428">
                  <c:v>-52.186328416799995</c:v>
                </c:pt>
                <c:pt idx="429">
                  <c:v>-55.271758639200002</c:v>
                </c:pt>
                <c:pt idx="430">
                  <c:v>-58.410385934399997</c:v>
                </c:pt>
                <c:pt idx="431">
                  <c:v>-61.442619084</c:v>
                </c:pt>
                <c:pt idx="432">
                  <c:v>-63.783290287199996</c:v>
                </c:pt>
                <c:pt idx="433">
                  <c:v>-66.070764417600003</c:v>
                </c:pt>
                <c:pt idx="434">
                  <c:v>-68.305041475199999</c:v>
                </c:pt>
                <c:pt idx="435">
                  <c:v>-69.900953659199999</c:v>
                </c:pt>
                <c:pt idx="436">
                  <c:v>-71.550062916000002</c:v>
                </c:pt>
                <c:pt idx="437">
                  <c:v>-73.252369245599994</c:v>
                </c:pt>
                <c:pt idx="438">
                  <c:v>-74.475901919999998</c:v>
                </c:pt>
                <c:pt idx="439">
                  <c:v>-75.6462375216</c:v>
                </c:pt>
                <c:pt idx="440">
                  <c:v>-76.337799468</c:v>
                </c:pt>
                <c:pt idx="441">
                  <c:v>-76.231405322400008</c:v>
                </c:pt>
                <c:pt idx="442">
                  <c:v>-76.125011176800001</c:v>
                </c:pt>
                <c:pt idx="443">
                  <c:v>-75.752631667200006</c:v>
                </c:pt>
                <c:pt idx="444">
                  <c:v>-74.741887284000001</c:v>
                </c:pt>
                <c:pt idx="445">
                  <c:v>-73.890734119200005</c:v>
                </c:pt>
                <c:pt idx="446">
                  <c:v>-72.6672014448</c:v>
                </c:pt>
                <c:pt idx="447">
                  <c:v>-70.698909751200006</c:v>
                </c:pt>
                <c:pt idx="448">
                  <c:v>-68.943406348800011</c:v>
                </c:pt>
                <c:pt idx="449">
                  <c:v>-66.921917582399999</c:v>
                </c:pt>
                <c:pt idx="450">
                  <c:v>-64.208866869600001</c:v>
                </c:pt>
                <c:pt idx="451">
                  <c:v>-61.655407375199999</c:v>
                </c:pt>
                <c:pt idx="452">
                  <c:v>-58.942356662400002</c:v>
                </c:pt>
                <c:pt idx="453">
                  <c:v>-55.644138148799996</c:v>
                </c:pt>
                <c:pt idx="454">
                  <c:v>-52.505510853600001</c:v>
                </c:pt>
                <c:pt idx="455">
                  <c:v>-49.100898194400003</c:v>
                </c:pt>
                <c:pt idx="456">
                  <c:v>-45.217511880000004</c:v>
                </c:pt>
                <c:pt idx="457">
                  <c:v>-41.493716784</c:v>
                </c:pt>
                <c:pt idx="458">
                  <c:v>-37.450739251200005</c:v>
                </c:pt>
                <c:pt idx="459">
                  <c:v>-33.035382208800002</c:v>
                </c:pt>
                <c:pt idx="460">
                  <c:v>-28.779616384800001</c:v>
                </c:pt>
                <c:pt idx="461">
                  <c:v>-24.311062269600001</c:v>
                </c:pt>
                <c:pt idx="462">
                  <c:v>-19.523325717600002</c:v>
                </c:pt>
                <c:pt idx="463">
                  <c:v>-15.001574529599999</c:v>
                </c:pt>
                <c:pt idx="464">
                  <c:v>-10.4266262688</c:v>
                </c:pt>
                <c:pt idx="465">
                  <c:v>-5.5324955712000001</c:v>
                </c:pt>
                <c:pt idx="466">
                  <c:v>-0.85115316479999992</c:v>
                </c:pt>
                <c:pt idx="467">
                  <c:v>3.8301892416000003</c:v>
                </c:pt>
                <c:pt idx="468">
                  <c:v>8.6179257936000013</c:v>
                </c:pt>
                <c:pt idx="469">
                  <c:v>13.192874054400001</c:v>
                </c:pt>
                <c:pt idx="470">
                  <c:v>17.927413533600003</c:v>
                </c:pt>
                <c:pt idx="471">
                  <c:v>22.768347158400001</c:v>
                </c:pt>
                <c:pt idx="472">
                  <c:v>27.130507127999998</c:v>
                </c:pt>
                <c:pt idx="473">
                  <c:v>31.545864170400002</c:v>
                </c:pt>
                <c:pt idx="474">
                  <c:v>36.3336007224</c:v>
                </c:pt>
                <c:pt idx="475">
                  <c:v>40.589366546400001</c:v>
                </c:pt>
                <c:pt idx="476">
                  <c:v>44.4727528608</c:v>
                </c:pt>
                <c:pt idx="477">
                  <c:v>48.568927466399998</c:v>
                </c:pt>
                <c:pt idx="478">
                  <c:v>52.186328416799995</c:v>
                </c:pt>
                <c:pt idx="479">
                  <c:v>55.271758639200002</c:v>
                </c:pt>
                <c:pt idx="480">
                  <c:v>58.516780080000004</c:v>
                </c:pt>
                <c:pt idx="481">
                  <c:v>61.389422011199997</c:v>
                </c:pt>
                <c:pt idx="482">
                  <c:v>63.7300932144</c:v>
                </c:pt>
                <c:pt idx="483">
                  <c:v>66.17715856320001</c:v>
                </c:pt>
                <c:pt idx="484">
                  <c:v>68.358238548000003</c:v>
                </c:pt>
                <c:pt idx="485">
                  <c:v>70.113741950399998</c:v>
                </c:pt>
                <c:pt idx="486">
                  <c:v>71.9756394984</c:v>
                </c:pt>
                <c:pt idx="487">
                  <c:v>73.731142900799995</c:v>
                </c:pt>
                <c:pt idx="488">
                  <c:v>75.167463866399999</c:v>
                </c:pt>
                <c:pt idx="489">
                  <c:v>76.284602395199997</c:v>
                </c:pt>
                <c:pt idx="490">
                  <c:v>76.603784832000002</c:v>
                </c:pt>
                <c:pt idx="491">
                  <c:v>76.603784832000002</c:v>
                </c:pt>
                <c:pt idx="492">
                  <c:v>76.710178977599995</c:v>
                </c:pt>
                <c:pt idx="493">
                  <c:v>76.018617031199994</c:v>
                </c:pt>
                <c:pt idx="494">
                  <c:v>74.848281429600007</c:v>
                </c:pt>
                <c:pt idx="495">
                  <c:v>74.0503253376</c:v>
                </c:pt>
                <c:pt idx="496">
                  <c:v>72.879989735999999</c:v>
                </c:pt>
                <c:pt idx="497">
                  <c:v>71.018092187999997</c:v>
                </c:pt>
                <c:pt idx="498">
                  <c:v>69.209391712799999</c:v>
                </c:pt>
                <c:pt idx="499">
                  <c:v>67.134705873600012</c:v>
                </c:pt>
                <c:pt idx="500">
                  <c:v>64.528049306400007</c:v>
                </c:pt>
                <c:pt idx="501">
                  <c:v>61.921392739200002</c:v>
                </c:pt>
                <c:pt idx="502">
                  <c:v>59.101947880799997</c:v>
                </c:pt>
                <c:pt idx="503">
                  <c:v>56.016517658400005</c:v>
                </c:pt>
                <c:pt idx="504">
                  <c:v>52.771496217600003</c:v>
                </c:pt>
                <c:pt idx="505">
                  <c:v>49.154095267199999</c:v>
                </c:pt>
                <c:pt idx="506">
                  <c:v>45.377103098399999</c:v>
                </c:pt>
                <c:pt idx="507">
                  <c:v>41.6001109296</c:v>
                </c:pt>
                <c:pt idx="508">
                  <c:v>37.503936324000001</c:v>
                </c:pt>
                <c:pt idx="509">
                  <c:v>33.088579281600005</c:v>
                </c:pt>
                <c:pt idx="510">
                  <c:v>28.779616384800001</c:v>
                </c:pt>
                <c:pt idx="511">
                  <c:v>24.3642593424</c:v>
                </c:pt>
                <c:pt idx="512">
                  <c:v>19.629719863200002</c:v>
                </c:pt>
                <c:pt idx="513">
                  <c:v>15.001574529599999</c:v>
                </c:pt>
                <c:pt idx="514">
                  <c:v>10.373429196</c:v>
                </c:pt>
                <c:pt idx="515">
                  <c:v>5.5856926439999999</c:v>
                </c:pt>
                <c:pt idx="516">
                  <c:v>0.85115316479999992</c:v>
                </c:pt>
                <c:pt idx="517">
                  <c:v>-3.8301892415999998</c:v>
                </c:pt>
                <c:pt idx="518">
                  <c:v>-8.4583345752000003</c:v>
                </c:pt>
                <c:pt idx="519">
                  <c:v>-13.033282836</c:v>
                </c:pt>
                <c:pt idx="520">
                  <c:v>-17.7678223152</c:v>
                </c:pt>
                <c:pt idx="521">
                  <c:v>-22.555558867199998</c:v>
                </c:pt>
                <c:pt idx="522">
                  <c:v>-26.970915909600002</c:v>
                </c:pt>
                <c:pt idx="523">
                  <c:v>-31.333075879200003</c:v>
                </c:pt>
                <c:pt idx="524">
                  <c:v>-36.014418285600001</c:v>
                </c:pt>
                <c:pt idx="525">
                  <c:v>-40.429775328000005</c:v>
                </c:pt>
                <c:pt idx="526">
                  <c:v>-44.313161642400004</c:v>
                </c:pt>
                <c:pt idx="527">
                  <c:v>-48.143350884</c:v>
                </c:pt>
                <c:pt idx="528">
                  <c:v>-51.867145980000004</c:v>
                </c:pt>
                <c:pt idx="529">
                  <c:v>-55.058970348000003</c:v>
                </c:pt>
                <c:pt idx="530">
                  <c:v>-58.197597643199998</c:v>
                </c:pt>
                <c:pt idx="531">
                  <c:v>-61.176633719999998</c:v>
                </c:pt>
                <c:pt idx="532">
                  <c:v>-63.570501996000004</c:v>
                </c:pt>
                <c:pt idx="533">
                  <c:v>-65.911173199199993</c:v>
                </c:pt>
                <c:pt idx="534">
                  <c:v>-68.092253184</c:v>
                </c:pt>
                <c:pt idx="535">
                  <c:v>-69.794559513600007</c:v>
                </c:pt>
                <c:pt idx="536">
                  <c:v>-71.443668770399995</c:v>
                </c:pt>
                <c:pt idx="537">
                  <c:v>-73.092778027199998</c:v>
                </c:pt>
                <c:pt idx="538">
                  <c:v>-74.475901919999998</c:v>
                </c:pt>
                <c:pt idx="539">
                  <c:v>-75.699434594400003</c:v>
                </c:pt>
                <c:pt idx="540">
                  <c:v>-76.231405322400008</c:v>
                </c:pt>
                <c:pt idx="541">
                  <c:v>-76.125011176800001</c:v>
                </c:pt>
                <c:pt idx="542">
                  <c:v>-76.231405322400008</c:v>
                </c:pt>
                <c:pt idx="543">
                  <c:v>-75.912222885600002</c:v>
                </c:pt>
                <c:pt idx="544">
                  <c:v>-74.795084356800004</c:v>
                </c:pt>
                <c:pt idx="545">
                  <c:v>-73.890734119200005</c:v>
                </c:pt>
                <c:pt idx="546">
                  <c:v>-72.826792663199996</c:v>
                </c:pt>
                <c:pt idx="547">
                  <c:v>-70.911698042400005</c:v>
                </c:pt>
                <c:pt idx="548">
                  <c:v>-69.102997567200006</c:v>
                </c:pt>
                <c:pt idx="549">
                  <c:v>-67.187902946400001</c:v>
                </c:pt>
                <c:pt idx="550">
                  <c:v>-64.474852233599989</c:v>
                </c:pt>
                <c:pt idx="551">
                  <c:v>-61.814998593599995</c:v>
                </c:pt>
                <c:pt idx="552">
                  <c:v>-59.208342026400004</c:v>
                </c:pt>
                <c:pt idx="553">
                  <c:v>-56.069714731200001</c:v>
                </c:pt>
                <c:pt idx="554">
                  <c:v>-52.877890363200002</c:v>
                </c:pt>
                <c:pt idx="555">
                  <c:v>-49.473277703999997</c:v>
                </c:pt>
                <c:pt idx="556">
                  <c:v>-45.589891389599998</c:v>
                </c:pt>
                <c:pt idx="557">
                  <c:v>-41.866096293599995</c:v>
                </c:pt>
                <c:pt idx="558">
                  <c:v>-37.929512906399999</c:v>
                </c:pt>
                <c:pt idx="559">
                  <c:v>-33.514155864000003</c:v>
                </c:pt>
                <c:pt idx="560">
                  <c:v>-29.205192967199999</c:v>
                </c:pt>
                <c:pt idx="561">
                  <c:v>-24.789835924800002</c:v>
                </c:pt>
                <c:pt idx="562">
                  <c:v>-20.0552964456</c:v>
                </c:pt>
                <c:pt idx="563">
                  <c:v>-15.4803481848</c:v>
                </c:pt>
                <c:pt idx="564">
                  <c:v>-10.852202851200001</c:v>
                </c:pt>
                <c:pt idx="565">
                  <c:v>-5.9580721535999999</c:v>
                </c:pt>
                <c:pt idx="566">
                  <c:v>-1.2767297472000001</c:v>
                </c:pt>
                <c:pt idx="567">
                  <c:v>3.3514155863999999</c:v>
                </c:pt>
                <c:pt idx="568">
                  <c:v>8.1391521384000001</c:v>
                </c:pt>
                <c:pt idx="569">
                  <c:v>12.714100399199999</c:v>
                </c:pt>
                <c:pt idx="570">
                  <c:v>17.395442805599998</c:v>
                </c:pt>
                <c:pt idx="571">
                  <c:v>22.2363764304</c:v>
                </c:pt>
                <c:pt idx="572">
                  <c:v>26.5985364</c:v>
                </c:pt>
                <c:pt idx="573">
                  <c:v>30.960696369600001</c:v>
                </c:pt>
                <c:pt idx="574">
                  <c:v>35.748432921599999</c:v>
                </c:pt>
                <c:pt idx="575">
                  <c:v>40.1105928912</c:v>
                </c:pt>
                <c:pt idx="576">
                  <c:v>44.047176278400002</c:v>
                </c:pt>
                <c:pt idx="577">
                  <c:v>48.036956738400001</c:v>
                </c:pt>
                <c:pt idx="578">
                  <c:v>51.601160616000001</c:v>
                </c:pt>
                <c:pt idx="579">
                  <c:v>54.792984984</c:v>
                </c:pt>
                <c:pt idx="580">
                  <c:v>57.984809351999999</c:v>
                </c:pt>
                <c:pt idx="581">
                  <c:v>60.804254210400003</c:v>
                </c:pt>
                <c:pt idx="582">
                  <c:v>63.198122486399996</c:v>
                </c:pt>
                <c:pt idx="583">
                  <c:v>65.591990762400002</c:v>
                </c:pt>
                <c:pt idx="584">
                  <c:v>67.719873674400006</c:v>
                </c:pt>
                <c:pt idx="585">
                  <c:v>69.528574149600004</c:v>
                </c:pt>
                <c:pt idx="586">
                  <c:v>74.848281429600007</c:v>
                </c:pt>
                <c:pt idx="587">
                  <c:v>96.499490059199999</c:v>
                </c:pt>
                <c:pt idx="588">
                  <c:v>133.31186443680002</c:v>
                </c:pt>
                <c:pt idx="589">
                  <c:v>146.23875312720003</c:v>
                </c:pt>
                <c:pt idx="590">
                  <c:v>123.94917962400001</c:v>
                </c:pt>
                <c:pt idx="591">
                  <c:v>114.05452408319999</c:v>
                </c:pt>
                <c:pt idx="592">
                  <c:v>127.8857630112</c:v>
                </c:pt>
                <c:pt idx="593">
                  <c:v>133.15227321840001</c:v>
                </c:pt>
                <c:pt idx="594">
                  <c:v>129.96044885039998</c:v>
                </c:pt>
                <c:pt idx="595">
                  <c:v>127.938960084</c:v>
                </c:pt>
                <c:pt idx="596">
                  <c:v>121.18293183840001</c:v>
                </c:pt>
                <c:pt idx="597">
                  <c:v>115.5440421216</c:v>
                </c:pt>
                <c:pt idx="598">
                  <c:v>112.777794336</c:v>
                </c:pt>
                <c:pt idx="599">
                  <c:v>108.7348168032</c:v>
                </c:pt>
                <c:pt idx="600">
                  <c:v>109.90515240480001</c:v>
                </c:pt>
                <c:pt idx="601">
                  <c:v>106.8197221824</c:v>
                </c:pt>
                <c:pt idx="602">
                  <c:v>92.350118380799998</c:v>
                </c:pt>
                <c:pt idx="603">
                  <c:v>87.668775974400006</c:v>
                </c:pt>
                <c:pt idx="604">
                  <c:v>89.743461813599993</c:v>
                </c:pt>
                <c:pt idx="605">
                  <c:v>79.636017981600006</c:v>
                </c:pt>
                <c:pt idx="606">
                  <c:v>71.177683406400007</c:v>
                </c:pt>
                <c:pt idx="607">
                  <c:v>67.507085383200007</c:v>
                </c:pt>
                <c:pt idx="608">
                  <c:v>56.495291313599999</c:v>
                </c:pt>
                <c:pt idx="609">
                  <c:v>49.366883558399998</c:v>
                </c:pt>
                <c:pt idx="610">
                  <c:v>45.004723588799997</c:v>
                </c:pt>
                <c:pt idx="611">
                  <c:v>33.726944155200002</c:v>
                </c:pt>
                <c:pt idx="612">
                  <c:v>26.917718836799999</c:v>
                </c:pt>
                <c:pt idx="613">
                  <c:v>20.534070100800001</c:v>
                </c:pt>
                <c:pt idx="614">
                  <c:v>7.1816048279999993</c:v>
                </c:pt>
                <c:pt idx="615">
                  <c:v>1.1171385288</c:v>
                </c:pt>
                <c:pt idx="616">
                  <c:v>-2.2874741303999997</c:v>
                </c:pt>
                <c:pt idx="617">
                  <c:v>-14.256815510399999</c:v>
                </c:pt>
                <c:pt idx="618">
                  <c:v>-23.6195003232</c:v>
                </c:pt>
                <c:pt idx="619">
                  <c:v>-29.896754913599999</c:v>
                </c:pt>
                <c:pt idx="620">
                  <c:v>-39.2062426536</c:v>
                </c:pt>
                <c:pt idx="621">
                  <c:v>-44.738738224800002</c:v>
                </c:pt>
                <c:pt idx="622">
                  <c:v>-51.335175251999999</c:v>
                </c:pt>
                <c:pt idx="623">
                  <c:v>-63.623699068800008</c:v>
                </c:pt>
                <c:pt idx="624">
                  <c:v>-70.220136096000004</c:v>
                </c:pt>
                <c:pt idx="625">
                  <c:v>-74.263113628799999</c:v>
                </c:pt>
                <c:pt idx="626">
                  <c:v>-83.359813077599995</c:v>
                </c:pt>
                <c:pt idx="627">
                  <c:v>-88.9455057216</c:v>
                </c:pt>
                <c:pt idx="628">
                  <c:v>-93.148074472800005</c:v>
                </c:pt>
                <c:pt idx="629">
                  <c:v>-101.606409048</c:v>
                </c:pt>
                <c:pt idx="630">
                  <c:v>-105.6493865808</c:v>
                </c:pt>
                <c:pt idx="631">
                  <c:v>-107.99005778399999</c:v>
                </c:pt>
                <c:pt idx="632">
                  <c:v>-114.48010066559999</c:v>
                </c:pt>
                <c:pt idx="633">
                  <c:v>-117.565530888</c:v>
                </c:pt>
                <c:pt idx="634">
                  <c:v>-120.0657933096</c:v>
                </c:pt>
                <c:pt idx="635">
                  <c:v>-126.0238654632</c:v>
                </c:pt>
                <c:pt idx="636">
                  <c:v>-127.4601864288</c:v>
                </c:pt>
                <c:pt idx="637">
                  <c:v>-127.77936886559999</c:v>
                </c:pt>
                <c:pt idx="638">
                  <c:v>-132.0351346896</c:v>
                </c:pt>
                <c:pt idx="639">
                  <c:v>-133.09907614560001</c:v>
                </c:pt>
                <c:pt idx="640">
                  <c:v>-132.40751419920002</c:v>
                </c:pt>
                <c:pt idx="641">
                  <c:v>-133.79063809199999</c:v>
                </c:pt>
                <c:pt idx="642">
                  <c:v>-132.30112005360002</c:v>
                </c:pt>
                <c:pt idx="643">
                  <c:v>-130.1732371416</c:v>
                </c:pt>
                <c:pt idx="644">
                  <c:v>-130.1732371416</c:v>
                </c:pt>
                <c:pt idx="645">
                  <c:v>-127.08780691920001</c:v>
                </c:pt>
                <c:pt idx="646">
                  <c:v>-123.151223532</c:v>
                </c:pt>
                <c:pt idx="647">
                  <c:v>-121.3425230568</c:v>
                </c:pt>
                <c:pt idx="648">
                  <c:v>-116.66118065040001</c:v>
                </c:pt>
                <c:pt idx="649">
                  <c:v>-111.447867516</c:v>
                </c:pt>
                <c:pt idx="650">
                  <c:v>-108.6816197304</c:v>
                </c:pt>
                <c:pt idx="651">
                  <c:v>-103.25551830480001</c:v>
                </c:pt>
                <c:pt idx="652">
                  <c:v>-96.925066641599997</c:v>
                </c:pt>
                <c:pt idx="653">
                  <c:v>-92.562906671999997</c:v>
                </c:pt>
                <c:pt idx="654">
                  <c:v>-86.019666717600003</c:v>
                </c:pt>
                <c:pt idx="655">
                  <c:v>-78.997653108000009</c:v>
                </c:pt>
                <c:pt idx="656">
                  <c:v>-73.624748755200002</c:v>
                </c:pt>
                <c:pt idx="657">
                  <c:v>-65.911173199199993</c:v>
                </c:pt>
                <c:pt idx="658">
                  <c:v>-57.559232769600001</c:v>
                </c:pt>
                <c:pt idx="659">
                  <c:v>-50.962795742400004</c:v>
                </c:pt>
                <c:pt idx="660">
                  <c:v>-43.036431895199996</c:v>
                </c:pt>
                <c:pt idx="661">
                  <c:v>-34.631294392800001</c:v>
                </c:pt>
                <c:pt idx="662">
                  <c:v>-27.5028866376</c:v>
                </c:pt>
                <c:pt idx="663">
                  <c:v>-19.9489023</c:v>
                </c:pt>
                <c:pt idx="664">
                  <c:v>-11.9161443072</c:v>
                </c:pt>
                <c:pt idx="665">
                  <c:v>-3.5110068048</c:v>
                </c:pt>
                <c:pt idx="666">
                  <c:v>4.9473277704000003</c:v>
                </c:pt>
                <c:pt idx="667">
                  <c:v>12.235326744</c:v>
                </c:pt>
                <c:pt idx="668">
                  <c:v>20.587267173600001</c:v>
                </c:pt>
                <c:pt idx="669">
                  <c:v>29.896754913599999</c:v>
                </c:pt>
                <c:pt idx="670">
                  <c:v>37.0251626688</c:v>
                </c:pt>
                <c:pt idx="671">
                  <c:v>44.898329443199998</c:v>
                </c:pt>
                <c:pt idx="672">
                  <c:v>54.154620110400003</c:v>
                </c:pt>
                <c:pt idx="673">
                  <c:v>60.591465919199997</c:v>
                </c:pt>
                <c:pt idx="674">
                  <c:v>67.773070747199995</c:v>
                </c:pt>
                <c:pt idx="675">
                  <c:v>76.976164341599997</c:v>
                </c:pt>
                <c:pt idx="676">
                  <c:v>82.2958716216</c:v>
                </c:pt>
                <c:pt idx="677">
                  <c:v>87.615578901600003</c:v>
                </c:pt>
                <c:pt idx="678">
                  <c:v>95.914322258400006</c:v>
                </c:pt>
                <c:pt idx="679">
                  <c:v>100.3828763736</c:v>
                </c:pt>
                <c:pt idx="680">
                  <c:v>104.000277324</c:v>
                </c:pt>
                <c:pt idx="681">
                  <c:v>111.1286850792</c:v>
                </c:pt>
                <c:pt idx="682">
                  <c:v>114.7992831024</c:v>
                </c:pt>
                <c:pt idx="683">
                  <c:v>116.7143777232</c:v>
                </c:pt>
                <c:pt idx="684">
                  <c:v>122.2468732944</c:v>
                </c:pt>
                <c:pt idx="685">
                  <c:v>125.3855005896</c:v>
                </c:pt>
                <c:pt idx="686">
                  <c:v>126.1302596088</c:v>
                </c:pt>
                <c:pt idx="687">
                  <c:v>129.64126641359999</c:v>
                </c:pt>
                <c:pt idx="688">
                  <c:v>131.5563610344</c:v>
                </c:pt>
                <c:pt idx="689">
                  <c:v>131.130784452</c:v>
                </c:pt>
                <c:pt idx="690">
                  <c:v>132.62030249040001</c:v>
                </c:pt>
                <c:pt idx="691">
                  <c:v>132.77989370879999</c:v>
                </c:pt>
                <c:pt idx="692">
                  <c:v>131.02439030639999</c:v>
                </c:pt>
                <c:pt idx="693">
                  <c:v>130.86479908799998</c:v>
                </c:pt>
                <c:pt idx="694">
                  <c:v>129.37528104960001</c:v>
                </c:pt>
                <c:pt idx="695">
                  <c:v>125.8642742448</c:v>
                </c:pt>
                <c:pt idx="696">
                  <c:v>123.7895884056</c:v>
                </c:pt>
                <c:pt idx="697">
                  <c:v>121.02334062</c:v>
                </c:pt>
                <c:pt idx="698">
                  <c:v>116.55478650480001</c:v>
                </c:pt>
                <c:pt idx="699">
                  <c:v>112.7245972632</c:v>
                </c:pt>
                <c:pt idx="700">
                  <c:v>108.09645192959999</c:v>
                </c:pt>
                <c:pt idx="701">
                  <c:v>102.51075928559999</c:v>
                </c:pt>
                <c:pt idx="702">
                  <c:v>97.723022733600004</c:v>
                </c:pt>
                <c:pt idx="703">
                  <c:v>92.243724235200006</c:v>
                </c:pt>
                <c:pt idx="704">
                  <c:v>85.913272571999997</c:v>
                </c:pt>
                <c:pt idx="705">
                  <c:v>79.848806272800005</c:v>
                </c:pt>
                <c:pt idx="706">
                  <c:v>72.879989735999999</c:v>
                </c:pt>
                <c:pt idx="707">
                  <c:v>65.485596616799995</c:v>
                </c:pt>
                <c:pt idx="708">
                  <c:v>58.676371298399999</c:v>
                </c:pt>
                <c:pt idx="709">
                  <c:v>51.069189887999997</c:v>
                </c:pt>
                <c:pt idx="710">
                  <c:v>42.9832348224</c:v>
                </c:pt>
                <c:pt idx="711">
                  <c:v>35.376053411999997</c:v>
                </c:pt>
                <c:pt idx="712">
                  <c:v>27.130507128000001</c:v>
                </c:pt>
                <c:pt idx="713">
                  <c:v>18.884960844000002</c:v>
                </c:pt>
                <c:pt idx="714">
                  <c:v>11.330976506400001</c:v>
                </c:pt>
                <c:pt idx="715">
                  <c:v>2.9790360767999999</c:v>
                </c:pt>
                <c:pt idx="716">
                  <c:v>-5.5856926439999999</c:v>
                </c:pt>
                <c:pt idx="717">
                  <c:v>-13.4056623456</c:v>
                </c:pt>
                <c:pt idx="718">
                  <c:v>-21.704405702399999</c:v>
                </c:pt>
                <c:pt idx="719">
                  <c:v>-30.056346132000002</c:v>
                </c:pt>
                <c:pt idx="720">
                  <c:v>-37.610330469600001</c:v>
                </c:pt>
                <c:pt idx="721">
                  <c:v>-45.643088462400002</c:v>
                </c:pt>
                <c:pt idx="722">
                  <c:v>-53.888634746400001</c:v>
                </c:pt>
                <c:pt idx="723">
                  <c:v>-61.336224938400001</c:v>
                </c:pt>
                <c:pt idx="724">
                  <c:v>-68.677420984799994</c:v>
                </c:pt>
                <c:pt idx="725">
                  <c:v>-75.859025812799999</c:v>
                </c:pt>
                <c:pt idx="726">
                  <c:v>-82.455462839999996</c:v>
                </c:pt>
                <c:pt idx="727">
                  <c:v>-89.051899867200007</c:v>
                </c:pt>
                <c:pt idx="728">
                  <c:v>-95.329154457599998</c:v>
                </c:pt>
                <c:pt idx="729">
                  <c:v>-100.6488617376</c:v>
                </c:pt>
                <c:pt idx="730">
                  <c:v>-105.6493865808</c:v>
                </c:pt>
                <c:pt idx="731">
                  <c:v>-110.4371231328</c:v>
                </c:pt>
                <c:pt idx="732">
                  <c:v>-114.639691884</c:v>
                </c:pt>
                <c:pt idx="733">
                  <c:v>-118.41668405280001</c:v>
                </c:pt>
                <c:pt idx="734">
                  <c:v>-121.82129671200001</c:v>
                </c:pt>
                <c:pt idx="735">
                  <c:v>-124.80033278880001</c:v>
                </c:pt>
                <c:pt idx="736">
                  <c:v>-127.35379228320001</c:v>
                </c:pt>
                <c:pt idx="737">
                  <c:v>-129.37528104960001</c:v>
                </c:pt>
                <c:pt idx="738">
                  <c:v>-131.02439030639999</c:v>
                </c:pt>
                <c:pt idx="739">
                  <c:v>-132.40751419919999</c:v>
                </c:pt>
                <c:pt idx="740">
                  <c:v>-132.8862878544</c:v>
                </c:pt>
                <c:pt idx="741">
                  <c:v>-132.67349956319998</c:v>
                </c:pt>
                <c:pt idx="742">
                  <c:v>-132.24792298080001</c:v>
                </c:pt>
                <c:pt idx="743">
                  <c:v>-131.02439030639999</c:v>
                </c:pt>
                <c:pt idx="744">
                  <c:v>-129.268886904</c:v>
                </c:pt>
                <c:pt idx="745">
                  <c:v>-127.08780691920001</c:v>
                </c:pt>
                <c:pt idx="746">
                  <c:v>-123.949179624</c:v>
                </c:pt>
                <c:pt idx="747">
                  <c:v>-120.5977640376</c:v>
                </c:pt>
                <c:pt idx="748">
                  <c:v>-117.24634845119999</c:v>
                </c:pt>
                <c:pt idx="749">
                  <c:v>-112.88418848160001</c:v>
                </c:pt>
                <c:pt idx="750">
                  <c:v>-107.93686071120001</c:v>
                </c:pt>
                <c:pt idx="751">
                  <c:v>-103.202321232</c:v>
                </c:pt>
                <c:pt idx="752">
                  <c:v>-97.829416879199997</c:v>
                </c:pt>
                <c:pt idx="753">
                  <c:v>-92.084133016799996</c:v>
                </c:pt>
                <c:pt idx="754">
                  <c:v>-86.551637445599994</c:v>
                </c:pt>
                <c:pt idx="755">
                  <c:v>-80.114791636799993</c:v>
                </c:pt>
                <c:pt idx="756">
                  <c:v>-72.986383881600005</c:v>
                </c:pt>
                <c:pt idx="757">
                  <c:v>-66.070764417600003</c:v>
                </c:pt>
                <c:pt idx="758">
                  <c:v>-58.782765443999999</c:v>
                </c:pt>
                <c:pt idx="759">
                  <c:v>-51.1223869608</c:v>
                </c:pt>
                <c:pt idx="760">
                  <c:v>-43.568402623200001</c:v>
                </c:pt>
                <c:pt idx="761">
                  <c:v>-35.588841703200004</c:v>
                </c:pt>
                <c:pt idx="762">
                  <c:v>-27.236901273599997</c:v>
                </c:pt>
                <c:pt idx="763">
                  <c:v>-19.2573403536</c:v>
                </c:pt>
                <c:pt idx="764">
                  <c:v>-11.330976506400001</c:v>
                </c:pt>
                <c:pt idx="765">
                  <c:v>-3.0854302223999999</c:v>
                </c:pt>
                <c:pt idx="766">
                  <c:v>5.2133131343999999</c:v>
                </c:pt>
                <c:pt idx="767">
                  <c:v>13.458859418399999</c:v>
                </c:pt>
                <c:pt idx="768">
                  <c:v>21.704405702400003</c:v>
                </c:pt>
                <c:pt idx="769">
                  <c:v>29.737163695200003</c:v>
                </c:pt>
                <c:pt idx="770">
                  <c:v>37.610330469600001</c:v>
                </c:pt>
                <c:pt idx="771">
                  <c:v>45.749482608000001</c:v>
                </c:pt>
                <c:pt idx="772">
                  <c:v>53.729043528000005</c:v>
                </c:pt>
                <c:pt idx="773">
                  <c:v>61.336224938400001</c:v>
                </c:pt>
                <c:pt idx="774">
                  <c:v>68.783815130400001</c:v>
                </c:pt>
                <c:pt idx="775">
                  <c:v>75.912222885600002</c:v>
                </c:pt>
                <c:pt idx="776">
                  <c:v>82.615054058400005</c:v>
                </c:pt>
                <c:pt idx="777">
                  <c:v>89.051899867200007</c:v>
                </c:pt>
                <c:pt idx="778">
                  <c:v>95.169563239200002</c:v>
                </c:pt>
                <c:pt idx="779">
                  <c:v>100.6488617376</c:v>
                </c:pt>
                <c:pt idx="780">
                  <c:v>105.7557807264</c:v>
                </c:pt>
                <c:pt idx="781">
                  <c:v>110.4903202056</c:v>
                </c:pt>
                <c:pt idx="782">
                  <c:v>114.5864948112</c:v>
                </c:pt>
                <c:pt idx="783">
                  <c:v>118.41668405280001</c:v>
                </c:pt>
                <c:pt idx="784">
                  <c:v>121.9808879304</c:v>
                </c:pt>
                <c:pt idx="785">
                  <c:v>124.90672693440001</c:v>
                </c:pt>
                <c:pt idx="786">
                  <c:v>127.3005952104</c:v>
                </c:pt>
                <c:pt idx="787">
                  <c:v>129.42847812240001</c:v>
                </c:pt>
                <c:pt idx="788">
                  <c:v>131.1839815248</c:v>
                </c:pt>
                <c:pt idx="789">
                  <c:v>132.35431712639999</c:v>
                </c:pt>
                <c:pt idx="790">
                  <c:v>132.83309078159999</c:v>
                </c:pt>
                <c:pt idx="791">
                  <c:v>132.62030249039998</c:v>
                </c:pt>
                <c:pt idx="792">
                  <c:v>131.9819376168</c:v>
                </c:pt>
                <c:pt idx="793">
                  <c:v>130.91799616079999</c:v>
                </c:pt>
                <c:pt idx="794">
                  <c:v>129.16249275839999</c:v>
                </c:pt>
                <c:pt idx="795">
                  <c:v>126.76862448240001</c:v>
                </c:pt>
                <c:pt idx="796">
                  <c:v>123.94917962400001</c:v>
                </c:pt>
                <c:pt idx="797">
                  <c:v>120.75735525600001</c:v>
                </c:pt>
                <c:pt idx="798">
                  <c:v>117.1399543056</c:v>
                </c:pt>
                <c:pt idx="799">
                  <c:v>112.9373855544</c:v>
                </c:pt>
                <c:pt idx="800">
                  <c:v>108.1496490024</c:v>
                </c:pt>
                <c:pt idx="801">
                  <c:v>103.0959270864</c:v>
                </c:pt>
                <c:pt idx="802">
                  <c:v>97.882613952</c:v>
                </c:pt>
                <c:pt idx="803">
                  <c:v>92.350118380800012</c:v>
                </c:pt>
                <c:pt idx="804">
                  <c:v>86.445243300000001</c:v>
                </c:pt>
                <c:pt idx="805">
                  <c:v>80.061594563999989</c:v>
                </c:pt>
                <c:pt idx="806">
                  <c:v>73.145975099999987</c:v>
                </c:pt>
                <c:pt idx="807">
                  <c:v>65.964370271999996</c:v>
                </c:pt>
                <c:pt idx="808">
                  <c:v>58.676371298399999</c:v>
                </c:pt>
                <c:pt idx="809">
                  <c:v>51.175584033600003</c:v>
                </c:pt>
                <c:pt idx="810">
                  <c:v>43.355614332000002</c:v>
                </c:pt>
                <c:pt idx="811">
                  <c:v>35.376053412000005</c:v>
                </c:pt>
                <c:pt idx="812">
                  <c:v>27.343295419199997</c:v>
                </c:pt>
                <c:pt idx="813">
                  <c:v>19.3105374264</c:v>
                </c:pt>
                <c:pt idx="814">
                  <c:v>11.330976506399999</c:v>
                </c:pt>
                <c:pt idx="815">
                  <c:v>3.2450214408</c:v>
                </c:pt>
                <c:pt idx="816">
                  <c:v>-5.0005248432</c:v>
                </c:pt>
                <c:pt idx="817">
                  <c:v>-13.2460711272</c:v>
                </c:pt>
                <c:pt idx="818">
                  <c:v>-21.4384203384</c:v>
                </c:pt>
                <c:pt idx="819">
                  <c:v>-29.6307695496</c:v>
                </c:pt>
                <c:pt idx="820">
                  <c:v>-37.663527542400004</c:v>
                </c:pt>
                <c:pt idx="821">
                  <c:v>-45.643088462400002</c:v>
                </c:pt>
                <c:pt idx="822">
                  <c:v>-53.729043528000005</c:v>
                </c:pt>
                <c:pt idx="823">
                  <c:v>-61.442619084</c:v>
                </c:pt>
                <c:pt idx="824">
                  <c:v>-68.677420984799994</c:v>
                </c:pt>
                <c:pt idx="825">
                  <c:v>-75.80582874000001</c:v>
                </c:pt>
                <c:pt idx="826">
                  <c:v>-82.721448204000012</c:v>
                </c:pt>
                <c:pt idx="827">
                  <c:v>-89.158294012800013</c:v>
                </c:pt>
                <c:pt idx="828">
                  <c:v>-95.169563239200002</c:v>
                </c:pt>
                <c:pt idx="829">
                  <c:v>-100.75525588319999</c:v>
                </c:pt>
                <c:pt idx="830">
                  <c:v>-105.80897779919999</c:v>
                </c:pt>
                <c:pt idx="831">
                  <c:v>-110.4903202056</c:v>
                </c:pt>
                <c:pt idx="832">
                  <c:v>-114.74608602960001</c:v>
                </c:pt>
                <c:pt idx="833">
                  <c:v>-118.5230781984</c:v>
                </c:pt>
                <c:pt idx="834">
                  <c:v>-121.9276908576</c:v>
                </c:pt>
                <c:pt idx="835">
                  <c:v>-124.9599240072</c:v>
                </c:pt>
                <c:pt idx="836">
                  <c:v>-127.61977764720001</c:v>
                </c:pt>
                <c:pt idx="837">
                  <c:v>-129.6944634864</c:v>
                </c:pt>
                <c:pt idx="838">
                  <c:v>-131.29037567040001</c:v>
                </c:pt>
                <c:pt idx="839">
                  <c:v>-132.5139083448</c:v>
                </c:pt>
                <c:pt idx="840">
                  <c:v>-132.9394849272</c:v>
                </c:pt>
                <c:pt idx="841">
                  <c:v>-132.72669663599999</c:v>
                </c:pt>
                <c:pt idx="842">
                  <c:v>-132.24792298080001</c:v>
                </c:pt>
                <c:pt idx="843">
                  <c:v>-131.23717859760001</c:v>
                </c:pt>
                <c:pt idx="844">
                  <c:v>-129.42847812240001</c:v>
                </c:pt>
                <c:pt idx="845">
                  <c:v>-127.0346098464</c:v>
                </c:pt>
                <c:pt idx="846">
                  <c:v>-124.16196791519999</c:v>
                </c:pt>
              </c:numCache>
            </c:numRef>
          </c:yVal>
          <c:smooth val="1"/>
          <c:extLst>
            <c:ext xmlns:c16="http://schemas.microsoft.com/office/drawing/2014/chart" uri="{C3380CC4-5D6E-409C-BE32-E72D297353CC}">
              <c16:uniqueId val="{00000001-3733-4188-A3A2-B949695B851D}"/>
            </c:ext>
          </c:extLst>
        </c:ser>
        <c:ser>
          <c:idx val="2"/>
          <c:order val="2"/>
          <c:tx>
            <c:strRef>
              <c:f>'{30DADD2E-3D48-4C63-96DB-3D4A90'!$D$3</c:f>
              <c:strCache>
                <c:ptCount val="1"/>
                <c:pt idx="0">
                  <c:v>1.5Khz</c:v>
                </c:pt>
              </c:strCache>
            </c:strRef>
          </c:tx>
          <c:spPr>
            <a:ln w="19050" cap="rnd">
              <a:solidFill>
                <a:schemeClr val="accent3"/>
              </a:solidFill>
              <a:round/>
            </a:ln>
            <a:effectLst/>
          </c:spPr>
          <c:marker>
            <c:symbol val="none"/>
          </c:marker>
          <c:xVal>
            <c:numRef>
              <c:f>'{30DADD2E-3D48-4C63-96DB-3D4A90'!$A$1558:$A$2404</c:f>
              <c:numCache>
                <c:formatCode>General</c:formatCode>
                <c:ptCount val="847"/>
                <c:pt idx="0">
                  <c:v>0.25899999999999401</c:v>
                </c:pt>
                <c:pt idx="1">
                  <c:v>0.25916666666666099</c:v>
                </c:pt>
                <c:pt idx="2">
                  <c:v>0.25933333333332698</c:v>
                </c:pt>
                <c:pt idx="3">
                  <c:v>0.25949999999999401</c:v>
                </c:pt>
                <c:pt idx="4">
                  <c:v>0.25966666666666099</c:v>
                </c:pt>
                <c:pt idx="5">
                  <c:v>0.25983333333332698</c:v>
                </c:pt>
                <c:pt idx="6">
                  <c:v>0.25999999999999401</c:v>
                </c:pt>
                <c:pt idx="7">
                  <c:v>0.260166666666661</c:v>
                </c:pt>
                <c:pt idx="8">
                  <c:v>0.26033333333332698</c:v>
                </c:pt>
                <c:pt idx="9">
                  <c:v>0.26049999999999401</c:v>
                </c:pt>
                <c:pt idx="10">
                  <c:v>0.260666666666661</c:v>
                </c:pt>
                <c:pt idx="11">
                  <c:v>0.26083333333332698</c:v>
                </c:pt>
                <c:pt idx="12">
                  <c:v>0.26099999999999401</c:v>
                </c:pt>
                <c:pt idx="13">
                  <c:v>0.261166666666661</c:v>
                </c:pt>
                <c:pt idx="14">
                  <c:v>0.26133333333332698</c:v>
                </c:pt>
                <c:pt idx="15">
                  <c:v>0.26149999999999402</c:v>
                </c:pt>
                <c:pt idx="16">
                  <c:v>0.261666666666661</c:v>
                </c:pt>
                <c:pt idx="17">
                  <c:v>0.26183333333332698</c:v>
                </c:pt>
                <c:pt idx="18">
                  <c:v>0.26199999999999402</c:v>
                </c:pt>
                <c:pt idx="19">
                  <c:v>0.262166666666661</c:v>
                </c:pt>
                <c:pt idx="20">
                  <c:v>0.26233333333332698</c:v>
                </c:pt>
                <c:pt idx="21">
                  <c:v>0.26249999999999402</c:v>
                </c:pt>
                <c:pt idx="22">
                  <c:v>0.262666666666661</c:v>
                </c:pt>
                <c:pt idx="23">
                  <c:v>0.26283333333332698</c:v>
                </c:pt>
                <c:pt idx="24">
                  <c:v>0.26299999999999402</c:v>
                </c:pt>
                <c:pt idx="25">
                  <c:v>0.263166666666661</c:v>
                </c:pt>
                <c:pt idx="26">
                  <c:v>0.26333333333332698</c:v>
                </c:pt>
                <c:pt idx="27">
                  <c:v>0.26349999999999402</c:v>
                </c:pt>
                <c:pt idx="28">
                  <c:v>0.263666666666661</c:v>
                </c:pt>
                <c:pt idx="29">
                  <c:v>0.26383333333332698</c:v>
                </c:pt>
                <c:pt idx="30">
                  <c:v>0.26399999999999402</c:v>
                </c:pt>
                <c:pt idx="31">
                  <c:v>0.264166666666661</c:v>
                </c:pt>
                <c:pt idx="32">
                  <c:v>0.26433333333332698</c:v>
                </c:pt>
                <c:pt idx="33">
                  <c:v>0.26449999999999402</c:v>
                </c:pt>
                <c:pt idx="34">
                  <c:v>0.264666666666661</c:v>
                </c:pt>
                <c:pt idx="35">
                  <c:v>0.26483333333332798</c:v>
                </c:pt>
                <c:pt idx="36">
                  <c:v>0.26499999999999402</c:v>
                </c:pt>
                <c:pt idx="37">
                  <c:v>0.265166666666661</c:v>
                </c:pt>
                <c:pt idx="38">
                  <c:v>0.26533333333332798</c:v>
                </c:pt>
                <c:pt idx="39">
                  <c:v>0.26549999999999402</c:v>
                </c:pt>
                <c:pt idx="40">
                  <c:v>0.265666666666661</c:v>
                </c:pt>
                <c:pt idx="41">
                  <c:v>0.26583333333332798</c:v>
                </c:pt>
                <c:pt idx="42">
                  <c:v>0.26599999999999402</c:v>
                </c:pt>
                <c:pt idx="43">
                  <c:v>0.266166666666661</c:v>
                </c:pt>
                <c:pt idx="44">
                  <c:v>0.26633333333332798</c:v>
                </c:pt>
                <c:pt idx="45">
                  <c:v>0.26649999999999402</c:v>
                </c:pt>
                <c:pt idx="46">
                  <c:v>0.266666666666661</c:v>
                </c:pt>
                <c:pt idx="47">
                  <c:v>0.26683333333332798</c:v>
                </c:pt>
                <c:pt idx="48">
                  <c:v>0.26699999999999402</c:v>
                </c:pt>
                <c:pt idx="49">
                  <c:v>0.267166666666661</c:v>
                </c:pt>
                <c:pt idx="50">
                  <c:v>0.26733333333332798</c:v>
                </c:pt>
                <c:pt idx="51">
                  <c:v>0.26749999999999502</c:v>
                </c:pt>
                <c:pt idx="52">
                  <c:v>0.267666666666661</c:v>
                </c:pt>
                <c:pt idx="53">
                  <c:v>0.26783333333332798</c:v>
                </c:pt>
                <c:pt idx="54">
                  <c:v>0.26799999999999502</c:v>
                </c:pt>
                <c:pt idx="55">
                  <c:v>0.268166666666661</c:v>
                </c:pt>
                <c:pt idx="56">
                  <c:v>0.26833333333332798</c:v>
                </c:pt>
                <c:pt idx="57">
                  <c:v>0.26849999999999502</c:v>
                </c:pt>
                <c:pt idx="58">
                  <c:v>0.268666666666661</c:v>
                </c:pt>
                <c:pt idx="59">
                  <c:v>0.26883333333332798</c:v>
                </c:pt>
                <c:pt idx="60">
                  <c:v>0.26899999999999502</c:v>
                </c:pt>
                <c:pt idx="61">
                  <c:v>0.269166666666661</c:v>
                </c:pt>
                <c:pt idx="62">
                  <c:v>0.26933333333332798</c:v>
                </c:pt>
                <c:pt idx="63">
                  <c:v>0.26949999999999502</c:v>
                </c:pt>
                <c:pt idx="64">
                  <c:v>0.269666666666661</c:v>
                </c:pt>
                <c:pt idx="65">
                  <c:v>0.26983333333332798</c:v>
                </c:pt>
                <c:pt idx="66">
                  <c:v>0.26999999999999502</c:v>
                </c:pt>
                <c:pt idx="67">
                  <c:v>0.270166666666662</c:v>
                </c:pt>
                <c:pt idx="68">
                  <c:v>0.27033333333332799</c:v>
                </c:pt>
                <c:pt idx="69">
                  <c:v>0.27049999999999502</c:v>
                </c:pt>
                <c:pt idx="70">
                  <c:v>0.270666666666662</c:v>
                </c:pt>
                <c:pt idx="71">
                  <c:v>0.27083333333332799</c:v>
                </c:pt>
                <c:pt idx="72">
                  <c:v>0.27099999999999502</c:v>
                </c:pt>
                <c:pt idx="73">
                  <c:v>0.271166666666662</c:v>
                </c:pt>
                <c:pt idx="74">
                  <c:v>0.27133333333332799</c:v>
                </c:pt>
                <c:pt idx="75">
                  <c:v>0.27149999999999502</c:v>
                </c:pt>
                <c:pt idx="76">
                  <c:v>0.271666666666662</c:v>
                </c:pt>
                <c:pt idx="77">
                  <c:v>0.27183333333332799</c:v>
                </c:pt>
                <c:pt idx="78">
                  <c:v>0.27199999999999502</c:v>
                </c:pt>
                <c:pt idx="79">
                  <c:v>0.272166666666662</c:v>
                </c:pt>
                <c:pt idx="80">
                  <c:v>0.27233333333332799</c:v>
                </c:pt>
                <c:pt idx="81">
                  <c:v>0.27249999999999502</c:v>
                </c:pt>
                <c:pt idx="82">
                  <c:v>0.27266666666666201</c:v>
                </c:pt>
                <c:pt idx="83">
                  <c:v>0.27283333333332799</c:v>
                </c:pt>
                <c:pt idx="84">
                  <c:v>0.27299999999999502</c:v>
                </c:pt>
                <c:pt idx="85">
                  <c:v>0.27316666666666201</c:v>
                </c:pt>
                <c:pt idx="86">
                  <c:v>0.27333333333332899</c:v>
                </c:pt>
                <c:pt idx="87">
                  <c:v>0.27349999999999502</c:v>
                </c:pt>
                <c:pt idx="88">
                  <c:v>0.27366666666666201</c:v>
                </c:pt>
                <c:pt idx="89">
                  <c:v>0.27383333333332899</c:v>
                </c:pt>
                <c:pt idx="90">
                  <c:v>0.27399999999999503</c:v>
                </c:pt>
                <c:pt idx="91">
                  <c:v>0.27416666666666201</c:v>
                </c:pt>
                <c:pt idx="92">
                  <c:v>0.27433333333332899</c:v>
                </c:pt>
                <c:pt idx="93">
                  <c:v>0.27449999999999503</c:v>
                </c:pt>
                <c:pt idx="94">
                  <c:v>0.27466666666666201</c:v>
                </c:pt>
                <c:pt idx="95">
                  <c:v>0.27483333333332899</c:v>
                </c:pt>
                <c:pt idx="96">
                  <c:v>0.27499999999999503</c:v>
                </c:pt>
                <c:pt idx="97">
                  <c:v>0.27516666666666201</c:v>
                </c:pt>
                <c:pt idx="98">
                  <c:v>0.27533333333332899</c:v>
                </c:pt>
                <c:pt idx="99">
                  <c:v>0.27549999999999503</c:v>
                </c:pt>
                <c:pt idx="100">
                  <c:v>0.27566666666666201</c:v>
                </c:pt>
                <c:pt idx="101">
                  <c:v>0.27583333333332899</c:v>
                </c:pt>
                <c:pt idx="102">
                  <c:v>0.27599999999999603</c:v>
                </c:pt>
                <c:pt idx="103">
                  <c:v>0.27616666666666201</c:v>
                </c:pt>
                <c:pt idx="104">
                  <c:v>0.27633333333332899</c:v>
                </c:pt>
                <c:pt idx="105">
                  <c:v>0.27649999999999603</c:v>
                </c:pt>
                <c:pt idx="106">
                  <c:v>0.27666666666666201</c:v>
                </c:pt>
                <c:pt idx="107">
                  <c:v>0.27683333333332899</c:v>
                </c:pt>
                <c:pt idx="108">
                  <c:v>0.27699999999999603</c:v>
                </c:pt>
                <c:pt idx="109">
                  <c:v>0.27716666666666201</c:v>
                </c:pt>
                <c:pt idx="110">
                  <c:v>0.27733333333332899</c:v>
                </c:pt>
                <c:pt idx="111">
                  <c:v>0.27749999999999603</c:v>
                </c:pt>
                <c:pt idx="112">
                  <c:v>0.27766666666666201</c:v>
                </c:pt>
                <c:pt idx="113">
                  <c:v>0.27783333333332899</c:v>
                </c:pt>
                <c:pt idx="114">
                  <c:v>0.27799999999999597</c:v>
                </c:pt>
                <c:pt idx="115">
                  <c:v>0.27816666666666201</c:v>
                </c:pt>
                <c:pt idx="116">
                  <c:v>0.27833333333332899</c:v>
                </c:pt>
                <c:pt idx="117">
                  <c:v>0.27849999999999597</c:v>
                </c:pt>
                <c:pt idx="118">
                  <c:v>0.27866666666666201</c:v>
                </c:pt>
                <c:pt idx="119">
                  <c:v>0.27883333333332899</c:v>
                </c:pt>
                <c:pt idx="120">
                  <c:v>0.27899999999999597</c:v>
                </c:pt>
                <c:pt idx="121">
                  <c:v>0.27916666666666301</c:v>
                </c:pt>
                <c:pt idx="122">
                  <c:v>0.27933333333332899</c:v>
                </c:pt>
                <c:pt idx="123">
                  <c:v>0.27949999999999597</c:v>
                </c:pt>
                <c:pt idx="124">
                  <c:v>0.27966666666666301</c:v>
                </c:pt>
                <c:pt idx="125">
                  <c:v>0.27983333333332899</c:v>
                </c:pt>
                <c:pt idx="126">
                  <c:v>0.27999999999999597</c:v>
                </c:pt>
                <c:pt idx="127">
                  <c:v>0.28016666666666301</c:v>
                </c:pt>
                <c:pt idx="128">
                  <c:v>0.28033333333332899</c:v>
                </c:pt>
                <c:pt idx="129">
                  <c:v>0.28049999999999597</c:v>
                </c:pt>
                <c:pt idx="130">
                  <c:v>0.28066666666666301</c:v>
                </c:pt>
                <c:pt idx="131">
                  <c:v>0.28083333333332899</c:v>
                </c:pt>
                <c:pt idx="132">
                  <c:v>0.28099999999999598</c:v>
                </c:pt>
                <c:pt idx="133">
                  <c:v>0.28116666666666301</c:v>
                </c:pt>
                <c:pt idx="134">
                  <c:v>0.28133333333332899</c:v>
                </c:pt>
                <c:pt idx="135">
                  <c:v>0.28149999999999598</c:v>
                </c:pt>
                <c:pt idx="136">
                  <c:v>0.28166666666666301</c:v>
                </c:pt>
                <c:pt idx="137">
                  <c:v>0.28183333333332899</c:v>
                </c:pt>
                <c:pt idx="138">
                  <c:v>0.28199999999999598</c:v>
                </c:pt>
                <c:pt idx="139">
                  <c:v>0.28216666666666301</c:v>
                </c:pt>
                <c:pt idx="140">
                  <c:v>0.28233333333332999</c:v>
                </c:pt>
                <c:pt idx="141">
                  <c:v>0.28249999999999598</c:v>
                </c:pt>
                <c:pt idx="142">
                  <c:v>0.28266666666666301</c:v>
                </c:pt>
                <c:pt idx="143">
                  <c:v>0.28283333333332999</c:v>
                </c:pt>
                <c:pt idx="144">
                  <c:v>0.28299999999999598</c:v>
                </c:pt>
                <c:pt idx="145">
                  <c:v>0.28316666666666301</c:v>
                </c:pt>
                <c:pt idx="146">
                  <c:v>0.28333333333333</c:v>
                </c:pt>
                <c:pt idx="147">
                  <c:v>0.28349999999999598</c:v>
                </c:pt>
                <c:pt idx="148">
                  <c:v>0.28366666666666301</c:v>
                </c:pt>
                <c:pt idx="149">
                  <c:v>0.28383333333333</c:v>
                </c:pt>
                <c:pt idx="150">
                  <c:v>0.28399999999999598</c:v>
                </c:pt>
                <c:pt idx="151">
                  <c:v>0.28416666666666301</c:v>
                </c:pt>
                <c:pt idx="152">
                  <c:v>0.28433333333333</c:v>
                </c:pt>
                <c:pt idx="153">
                  <c:v>0.28449999999999598</c:v>
                </c:pt>
                <c:pt idx="154">
                  <c:v>0.28466666666666302</c:v>
                </c:pt>
                <c:pt idx="155">
                  <c:v>0.28483333333333</c:v>
                </c:pt>
                <c:pt idx="156">
                  <c:v>0.28499999999999698</c:v>
                </c:pt>
                <c:pt idx="157">
                  <c:v>0.28516666666666302</c:v>
                </c:pt>
                <c:pt idx="158">
                  <c:v>0.28533333333333</c:v>
                </c:pt>
                <c:pt idx="159">
                  <c:v>0.28549999999999698</c:v>
                </c:pt>
                <c:pt idx="160">
                  <c:v>0.28566666666666302</c:v>
                </c:pt>
                <c:pt idx="161">
                  <c:v>0.28583333333333</c:v>
                </c:pt>
                <c:pt idx="162">
                  <c:v>0.28599999999999698</c:v>
                </c:pt>
                <c:pt idx="163">
                  <c:v>0.28616666666666302</c:v>
                </c:pt>
                <c:pt idx="164">
                  <c:v>0.28633333333333</c:v>
                </c:pt>
                <c:pt idx="165">
                  <c:v>0.28649999999999698</c:v>
                </c:pt>
                <c:pt idx="166">
                  <c:v>0.28666666666666302</c:v>
                </c:pt>
                <c:pt idx="167">
                  <c:v>0.28683333333333</c:v>
                </c:pt>
                <c:pt idx="168">
                  <c:v>0.28699999999999698</c:v>
                </c:pt>
                <c:pt idx="169">
                  <c:v>0.28716666666666302</c:v>
                </c:pt>
                <c:pt idx="170">
                  <c:v>0.28733333333333</c:v>
                </c:pt>
                <c:pt idx="171">
                  <c:v>0.28749999999999698</c:v>
                </c:pt>
                <c:pt idx="172">
                  <c:v>0.28766666666666402</c:v>
                </c:pt>
                <c:pt idx="173">
                  <c:v>0.28783333333333</c:v>
                </c:pt>
                <c:pt idx="174">
                  <c:v>0.28799999999999698</c:v>
                </c:pt>
                <c:pt idx="175">
                  <c:v>0.28816666666666402</c:v>
                </c:pt>
                <c:pt idx="176">
                  <c:v>0.28833333333333</c:v>
                </c:pt>
                <c:pt idx="177">
                  <c:v>0.28849999999999698</c:v>
                </c:pt>
                <c:pt idx="178">
                  <c:v>0.28866666666666402</c:v>
                </c:pt>
                <c:pt idx="179">
                  <c:v>0.28883333333333</c:v>
                </c:pt>
                <c:pt idx="180">
                  <c:v>0.28899999999999698</c:v>
                </c:pt>
                <c:pt idx="181">
                  <c:v>0.28916666666666402</c:v>
                </c:pt>
                <c:pt idx="182">
                  <c:v>0.28933333333333</c:v>
                </c:pt>
                <c:pt idx="183">
                  <c:v>0.28949999999999698</c:v>
                </c:pt>
                <c:pt idx="184">
                  <c:v>0.28966666666666402</c:v>
                </c:pt>
                <c:pt idx="185">
                  <c:v>0.28983333333333</c:v>
                </c:pt>
                <c:pt idx="186">
                  <c:v>0.28999999999999698</c:v>
                </c:pt>
                <c:pt idx="187">
                  <c:v>0.29016666666666402</c:v>
                </c:pt>
                <c:pt idx="188">
                  <c:v>0.290333333333331</c:v>
                </c:pt>
                <c:pt idx="189">
                  <c:v>0.29049999999999698</c:v>
                </c:pt>
                <c:pt idx="190">
                  <c:v>0.29066666666666402</c:v>
                </c:pt>
                <c:pt idx="191">
                  <c:v>0.290833333333331</c:v>
                </c:pt>
                <c:pt idx="192">
                  <c:v>0.29099999999999698</c:v>
                </c:pt>
                <c:pt idx="193">
                  <c:v>0.29116666666666402</c:v>
                </c:pt>
                <c:pt idx="194">
                  <c:v>0.291333333333331</c:v>
                </c:pt>
                <c:pt idx="195">
                  <c:v>0.29149999999999698</c:v>
                </c:pt>
                <c:pt idx="196">
                  <c:v>0.29166666666666402</c:v>
                </c:pt>
                <c:pt idx="197">
                  <c:v>0.291833333333331</c:v>
                </c:pt>
                <c:pt idx="198">
                  <c:v>0.29199999999999698</c:v>
                </c:pt>
                <c:pt idx="199">
                  <c:v>0.29216666666666402</c:v>
                </c:pt>
                <c:pt idx="200">
                  <c:v>0.292333333333331</c:v>
                </c:pt>
                <c:pt idx="201">
                  <c:v>0.29249999999999698</c:v>
                </c:pt>
                <c:pt idx="202">
                  <c:v>0.29266666666666402</c:v>
                </c:pt>
                <c:pt idx="203">
                  <c:v>0.292833333333331</c:v>
                </c:pt>
                <c:pt idx="204">
                  <c:v>0.29299999999999699</c:v>
                </c:pt>
                <c:pt idx="205">
                  <c:v>0.29316666666666402</c:v>
                </c:pt>
                <c:pt idx="206">
                  <c:v>0.293333333333331</c:v>
                </c:pt>
                <c:pt idx="207">
                  <c:v>0.29349999999999798</c:v>
                </c:pt>
                <c:pt idx="208">
                  <c:v>0.29366666666666402</c:v>
                </c:pt>
                <c:pt idx="209">
                  <c:v>0.293833333333331</c:v>
                </c:pt>
                <c:pt idx="210">
                  <c:v>0.29399999999999799</c:v>
                </c:pt>
                <c:pt idx="211">
                  <c:v>0.29416666666666402</c:v>
                </c:pt>
                <c:pt idx="212">
                  <c:v>0.294333333333331</c:v>
                </c:pt>
                <c:pt idx="213">
                  <c:v>0.29449999999999799</c:v>
                </c:pt>
                <c:pt idx="214">
                  <c:v>0.29466666666666402</c:v>
                </c:pt>
                <c:pt idx="215">
                  <c:v>0.294833333333331</c:v>
                </c:pt>
                <c:pt idx="216">
                  <c:v>0.29499999999999799</c:v>
                </c:pt>
                <c:pt idx="217">
                  <c:v>0.29516666666666402</c:v>
                </c:pt>
                <c:pt idx="218">
                  <c:v>0.29533333333333101</c:v>
                </c:pt>
                <c:pt idx="219">
                  <c:v>0.29549999999999799</c:v>
                </c:pt>
                <c:pt idx="220">
                  <c:v>0.29566666666666402</c:v>
                </c:pt>
                <c:pt idx="221">
                  <c:v>0.29583333333333101</c:v>
                </c:pt>
                <c:pt idx="222">
                  <c:v>0.29599999999999799</c:v>
                </c:pt>
                <c:pt idx="223">
                  <c:v>0.29616666666666502</c:v>
                </c:pt>
                <c:pt idx="224">
                  <c:v>0.29633333333333101</c:v>
                </c:pt>
                <c:pt idx="225">
                  <c:v>0.29649999999999799</c:v>
                </c:pt>
                <c:pt idx="226">
                  <c:v>0.29666666666666502</c:v>
                </c:pt>
                <c:pt idx="227">
                  <c:v>0.29683333333333101</c:v>
                </c:pt>
                <c:pt idx="228">
                  <c:v>0.29699999999999799</c:v>
                </c:pt>
                <c:pt idx="229">
                  <c:v>0.29716666666666502</c:v>
                </c:pt>
                <c:pt idx="230">
                  <c:v>0.29733333333333101</c:v>
                </c:pt>
                <c:pt idx="231">
                  <c:v>0.29749999999999799</c:v>
                </c:pt>
                <c:pt idx="232">
                  <c:v>0.29766666666666503</c:v>
                </c:pt>
                <c:pt idx="233">
                  <c:v>0.29783333333333101</c:v>
                </c:pt>
                <c:pt idx="234">
                  <c:v>0.29799999999999799</c:v>
                </c:pt>
                <c:pt idx="235">
                  <c:v>0.29816666666666503</c:v>
                </c:pt>
                <c:pt idx="236">
                  <c:v>0.29833333333333101</c:v>
                </c:pt>
                <c:pt idx="237">
                  <c:v>0.29849999999999799</c:v>
                </c:pt>
                <c:pt idx="238">
                  <c:v>0.29866666666666503</c:v>
                </c:pt>
                <c:pt idx="239">
                  <c:v>0.29883333333333201</c:v>
                </c:pt>
                <c:pt idx="240">
                  <c:v>0.29899999999999799</c:v>
                </c:pt>
                <c:pt idx="241">
                  <c:v>0.29916666666666503</c:v>
                </c:pt>
                <c:pt idx="242">
                  <c:v>0.29933333333333201</c:v>
                </c:pt>
                <c:pt idx="243">
                  <c:v>0.29949999999999799</c:v>
                </c:pt>
                <c:pt idx="244">
                  <c:v>0.29966666666666503</c:v>
                </c:pt>
                <c:pt idx="245">
                  <c:v>0.29983333333333201</c:v>
                </c:pt>
                <c:pt idx="246">
                  <c:v>0.29999999999999799</c:v>
                </c:pt>
                <c:pt idx="247">
                  <c:v>0.30016666666666503</c:v>
                </c:pt>
                <c:pt idx="248">
                  <c:v>0.30033333333333201</c:v>
                </c:pt>
                <c:pt idx="249">
                  <c:v>0.30049999999999799</c:v>
                </c:pt>
                <c:pt idx="250">
                  <c:v>0.30066666666666497</c:v>
                </c:pt>
                <c:pt idx="251">
                  <c:v>0.30083333333333201</c:v>
                </c:pt>
                <c:pt idx="252">
                  <c:v>0.30099999999999799</c:v>
                </c:pt>
                <c:pt idx="253">
                  <c:v>0.30116666666666497</c:v>
                </c:pt>
                <c:pt idx="254">
                  <c:v>0.30133333333333201</c:v>
                </c:pt>
                <c:pt idx="255">
                  <c:v>0.30149999999999799</c:v>
                </c:pt>
                <c:pt idx="256">
                  <c:v>0.30166666666666497</c:v>
                </c:pt>
                <c:pt idx="257">
                  <c:v>0.30183333333333201</c:v>
                </c:pt>
                <c:pt idx="258">
                  <c:v>0.30199999999999899</c:v>
                </c:pt>
                <c:pt idx="259">
                  <c:v>0.30216666666666497</c:v>
                </c:pt>
                <c:pt idx="260">
                  <c:v>0.30233333333333201</c:v>
                </c:pt>
                <c:pt idx="261">
                  <c:v>0.30249999999999899</c:v>
                </c:pt>
                <c:pt idx="262">
                  <c:v>0.30266666666666497</c:v>
                </c:pt>
                <c:pt idx="263">
                  <c:v>0.30283333333333201</c:v>
                </c:pt>
                <c:pt idx="264">
                  <c:v>0.30299999999999899</c:v>
                </c:pt>
                <c:pt idx="265">
                  <c:v>0.30316666666666497</c:v>
                </c:pt>
                <c:pt idx="266">
                  <c:v>0.30333333333333201</c:v>
                </c:pt>
                <c:pt idx="267">
                  <c:v>0.30349999999999899</c:v>
                </c:pt>
                <c:pt idx="268">
                  <c:v>0.30366666666666497</c:v>
                </c:pt>
                <c:pt idx="269">
                  <c:v>0.30383333333333201</c:v>
                </c:pt>
                <c:pt idx="270">
                  <c:v>0.30399999999999899</c:v>
                </c:pt>
                <c:pt idx="271">
                  <c:v>0.30416666666666498</c:v>
                </c:pt>
                <c:pt idx="272">
                  <c:v>0.30433333333333201</c:v>
                </c:pt>
                <c:pt idx="273">
                  <c:v>0.30449999999999899</c:v>
                </c:pt>
                <c:pt idx="274">
                  <c:v>0.30466666666666598</c:v>
                </c:pt>
                <c:pt idx="275">
                  <c:v>0.30483333333333201</c:v>
                </c:pt>
                <c:pt idx="276">
                  <c:v>0.30499999999999899</c:v>
                </c:pt>
                <c:pt idx="277">
                  <c:v>0.30516666666666598</c:v>
                </c:pt>
                <c:pt idx="278">
                  <c:v>0.30533333333333201</c:v>
                </c:pt>
                <c:pt idx="279">
                  <c:v>0.30549999999999899</c:v>
                </c:pt>
                <c:pt idx="280">
                  <c:v>0.30566666666666598</c:v>
                </c:pt>
                <c:pt idx="281">
                  <c:v>0.30583333333333201</c:v>
                </c:pt>
                <c:pt idx="282">
                  <c:v>0.305999999999999</c:v>
                </c:pt>
                <c:pt idx="283">
                  <c:v>0.30616666666666598</c:v>
                </c:pt>
                <c:pt idx="284">
                  <c:v>0.30633333333333201</c:v>
                </c:pt>
                <c:pt idx="285">
                  <c:v>0.306499999999999</c:v>
                </c:pt>
                <c:pt idx="286">
                  <c:v>0.30666666666666598</c:v>
                </c:pt>
                <c:pt idx="287">
                  <c:v>0.30683333333333201</c:v>
                </c:pt>
                <c:pt idx="288">
                  <c:v>0.306999999999999</c:v>
                </c:pt>
                <c:pt idx="289">
                  <c:v>0.30716666666666598</c:v>
                </c:pt>
                <c:pt idx="290">
                  <c:v>0.30733333333333201</c:v>
                </c:pt>
                <c:pt idx="291">
                  <c:v>0.307499999999999</c:v>
                </c:pt>
                <c:pt idx="292">
                  <c:v>0.30766666666666598</c:v>
                </c:pt>
                <c:pt idx="293">
                  <c:v>0.30783333333333301</c:v>
                </c:pt>
                <c:pt idx="294">
                  <c:v>0.307999999999999</c:v>
                </c:pt>
                <c:pt idx="295">
                  <c:v>0.30816666666666598</c:v>
                </c:pt>
                <c:pt idx="296">
                  <c:v>0.30833333333333302</c:v>
                </c:pt>
                <c:pt idx="297">
                  <c:v>0.308499999999999</c:v>
                </c:pt>
                <c:pt idx="298">
                  <c:v>0.30866666666666598</c:v>
                </c:pt>
                <c:pt idx="299">
                  <c:v>0.30883333333333302</c:v>
                </c:pt>
                <c:pt idx="300">
                  <c:v>0.308999999999999</c:v>
                </c:pt>
                <c:pt idx="301">
                  <c:v>0.30916666666666598</c:v>
                </c:pt>
                <c:pt idx="302">
                  <c:v>0.30933333333333302</c:v>
                </c:pt>
                <c:pt idx="303">
                  <c:v>0.309499999999999</c:v>
                </c:pt>
                <c:pt idx="304">
                  <c:v>0.30966666666666598</c:v>
                </c:pt>
                <c:pt idx="305">
                  <c:v>0.30983333333333302</c:v>
                </c:pt>
                <c:pt idx="306">
                  <c:v>0.309999999999999</c:v>
                </c:pt>
                <c:pt idx="307">
                  <c:v>0.31016666666666598</c:v>
                </c:pt>
                <c:pt idx="308">
                  <c:v>0.31033333333333302</c:v>
                </c:pt>
                <c:pt idx="309">
                  <c:v>0.3105</c:v>
                </c:pt>
                <c:pt idx="310">
                  <c:v>0.31066666666666598</c:v>
                </c:pt>
                <c:pt idx="311">
                  <c:v>0.31083333333333302</c:v>
                </c:pt>
                <c:pt idx="312">
                  <c:v>0.311</c:v>
                </c:pt>
                <c:pt idx="313">
                  <c:v>0.31116666666666598</c:v>
                </c:pt>
                <c:pt idx="314">
                  <c:v>0.31133333333333302</c:v>
                </c:pt>
                <c:pt idx="315">
                  <c:v>0.3115</c:v>
                </c:pt>
                <c:pt idx="316">
                  <c:v>0.31166666666666598</c:v>
                </c:pt>
                <c:pt idx="317">
                  <c:v>0.31183333333333302</c:v>
                </c:pt>
                <c:pt idx="318">
                  <c:v>0.312</c:v>
                </c:pt>
                <c:pt idx="319">
                  <c:v>0.31216666666666598</c:v>
                </c:pt>
                <c:pt idx="320">
                  <c:v>0.31233333333333302</c:v>
                </c:pt>
                <c:pt idx="321">
                  <c:v>0.3125</c:v>
                </c:pt>
                <c:pt idx="322">
                  <c:v>0.31266666666666598</c:v>
                </c:pt>
                <c:pt idx="323">
                  <c:v>0.31283333333333302</c:v>
                </c:pt>
                <c:pt idx="324">
                  <c:v>0.313</c:v>
                </c:pt>
                <c:pt idx="325">
                  <c:v>0.31316666666666598</c:v>
                </c:pt>
                <c:pt idx="326">
                  <c:v>0.31333333333333302</c:v>
                </c:pt>
                <c:pt idx="327">
                  <c:v>0.3135</c:v>
                </c:pt>
                <c:pt idx="328">
                  <c:v>0.31366666666666698</c:v>
                </c:pt>
                <c:pt idx="329">
                  <c:v>0.31383333333333302</c:v>
                </c:pt>
                <c:pt idx="330">
                  <c:v>0.314</c:v>
                </c:pt>
                <c:pt idx="331">
                  <c:v>0.31416666666666698</c:v>
                </c:pt>
                <c:pt idx="332">
                  <c:v>0.31433333333333302</c:v>
                </c:pt>
                <c:pt idx="333">
                  <c:v>0.3145</c:v>
                </c:pt>
                <c:pt idx="334">
                  <c:v>0.31466666666666698</c:v>
                </c:pt>
                <c:pt idx="335">
                  <c:v>0.31483333333333302</c:v>
                </c:pt>
                <c:pt idx="336">
                  <c:v>0.315</c:v>
                </c:pt>
                <c:pt idx="337">
                  <c:v>0.31516666666666698</c:v>
                </c:pt>
                <c:pt idx="338">
                  <c:v>0.31533333333333302</c:v>
                </c:pt>
                <c:pt idx="339">
                  <c:v>0.3155</c:v>
                </c:pt>
                <c:pt idx="340">
                  <c:v>0.31566666666666698</c:v>
                </c:pt>
                <c:pt idx="341">
                  <c:v>0.31583333333333302</c:v>
                </c:pt>
                <c:pt idx="342">
                  <c:v>0.316</c:v>
                </c:pt>
                <c:pt idx="343">
                  <c:v>0.31616666666666698</c:v>
                </c:pt>
                <c:pt idx="344">
                  <c:v>0.31633333333333402</c:v>
                </c:pt>
                <c:pt idx="345">
                  <c:v>0.3165</c:v>
                </c:pt>
                <c:pt idx="346">
                  <c:v>0.31666666666666698</c:v>
                </c:pt>
                <c:pt idx="347">
                  <c:v>0.31683333333333402</c:v>
                </c:pt>
                <c:pt idx="348">
                  <c:v>0.317</c:v>
                </c:pt>
                <c:pt idx="349">
                  <c:v>0.31716666666666699</c:v>
                </c:pt>
                <c:pt idx="350">
                  <c:v>0.31733333333333402</c:v>
                </c:pt>
                <c:pt idx="351">
                  <c:v>0.3175</c:v>
                </c:pt>
                <c:pt idx="352">
                  <c:v>0.31766666666666699</c:v>
                </c:pt>
                <c:pt idx="353">
                  <c:v>0.31783333333333402</c:v>
                </c:pt>
                <c:pt idx="354">
                  <c:v>0.318</c:v>
                </c:pt>
                <c:pt idx="355">
                  <c:v>0.31816666666666699</c:v>
                </c:pt>
                <c:pt idx="356">
                  <c:v>0.31833333333333402</c:v>
                </c:pt>
                <c:pt idx="357">
                  <c:v>0.31850000000000001</c:v>
                </c:pt>
                <c:pt idx="358">
                  <c:v>0.31866666666666699</c:v>
                </c:pt>
                <c:pt idx="359">
                  <c:v>0.31883333333333402</c:v>
                </c:pt>
                <c:pt idx="360">
                  <c:v>0.319000000000001</c:v>
                </c:pt>
                <c:pt idx="361">
                  <c:v>0.31916666666666699</c:v>
                </c:pt>
                <c:pt idx="362">
                  <c:v>0.31933333333333402</c:v>
                </c:pt>
                <c:pt idx="363">
                  <c:v>0.31950000000000101</c:v>
                </c:pt>
                <c:pt idx="364">
                  <c:v>0.31966666666666699</c:v>
                </c:pt>
                <c:pt idx="365">
                  <c:v>0.31983333333333402</c:v>
                </c:pt>
                <c:pt idx="366">
                  <c:v>0.32000000000000101</c:v>
                </c:pt>
                <c:pt idx="367">
                  <c:v>0.32016666666666699</c:v>
                </c:pt>
                <c:pt idx="368">
                  <c:v>0.32033333333333402</c:v>
                </c:pt>
                <c:pt idx="369">
                  <c:v>0.32050000000000101</c:v>
                </c:pt>
                <c:pt idx="370">
                  <c:v>0.32066666666666699</c:v>
                </c:pt>
                <c:pt idx="371">
                  <c:v>0.32083333333333403</c:v>
                </c:pt>
                <c:pt idx="372">
                  <c:v>0.32100000000000101</c:v>
                </c:pt>
                <c:pt idx="373">
                  <c:v>0.32116666666666699</c:v>
                </c:pt>
                <c:pt idx="374">
                  <c:v>0.32133333333333403</c:v>
                </c:pt>
                <c:pt idx="375">
                  <c:v>0.32150000000000101</c:v>
                </c:pt>
                <c:pt idx="376">
                  <c:v>0.32166666666666699</c:v>
                </c:pt>
                <c:pt idx="377">
                  <c:v>0.32183333333333403</c:v>
                </c:pt>
                <c:pt idx="378">
                  <c:v>0.32200000000000101</c:v>
                </c:pt>
                <c:pt idx="379">
                  <c:v>0.32216666666666799</c:v>
                </c:pt>
                <c:pt idx="380">
                  <c:v>0.32233333333333403</c:v>
                </c:pt>
                <c:pt idx="381">
                  <c:v>0.32250000000000101</c:v>
                </c:pt>
                <c:pt idx="382">
                  <c:v>0.32266666666666799</c:v>
                </c:pt>
                <c:pt idx="383">
                  <c:v>0.32283333333333403</c:v>
                </c:pt>
                <c:pt idx="384">
                  <c:v>0.32300000000000101</c:v>
                </c:pt>
                <c:pt idx="385">
                  <c:v>0.32316666666666799</c:v>
                </c:pt>
                <c:pt idx="386">
                  <c:v>0.32333333333333403</c:v>
                </c:pt>
                <c:pt idx="387">
                  <c:v>0.32350000000000101</c:v>
                </c:pt>
                <c:pt idx="388">
                  <c:v>0.32366666666666799</c:v>
                </c:pt>
                <c:pt idx="389">
                  <c:v>0.32383333333333397</c:v>
                </c:pt>
                <c:pt idx="390">
                  <c:v>0.32400000000000101</c:v>
                </c:pt>
                <c:pt idx="391">
                  <c:v>0.32416666666666799</c:v>
                </c:pt>
                <c:pt idx="392">
                  <c:v>0.32433333333333397</c:v>
                </c:pt>
                <c:pt idx="393">
                  <c:v>0.32450000000000101</c:v>
                </c:pt>
                <c:pt idx="394">
                  <c:v>0.32466666666666799</c:v>
                </c:pt>
                <c:pt idx="395">
                  <c:v>0.32483333333333497</c:v>
                </c:pt>
                <c:pt idx="396">
                  <c:v>0.32500000000000101</c:v>
                </c:pt>
                <c:pt idx="397">
                  <c:v>0.32516666666666799</c:v>
                </c:pt>
                <c:pt idx="398">
                  <c:v>0.32533333333333497</c:v>
                </c:pt>
                <c:pt idx="399">
                  <c:v>0.32550000000000101</c:v>
                </c:pt>
                <c:pt idx="400">
                  <c:v>0.32566666666666799</c:v>
                </c:pt>
                <c:pt idx="401">
                  <c:v>0.32583333333333497</c:v>
                </c:pt>
                <c:pt idx="402">
                  <c:v>0.32600000000000101</c:v>
                </c:pt>
                <c:pt idx="403">
                  <c:v>0.32616666666666799</c:v>
                </c:pt>
                <c:pt idx="404">
                  <c:v>0.32633333333333497</c:v>
                </c:pt>
                <c:pt idx="405">
                  <c:v>0.32650000000000101</c:v>
                </c:pt>
                <c:pt idx="406">
                  <c:v>0.32666666666666799</c:v>
                </c:pt>
                <c:pt idx="407">
                  <c:v>0.32683333333333497</c:v>
                </c:pt>
                <c:pt idx="408">
                  <c:v>0.32700000000000101</c:v>
                </c:pt>
                <c:pt idx="409">
                  <c:v>0.32716666666666799</c:v>
                </c:pt>
                <c:pt idx="410">
                  <c:v>0.32733333333333497</c:v>
                </c:pt>
                <c:pt idx="411">
                  <c:v>0.32750000000000201</c:v>
                </c:pt>
                <c:pt idx="412">
                  <c:v>0.32766666666666799</c:v>
                </c:pt>
                <c:pt idx="413">
                  <c:v>0.32783333333333498</c:v>
                </c:pt>
                <c:pt idx="414">
                  <c:v>0.32800000000000201</c:v>
                </c:pt>
                <c:pt idx="415">
                  <c:v>0.32816666666666799</c:v>
                </c:pt>
                <c:pt idx="416">
                  <c:v>0.32833333333333498</c:v>
                </c:pt>
                <c:pt idx="417">
                  <c:v>0.32850000000000201</c:v>
                </c:pt>
                <c:pt idx="418">
                  <c:v>0.32866666666666799</c:v>
                </c:pt>
                <c:pt idx="419">
                  <c:v>0.32883333333333498</c:v>
                </c:pt>
                <c:pt idx="420">
                  <c:v>0.32900000000000201</c:v>
                </c:pt>
                <c:pt idx="421">
                  <c:v>0.329166666666668</c:v>
                </c:pt>
                <c:pt idx="422">
                  <c:v>0.32933333333333498</c:v>
                </c:pt>
                <c:pt idx="423">
                  <c:v>0.32950000000000201</c:v>
                </c:pt>
                <c:pt idx="424">
                  <c:v>0.329666666666668</c:v>
                </c:pt>
                <c:pt idx="425">
                  <c:v>0.32983333333333498</c:v>
                </c:pt>
                <c:pt idx="426">
                  <c:v>0.33000000000000201</c:v>
                </c:pt>
                <c:pt idx="427">
                  <c:v>0.330166666666669</c:v>
                </c:pt>
                <c:pt idx="428">
                  <c:v>0.33033333333333498</c:v>
                </c:pt>
                <c:pt idx="429">
                  <c:v>0.33050000000000201</c:v>
                </c:pt>
                <c:pt idx="430">
                  <c:v>0.330666666666669</c:v>
                </c:pt>
                <c:pt idx="431">
                  <c:v>0.33083333333333498</c:v>
                </c:pt>
                <c:pt idx="432">
                  <c:v>0.33100000000000201</c:v>
                </c:pt>
                <c:pt idx="433">
                  <c:v>0.331166666666669</c:v>
                </c:pt>
                <c:pt idx="434">
                  <c:v>0.33133333333333498</c:v>
                </c:pt>
                <c:pt idx="435">
                  <c:v>0.33150000000000202</c:v>
                </c:pt>
                <c:pt idx="436">
                  <c:v>0.331666666666669</c:v>
                </c:pt>
                <c:pt idx="437">
                  <c:v>0.33183333333333498</c:v>
                </c:pt>
                <c:pt idx="438">
                  <c:v>0.33200000000000202</c:v>
                </c:pt>
                <c:pt idx="439">
                  <c:v>0.332166666666669</c:v>
                </c:pt>
                <c:pt idx="440">
                  <c:v>0.33233333333333498</c:v>
                </c:pt>
                <c:pt idx="441">
                  <c:v>0.33250000000000202</c:v>
                </c:pt>
                <c:pt idx="442">
                  <c:v>0.332666666666669</c:v>
                </c:pt>
                <c:pt idx="443">
                  <c:v>0.33283333333333498</c:v>
                </c:pt>
                <c:pt idx="444">
                  <c:v>0.33300000000000202</c:v>
                </c:pt>
                <c:pt idx="445">
                  <c:v>0.333166666666669</c:v>
                </c:pt>
                <c:pt idx="446">
                  <c:v>0.33333333333333598</c:v>
                </c:pt>
                <c:pt idx="447">
                  <c:v>0.33350000000000202</c:v>
                </c:pt>
                <c:pt idx="448">
                  <c:v>0.333666666666669</c:v>
                </c:pt>
                <c:pt idx="449">
                  <c:v>0.33383333333333598</c:v>
                </c:pt>
                <c:pt idx="450">
                  <c:v>0.33400000000000202</c:v>
                </c:pt>
                <c:pt idx="451">
                  <c:v>0.334166666666669</c:v>
                </c:pt>
                <c:pt idx="452">
                  <c:v>0.33433333333333598</c:v>
                </c:pt>
                <c:pt idx="453">
                  <c:v>0.33450000000000202</c:v>
                </c:pt>
                <c:pt idx="454">
                  <c:v>0.334666666666669</c:v>
                </c:pt>
                <c:pt idx="455">
                  <c:v>0.33483333333333598</c:v>
                </c:pt>
                <c:pt idx="456">
                  <c:v>0.33500000000000202</c:v>
                </c:pt>
                <c:pt idx="457">
                  <c:v>0.335166666666669</c:v>
                </c:pt>
                <c:pt idx="458">
                  <c:v>0.33533333333333598</c:v>
                </c:pt>
                <c:pt idx="459">
                  <c:v>0.33550000000000202</c:v>
                </c:pt>
                <c:pt idx="460">
                  <c:v>0.335666666666669</c:v>
                </c:pt>
                <c:pt idx="461">
                  <c:v>0.33583333333333598</c:v>
                </c:pt>
                <c:pt idx="462">
                  <c:v>0.33600000000000202</c:v>
                </c:pt>
                <c:pt idx="463">
                  <c:v>0.336166666666669</c:v>
                </c:pt>
                <c:pt idx="464">
                  <c:v>0.33633333333333598</c:v>
                </c:pt>
                <c:pt idx="465">
                  <c:v>0.33650000000000302</c:v>
                </c:pt>
                <c:pt idx="466">
                  <c:v>0.336666666666669</c:v>
                </c:pt>
                <c:pt idx="467">
                  <c:v>0.33683333333333598</c:v>
                </c:pt>
                <c:pt idx="468">
                  <c:v>0.33700000000000302</c:v>
                </c:pt>
                <c:pt idx="469">
                  <c:v>0.337166666666669</c:v>
                </c:pt>
                <c:pt idx="470">
                  <c:v>0.33733333333333598</c:v>
                </c:pt>
                <c:pt idx="471">
                  <c:v>0.33750000000000302</c:v>
                </c:pt>
                <c:pt idx="472">
                  <c:v>0.337666666666669</c:v>
                </c:pt>
                <c:pt idx="473">
                  <c:v>0.33783333333333598</c:v>
                </c:pt>
                <c:pt idx="474">
                  <c:v>0.33800000000000302</c:v>
                </c:pt>
                <c:pt idx="475">
                  <c:v>0.338166666666669</c:v>
                </c:pt>
                <c:pt idx="476">
                  <c:v>0.33833333333333598</c:v>
                </c:pt>
                <c:pt idx="477">
                  <c:v>0.33850000000000302</c:v>
                </c:pt>
                <c:pt idx="478">
                  <c:v>0.338666666666669</c:v>
                </c:pt>
                <c:pt idx="479">
                  <c:v>0.33883333333333598</c:v>
                </c:pt>
                <c:pt idx="480">
                  <c:v>0.33900000000000302</c:v>
                </c:pt>
                <c:pt idx="481">
                  <c:v>0.33916666666667</c:v>
                </c:pt>
                <c:pt idx="482">
                  <c:v>0.33933333333333598</c:v>
                </c:pt>
                <c:pt idx="483">
                  <c:v>0.33950000000000302</c:v>
                </c:pt>
                <c:pt idx="484">
                  <c:v>0.33966666666667</c:v>
                </c:pt>
                <c:pt idx="485">
                  <c:v>0.33983333333333599</c:v>
                </c:pt>
                <c:pt idx="486">
                  <c:v>0.34000000000000302</c:v>
                </c:pt>
                <c:pt idx="487">
                  <c:v>0.34016666666667</c:v>
                </c:pt>
                <c:pt idx="488">
                  <c:v>0.34033333333333599</c:v>
                </c:pt>
                <c:pt idx="489">
                  <c:v>0.34050000000000302</c:v>
                </c:pt>
                <c:pt idx="490">
                  <c:v>0.34066666666667</c:v>
                </c:pt>
                <c:pt idx="491">
                  <c:v>0.34083333333333599</c:v>
                </c:pt>
                <c:pt idx="492">
                  <c:v>0.34100000000000302</c:v>
                </c:pt>
                <c:pt idx="493">
                  <c:v>0.34116666666667</c:v>
                </c:pt>
                <c:pt idx="494">
                  <c:v>0.34133333333333599</c:v>
                </c:pt>
                <c:pt idx="495">
                  <c:v>0.34150000000000302</c:v>
                </c:pt>
                <c:pt idx="496">
                  <c:v>0.34166666666667</c:v>
                </c:pt>
                <c:pt idx="497">
                  <c:v>0.34183333333333599</c:v>
                </c:pt>
                <c:pt idx="498">
                  <c:v>0.34200000000000302</c:v>
                </c:pt>
                <c:pt idx="499">
                  <c:v>0.34216666666667001</c:v>
                </c:pt>
                <c:pt idx="500">
                  <c:v>0.34233333333333699</c:v>
                </c:pt>
                <c:pt idx="501">
                  <c:v>0.34250000000000302</c:v>
                </c:pt>
                <c:pt idx="502">
                  <c:v>0.34266666666667001</c:v>
                </c:pt>
                <c:pt idx="503">
                  <c:v>0.34283333333333699</c:v>
                </c:pt>
                <c:pt idx="504">
                  <c:v>0.34300000000000302</c:v>
                </c:pt>
                <c:pt idx="505">
                  <c:v>0.34316666666667001</c:v>
                </c:pt>
                <c:pt idx="506">
                  <c:v>0.34333333333333699</c:v>
                </c:pt>
                <c:pt idx="507">
                  <c:v>0.34350000000000303</c:v>
                </c:pt>
                <c:pt idx="508">
                  <c:v>0.34366666666667001</c:v>
                </c:pt>
                <c:pt idx="509">
                  <c:v>0.34383333333333699</c:v>
                </c:pt>
                <c:pt idx="510">
                  <c:v>0.34400000000000303</c:v>
                </c:pt>
                <c:pt idx="511">
                  <c:v>0.34416666666667001</c:v>
                </c:pt>
                <c:pt idx="512">
                  <c:v>0.34433333333333699</c:v>
                </c:pt>
                <c:pt idx="513">
                  <c:v>0.34450000000000303</c:v>
                </c:pt>
                <c:pt idx="514">
                  <c:v>0.34466666666667001</c:v>
                </c:pt>
                <c:pt idx="515">
                  <c:v>0.34483333333333699</c:v>
                </c:pt>
                <c:pt idx="516">
                  <c:v>0.34500000000000403</c:v>
                </c:pt>
                <c:pt idx="517">
                  <c:v>0.34516666666667001</c:v>
                </c:pt>
                <c:pt idx="518">
                  <c:v>0.34533333333333699</c:v>
                </c:pt>
                <c:pt idx="519">
                  <c:v>0.34550000000000403</c:v>
                </c:pt>
                <c:pt idx="520">
                  <c:v>0.34566666666667001</c:v>
                </c:pt>
                <c:pt idx="521">
                  <c:v>0.34583333333333699</c:v>
                </c:pt>
                <c:pt idx="522">
                  <c:v>0.34600000000000403</c:v>
                </c:pt>
                <c:pt idx="523">
                  <c:v>0.34616666666667001</c:v>
                </c:pt>
                <c:pt idx="524">
                  <c:v>0.34633333333333699</c:v>
                </c:pt>
                <c:pt idx="525">
                  <c:v>0.34650000000000403</c:v>
                </c:pt>
                <c:pt idx="526">
                  <c:v>0.34666666666667001</c:v>
                </c:pt>
                <c:pt idx="527">
                  <c:v>0.34683333333333699</c:v>
                </c:pt>
                <c:pt idx="528">
                  <c:v>0.34700000000000403</c:v>
                </c:pt>
                <c:pt idx="529">
                  <c:v>0.34716666666667001</c:v>
                </c:pt>
                <c:pt idx="530">
                  <c:v>0.34733333333333699</c:v>
                </c:pt>
                <c:pt idx="531">
                  <c:v>0.34750000000000397</c:v>
                </c:pt>
                <c:pt idx="532">
                  <c:v>0.34766666666667101</c:v>
                </c:pt>
                <c:pt idx="533">
                  <c:v>0.34783333333333699</c:v>
                </c:pt>
                <c:pt idx="534">
                  <c:v>0.34800000000000397</c:v>
                </c:pt>
                <c:pt idx="535">
                  <c:v>0.34816666666667101</c:v>
                </c:pt>
                <c:pt idx="536">
                  <c:v>0.34833333333333699</c:v>
                </c:pt>
                <c:pt idx="537">
                  <c:v>0.34850000000000397</c:v>
                </c:pt>
                <c:pt idx="538">
                  <c:v>0.34866666666667101</c:v>
                </c:pt>
                <c:pt idx="539">
                  <c:v>0.34883333333333699</c:v>
                </c:pt>
                <c:pt idx="540">
                  <c:v>0.34900000000000397</c:v>
                </c:pt>
                <c:pt idx="541">
                  <c:v>0.34916666666667101</c:v>
                </c:pt>
                <c:pt idx="542">
                  <c:v>0.34933333333333699</c:v>
                </c:pt>
                <c:pt idx="543">
                  <c:v>0.34950000000000397</c:v>
                </c:pt>
                <c:pt idx="544">
                  <c:v>0.34966666666667101</c:v>
                </c:pt>
                <c:pt idx="545">
                  <c:v>0.34983333333333699</c:v>
                </c:pt>
                <c:pt idx="546">
                  <c:v>0.35000000000000397</c:v>
                </c:pt>
                <c:pt idx="547">
                  <c:v>0.35016666666667101</c:v>
                </c:pt>
                <c:pt idx="548">
                  <c:v>0.35033333333333699</c:v>
                </c:pt>
                <c:pt idx="549">
                  <c:v>0.35050000000000398</c:v>
                </c:pt>
                <c:pt idx="550">
                  <c:v>0.35066666666667101</c:v>
                </c:pt>
                <c:pt idx="551">
                  <c:v>0.35083333333333799</c:v>
                </c:pt>
                <c:pt idx="552">
                  <c:v>0.35100000000000398</c:v>
                </c:pt>
                <c:pt idx="553">
                  <c:v>0.35116666666667101</c:v>
                </c:pt>
                <c:pt idx="554">
                  <c:v>0.35133333333333799</c:v>
                </c:pt>
                <c:pt idx="555">
                  <c:v>0.35150000000000398</c:v>
                </c:pt>
                <c:pt idx="556">
                  <c:v>0.35166666666667101</c:v>
                </c:pt>
                <c:pt idx="557">
                  <c:v>0.35183333333333799</c:v>
                </c:pt>
                <c:pt idx="558">
                  <c:v>0.35200000000000398</c:v>
                </c:pt>
                <c:pt idx="559">
                  <c:v>0.35216666666667101</c:v>
                </c:pt>
                <c:pt idx="560">
                  <c:v>0.35233333333333799</c:v>
                </c:pt>
                <c:pt idx="561">
                  <c:v>0.35250000000000398</c:v>
                </c:pt>
                <c:pt idx="562">
                  <c:v>0.35266666666667101</c:v>
                </c:pt>
                <c:pt idx="563">
                  <c:v>0.352833333333338</c:v>
                </c:pt>
                <c:pt idx="564">
                  <c:v>0.35300000000000398</c:v>
                </c:pt>
                <c:pt idx="565">
                  <c:v>0.35316666666667101</c:v>
                </c:pt>
                <c:pt idx="566">
                  <c:v>0.353333333333338</c:v>
                </c:pt>
                <c:pt idx="567">
                  <c:v>0.35350000000000498</c:v>
                </c:pt>
                <c:pt idx="568">
                  <c:v>0.35366666666667101</c:v>
                </c:pt>
                <c:pt idx="569">
                  <c:v>0.353833333333338</c:v>
                </c:pt>
                <c:pt idx="570">
                  <c:v>0.35400000000000498</c:v>
                </c:pt>
                <c:pt idx="571">
                  <c:v>0.35416666666667102</c:v>
                </c:pt>
                <c:pt idx="572">
                  <c:v>0.354333333333338</c:v>
                </c:pt>
                <c:pt idx="573">
                  <c:v>0.35450000000000498</c:v>
                </c:pt>
                <c:pt idx="574">
                  <c:v>0.35466666666667102</c:v>
                </c:pt>
                <c:pt idx="575">
                  <c:v>0.354833333333338</c:v>
                </c:pt>
                <c:pt idx="576">
                  <c:v>0.35500000000000498</c:v>
                </c:pt>
                <c:pt idx="577">
                  <c:v>0.35516666666667102</c:v>
                </c:pt>
                <c:pt idx="578">
                  <c:v>0.355333333333338</c:v>
                </c:pt>
                <c:pt idx="579">
                  <c:v>0.35550000000000498</c:v>
                </c:pt>
                <c:pt idx="580">
                  <c:v>0.35566666666667102</c:v>
                </c:pt>
                <c:pt idx="581">
                  <c:v>0.355833333333338</c:v>
                </c:pt>
                <c:pt idx="582">
                  <c:v>0.35600000000000498</c:v>
                </c:pt>
                <c:pt idx="583">
                  <c:v>0.35616666666667202</c:v>
                </c:pt>
                <c:pt idx="584">
                  <c:v>0.356333333333338</c:v>
                </c:pt>
                <c:pt idx="585">
                  <c:v>0.35650000000000498</c:v>
                </c:pt>
                <c:pt idx="586">
                  <c:v>0.35666666666667202</c:v>
                </c:pt>
                <c:pt idx="587">
                  <c:v>0.356833333333338</c:v>
                </c:pt>
                <c:pt idx="588">
                  <c:v>0.35700000000000498</c:v>
                </c:pt>
                <c:pt idx="589">
                  <c:v>0.35716666666667202</c:v>
                </c:pt>
                <c:pt idx="590">
                  <c:v>0.357333333333338</c:v>
                </c:pt>
                <c:pt idx="591">
                  <c:v>0.35750000000000498</c:v>
                </c:pt>
                <c:pt idx="592">
                  <c:v>0.35766666666667202</c:v>
                </c:pt>
                <c:pt idx="593">
                  <c:v>0.357833333333338</c:v>
                </c:pt>
                <c:pt idx="594">
                  <c:v>0.35800000000000498</c:v>
                </c:pt>
                <c:pt idx="595">
                  <c:v>0.35816666666667202</c:v>
                </c:pt>
                <c:pt idx="596">
                  <c:v>0.358333333333338</c:v>
                </c:pt>
                <c:pt idx="597">
                  <c:v>0.35850000000000498</c:v>
                </c:pt>
                <c:pt idx="598">
                  <c:v>0.35866666666667202</c:v>
                </c:pt>
                <c:pt idx="599">
                  <c:v>0.358833333333339</c:v>
                </c:pt>
                <c:pt idx="600">
                  <c:v>0.35900000000000498</c:v>
                </c:pt>
                <c:pt idx="601">
                  <c:v>0.35916666666667202</c:v>
                </c:pt>
                <c:pt idx="602">
                  <c:v>0.359333333333339</c:v>
                </c:pt>
                <c:pt idx="603">
                  <c:v>0.35950000000000498</c:v>
                </c:pt>
                <c:pt idx="604">
                  <c:v>0.35966666666667202</c:v>
                </c:pt>
                <c:pt idx="605">
                  <c:v>0.359833333333339</c:v>
                </c:pt>
                <c:pt idx="606">
                  <c:v>0.36000000000000498</c:v>
                </c:pt>
                <c:pt idx="607">
                  <c:v>0.36016666666667202</c:v>
                </c:pt>
                <c:pt idx="608">
                  <c:v>0.360333333333339</c:v>
                </c:pt>
                <c:pt idx="609">
                  <c:v>0.36050000000000498</c:v>
                </c:pt>
                <c:pt idx="610">
                  <c:v>0.36066666666667202</c:v>
                </c:pt>
                <c:pt idx="611">
                  <c:v>0.360833333333339</c:v>
                </c:pt>
                <c:pt idx="612">
                  <c:v>0.36100000000000498</c:v>
                </c:pt>
                <c:pt idx="613">
                  <c:v>0.36116666666667202</c:v>
                </c:pt>
                <c:pt idx="614">
                  <c:v>0.361333333333339</c:v>
                </c:pt>
                <c:pt idx="615">
                  <c:v>0.36150000000000498</c:v>
                </c:pt>
                <c:pt idx="616">
                  <c:v>0.36166666666667202</c:v>
                </c:pt>
                <c:pt idx="617">
                  <c:v>0.361833333333339</c:v>
                </c:pt>
                <c:pt idx="618">
                  <c:v>0.36200000000000598</c:v>
                </c:pt>
                <c:pt idx="619">
                  <c:v>0.36216666666667202</c:v>
                </c:pt>
                <c:pt idx="620">
                  <c:v>0.362333333333339</c:v>
                </c:pt>
                <c:pt idx="621">
                  <c:v>0.36250000000000598</c:v>
                </c:pt>
                <c:pt idx="622">
                  <c:v>0.36266666666667202</c:v>
                </c:pt>
                <c:pt idx="623">
                  <c:v>0.362833333333339</c:v>
                </c:pt>
                <c:pt idx="624">
                  <c:v>0.36300000000000598</c:v>
                </c:pt>
                <c:pt idx="625">
                  <c:v>0.36316666666667202</c:v>
                </c:pt>
                <c:pt idx="626">
                  <c:v>0.363333333333339</c:v>
                </c:pt>
                <c:pt idx="627">
                  <c:v>0.36350000000000598</c:v>
                </c:pt>
                <c:pt idx="628">
                  <c:v>0.36366666666667202</c:v>
                </c:pt>
                <c:pt idx="629">
                  <c:v>0.363833333333339</c:v>
                </c:pt>
                <c:pt idx="630">
                  <c:v>0.36400000000000599</c:v>
                </c:pt>
                <c:pt idx="631">
                  <c:v>0.36416666666667202</c:v>
                </c:pt>
                <c:pt idx="632">
                  <c:v>0.364333333333339</c:v>
                </c:pt>
                <c:pt idx="633">
                  <c:v>0.36450000000000599</c:v>
                </c:pt>
                <c:pt idx="634">
                  <c:v>0.36466666666667202</c:v>
                </c:pt>
                <c:pt idx="635">
                  <c:v>0.364833333333339</c:v>
                </c:pt>
                <c:pt idx="636">
                  <c:v>0.36500000000000599</c:v>
                </c:pt>
                <c:pt idx="637">
                  <c:v>0.36516666666667302</c:v>
                </c:pt>
                <c:pt idx="638">
                  <c:v>0.36533333333333901</c:v>
                </c:pt>
                <c:pt idx="639">
                  <c:v>0.36550000000000599</c:v>
                </c:pt>
                <c:pt idx="640">
                  <c:v>0.36566666666667302</c:v>
                </c:pt>
                <c:pt idx="641">
                  <c:v>0.36583333333333901</c:v>
                </c:pt>
                <c:pt idx="642">
                  <c:v>0.36600000000000599</c:v>
                </c:pt>
                <c:pt idx="643">
                  <c:v>0.36616666666667302</c:v>
                </c:pt>
                <c:pt idx="644">
                  <c:v>0.36633333333333901</c:v>
                </c:pt>
                <c:pt idx="645">
                  <c:v>0.36650000000000599</c:v>
                </c:pt>
                <c:pt idx="646">
                  <c:v>0.36666666666667302</c:v>
                </c:pt>
                <c:pt idx="647">
                  <c:v>0.36683333333333901</c:v>
                </c:pt>
                <c:pt idx="648">
                  <c:v>0.36700000000000599</c:v>
                </c:pt>
                <c:pt idx="649">
                  <c:v>0.36716666666667302</c:v>
                </c:pt>
                <c:pt idx="650">
                  <c:v>0.36733333333333901</c:v>
                </c:pt>
                <c:pt idx="651">
                  <c:v>0.36750000000000599</c:v>
                </c:pt>
                <c:pt idx="652">
                  <c:v>0.36766666666667303</c:v>
                </c:pt>
                <c:pt idx="653">
                  <c:v>0.36783333333334001</c:v>
                </c:pt>
                <c:pt idx="654">
                  <c:v>0.36800000000000599</c:v>
                </c:pt>
                <c:pt idx="655">
                  <c:v>0.36816666666667303</c:v>
                </c:pt>
                <c:pt idx="656">
                  <c:v>0.36833333333334001</c:v>
                </c:pt>
                <c:pt idx="657">
                  <c:v>0.36850000000000599</c:v>
                </c:pt>
                <c:pt idx="658">
                  <c:v>0.36866666666667303</c:v>
                </c:pt>
                <c:pt idx="659">
                  <c:v>0.36883333333334001</c:v>
                </c:pt>
                <c:pt idx="660">
                  <c:v>0.36900000000000599</c:v>
                </c:pt>
                <c:pt idx="661">
                  <c:v>0.36916666666667303</c:v>
                </c:pt>
                <c:pt idx="662">
                  <c:v>0.36933333333334001</c:v>
                </c:pt>
                <c:pt idx="663">
                  <c:v>0.36950000000000599</c:v>
                </c:pt>
                <c:pt idx="664">
                  <c:v>0.36966666666667303</c:v>
                </c:pt>
                <c:pt idx="665">
                  <c:v>0.36983333333334001</c:v>
                </c:pt>
                <c:pt idx="666">
                  <c:v>0.37000000000000599</c:v>
                </c:pt>
                <c:pt idx="667">
                  <c:v>0.37016666666667303</c:v>
                </c:pt>
                <c:pt idx="668">
                  <c:v>0.37033333333334001</c:v>
                </c:pt>
                <c:pt idx="669">
                  <c:v>0.37050000000000599</c:v>
                </c:pt>
                <c:pt idx="670">
                  <c:v>0.37066666666667297</c:v>
                </c:pt>
                <c:pt idx="671">
                  <c:v>0.37083333333334001</c:v>
                </c:pt>
                <c:pt idx="672">
                  <c:v>0.37100000000000699</c:v>
                </c:pt>
                <c:pt idx="673">
                  <c:v>0.37116666666667297</c:v>
                </c:pt>
                <c:pt idx="674">
                  <c:v>0.37133333333334001</c:v>
                </c:pt>
                <c:pt idx="675">
                  <c:v>0.37150000000000699</c:v>
                </c:pt>
                <c:pt idx="676">
                  <c:v>0.37166666666667297</c:v>
                </c:pt>
                <c:pt idx="677">
                  <c:v>0.37183333333334001</c:v>
                </c:pt>
                <c:pt idx="678">
                  <c:v>0.37200000000000699</c:v>
                </c:pt>
                <c:pt idx="679">
                  <c:v>0.37216666666667297</c:v>
                </c:pt>
                <c:pt idx="680">
                  <c:v>0.37233333333334001</c:v>
                </c:pt>
                <c:pt idx="681">
                  <c:v>0.37250000000000699</c:v>
                </c:pt>
                <c:pt idx="682">
                  <c:v>0.37266666666667297</c:v>
                </c:pt>
                <c:pt idx="683">
                  <c:v>0.37283333333334001</c:v>
                </c:pt>
                <c:pt idx="684">
                  <c:v>0.37300000000000699</c:v>
                </c:pt>
                <c:pt idx="685">
                  <c:v>0.37316666666667297</c:v>
                </c:pt>
                <c:pt idx="686">
                  <c:v>0.37333333333334001</c:v>
                </c:pt>
                <c:pt idx="687">
                  <c:v>0.37350000000000699</c:v>
                </c:pt>
                <c:pt idx="688">
                  <c:v>0.37366666666667397</c:v>
                </c:pt>
                <c:pt idx="689">
                  <c:v>0.37383333333334001</c:v>
                </c:pt>
                <c:pt idx="690">
                  <c:v>0.37400000000000699</c:v>
                </c:pt>
                <c:pt idx="691">
                  <c:v>0.37416666666667397</c:v>
                </c:pt>
                <c:pt idx="692">
                  <c:v>0.37433333333334001</c:v>
                </c:pt>
                <c:pt idx="693">
                  <c:v>0.37450000000000699</c:v>
                </c:pt>
                <c:pt idx="694">
                  <c:v>0.37466666666667398</c:v>
                </c:pt>
                <c:pt idx="695">
                  <c:v>0.37483333333334001</c:v>
                </c:pt>
                <c:pt idx="696">
                  <c:v>0.37500000000000699</c:v>
                </c:pt>
                <c:pt idx="697">
                  <c:v>0.37516666666667398</c:v>
                </c:pt>
                <c:pt idx="698">
                  <c:v>0.37533333333334001</c:v>
                </c:pt>
                <c:pt idx="699">
                  <c:v>0.37550000000000699</c:v>
                </c:pt>
                <c:pt idx="700">
                  <c:v>0.37566666666667398</c:v>
                </c:pt>
                <c:pt idx="701">
                  <c:v>0.37583333333334001</c:v>
                </c:pt>
                <c:pt idx="702">
                  <c:v>0.376000000000007</c:v>
                </c:pt>
                <c:pt idx="703">
                  <c:v>0.37616666666667398</c:v>
                </c:pt>
                <c:pt idx="704">
                  <c:v>0.37633333333334101</c:v>
                </c:pt>
                <c:pt idx="705">
                  <c:v>0.376500000000007</c:v>
                </c:pt>
                <c:pt idx="706">
                  <c:v>0.37666666666667398</c:v>
                </c:pt>
                <c:pt idx="707">
                  <c:v>0.37683333333334101</c:v>
                </c:pt>
                <c:pt idx="708">
                  <c:v>0.377000000000007</c:v>
                </c:pt>
                <c:pt idx="709">
                  <c:v>0.37716666666667398</c:v>
                </c:pt>
                <c:pt idx="710">
                  <c:v>0.37733333333334101</c:v>
                </c:pt>
                <c:pt idx="711">
                  <c:v>0.377500000000007</c:v>
                </c:pt>
                <c:pt idx="712">
                  <c:v>0.37766666666667398</c:v>
                </c:pt>
                <c:pt idx="713">
                  <c:v>0.37783333333334101</c:v>
                </c:pt>
                <c:pt idx="714">
                  <c:v>0.378000000000007</c:v>
                </c:pt>
                <c:pt idx="715">
                  <c:v>0.37816666666667398</c:v>
                </c:pt>
                <c:pt idx="716">
                  <c:v>0.37833333333334102</c:v>
                </c:pt>
                <c:pt idx="717">
                  <c:v>0.378500000000007</c:v>
                </c:pt>
                <c:pt idx="718">
                  <c:v>0.37866666666667398</c:v>
                </c:pt>
                <c:pt idx="719">
                  <c:v>0.37883333333334102</c:v>
                </c:pt>
                <c:pt idx="720">
                  <c:v>0.379000000000008</c:v>
                </c:pt>
                <c:pt idx="721">
                  <c:v>0.37916666666667398</c:v>
                </c:pt>
                <c:pt idx="722">
                  <c:v>0.37933333333334102</c:v>
                </c:pt>
                <c:pt idx="723">
                  <c:v>0.379500000000008</c:v>
                </c:pt>
                <c:pt idx="724">
                  <c:v>0.37966666666667398</c:v>
                </c:pt>
                <c:pt idx="725">
                  <c:v>0.37983333333334102</c:v>
                </c:pt>
                <c:pt idx="726">
                  <c:v>0.380000000000008</c:v>
                </c:pt>
                <c:pt idx="727">
                  <c:v>0.38016666666667398</c:v>
                </c:pt>
                <c:pt idx="728">
                  <c:v>0.38033333333334102</c:v>
                </c:pt>
                <c:pt idx="729">
                  <c:v>0.380500000000008</c:v>
                </c:pt>
                <c:pt idx="730">
                  <c:v>0.38066666666667398</c:v>
                </c:pt>
                <c:pt idx="731">
                  <c:v>0.38083333333334102</c:v>
                </c:pt>
                <c:pt idx="732">
                  <c:v>0.381000000000008</c:v>
                </c:pt>
                <c:pt idx="733">
                  <c:v>0.38116666666667398</c:v>
                </c:pt>
                <c:pt idx="734">
                  <c:v>0.38133333333334102</c:v>
                </c:pt>
                <c:pt idx="735">
                  <c:v>0.381500000000008</c:v>
                </c:pt>
                <c:pt idx="736">
                  <c:v>0.38166666666667398</c:v>
                </c:pt>
                <c:pt idx="737">
                  <c:v>0.38183333333334102</c:v>
                </c:pt>
                <c:pt idx="738">
                  <c:v>0.382000000000008</c:v>
                </c:pt>
                <c:pt idx="739">
                  <c:v>0.38216666666667498</c:v>
                </c:pt>
                <c:pt idx="740">
                  <c:v>0.38233333333334102</c:v>
                </c:pt>
                <c:pt idx="741">
                  <c:v>0.382500000000008</c:v>
                </c:pt>
                <c:pt idx="742">
                  <c:v>0.38266666666667498</c:v>
                </c:pt>
                <c:pt idx="743">
                  <c:v>0.38283333333334102</c:v>
                </c:pt>
                <c:pt idx="744">
                  <c:v>0.383000000000008</c:v>
                </c:pt>
                <c:pt idx="745">
                  <c:v>0.38316666666667498</c:v>
                </c:pt>
                <c:pt idx="746">
                  <c:v>0.38333333333334102</c:v>
                </c:pt>
                <c:pt idx="747">
                  <c:v>0.383500000000008</c:v>
                </c:pt>
                <c:pt idx="748">
                  <c:v>0.38366666666667498</c:v>
                </c:pt>
                <c:pt idx="749">
                  <c:v>0.38383333333334102</c:v>
                </c:pt>
                <c:pt idx="750">
                  <c:v>0.384000000000008</c:v>
                </c:pt>
                <c:pt idx="751">
                  <c:v>0.38416666666667498</c:v>
                </c:pt>
                <c:pt idx="752">
                  <c:v>0.38433333333334102</c:v>
                </c:pt>
                <c:pt idx="753">
                  <c:v>0.384500000000008</c:v>
                </c:pt>
                <c:pt idx="754">
                  <c:v>0.38466666666667498</c:v>
                </c:pt>
                <c:pt idx="755">
                  <c:v>0.38483333333334202</c:v>
                </c:pt>
                <c:pt idx="756">
                  <c:v>0.385000000000008</c:v>
                </c:pt>
                <c:pt idx="757">
                  <c:v>0.38516666666667498</c:v>
                </c:pt>
                <c:pt idx="758">
                  <c:v>0.38533333333334202</c:v>
                </c:pt>
                <c:pt idx="759">
                  <c:v>0.385500000000008</c:v>
                </c:pt>
                <c:pt idx="760">
                  <c:v>0.38566666666667498</c:v>
                </c:pt>
                <c:pt idx="761">
                  <c:v>0.38583333333334202</c:v>
                </c:pt>
                <c:pt idx="762">
                  <c:v>0.386000000000008</c:v>
                </c:pt>
                <c:pt idx="763">
                  <c:v>0.38616666666667498</c:v>
                </c:pt>
                <c:pt idx="764">
                  <c:v>0.38633333333334202</c:v>
                </c:pt>
                <c:pt idx="765">
                  <c:v>0.386500000000008</c:v>
                </c:pt>
                <c:pt idx="766">
                  <c:v>0.38666666666667499</c:v>
                </c:pt>
                <c:pt idx="767">
                  <c:v>0.38683333333334202</c:v>
                </c:pt>
                <c:pt idx="768">
                  <c:v>0.387000000000008</c:v>
                </c:pt>
                <c:pt idx="769">
                  <c:v>0.38716666666667499</c:v>
                </c:pt>
                <c:pt idx="770">
                  <c:v>0.38733333333334202</c:v>
                </c:pt>
                <c:pt idx="771">
                  <c:v>0.387500000000009</c:v>
                </c:pt>
                <c:pt idx="772">
                  <c:v>0.38766666666667499</c:v>
                </c:pt>
                <c:pt idx="773">
                  <c:v>0.38783333333334202</c:v>
                </c:pt>
                <c:pt idx="774">
                  <c:v>0.388000000000009</c:v>
                </c:pt>
                <c:pt idx="775">
                  <c:v>0.38816666666667499</c:v>
                </c:pt>
                <c:pt idx="776">
                  <c:v>0.38833333333334202</c:v>
                </c:pt>
                <c:pt idx="777">
                  <c:v>0.388500000000009</c:v>
                </c:pt>
                <c:pt idx="778">
                  <c:v>0.38866666666667499</c:v>
                </c:pt>
                <c:pt idx="779">
                  <c:v>0.38883333333334202</c:v>
                </c:pt>
                <c:pt idx="780">
                  <c:v>0.38900000000000901</c:v>
                </c:pt>
                <c:pt idx="781">
                  <c:v>0.38916666666667499</c:v>
                </c:pt>
                <c:pt idx="782">
                  <c:v>0.38933333333334202</c:v>
                </c:pt>
                <c:pt idx="783">
                  <c:v>0.38950000000000901</c:v>
                </c:pt>
                <c:pt idx="784">
                  <c:v>0.38966666666667499</c:v>
                </c:pt>
                <c:pt idx="785">
                  <c:v>0.38983333333334202</c:v>
                </c:pt>
                <c:pt idx="786">
                  <c:v>0.39000000000000901</c:v>
                </c:pt>
                <c:pt idx="787">
                  <c:v>0.39016666666667499</c:v>
                </c:pt>
                <c:pt idx="788">
                  <c:v>0.39033333333334203</c:v>
                </c:pt>
                <c:pt idx="789">
                  <c:v>0.39050000000000901</c:v>
                </c:pt>
                <c:pt idx="790">
                  <c:v>0.39066666666667499</c:v>
                </c:pt>
                <c:pt idx="791">
                  <c:v>0.39083333333334203</c:v>
                </c:pt>
                <c:pt idx="792">
                  <c:v>0.39100000000000901</c:v>
                </c:pt>
                <c:pt idx="793">
                  <c:v>0.39116666666667599</c:v>
                </c:pt>
                <c:pt idx="794">
                  <c:v>0.39133333333334203</c:v>
                </c:pt>
                <c:pt idx="795">
                  <c:v>0.39150000000000901</c:v>
                </c:pt>
                <c:pt idx="796">
                  <c:v>0.39166666666667599</c:v>
                </c:pt>
                <c:pt idx="797">
                  <c:v>0.39183333333334203</c:v>
                </c:pt>
                <c:pt idx="798">
                  <c:v>0.39200000000000901</c:v>
                </c:pt>
                <c:pt idx="799">
                  <c:v>0.39216666666667599</c:v>
                </c:pt>
                <c:pt idx="800">
                  <c:v>0.39233333333334203</c:v>
                </c:pt>
                <c:pt idx="801">
                  <c:v>0.39250000000000901</c:v>
                </c:pt>
                <c:pt idx="802">
                  <c:v>0.39266666666667599</c:v>
                </c:pt>
                <c:pt idx="803">
                  <c:v>0.39283333333334203</c:v>
                </c:pt>
                <c:pt idx="804">
                  <c:v>0.39300000000000901</c:v>
                </c:pt>
                <c:pt idx="805">
                  <c:v>0.39316666666667599</c:v>
                </c:pt>
                <c:pt idx="806">
                  <c:v>0.39333333333334197</c:v>
                </c:pt>
                <c:pt idx="807">
                  <c:v>0.39350000000000901</c:v>
                </c:pt>
                <c:pt idx="808">
                  <c:v>0.39366666666667599</c:v>
                </c:pt>
                <c:pt idx="809">
                  <c:v>0.39383333333334303</c:v>
                </c:pt>
                <c:pt idx="810">
                  <c:v>0.39400000000000901</c:v>
                </c:pt>
                <c:pt idx="811">
                  <c:v>0.39416666666667599</c:v>
                </c:pt>
                <c:pt idx="812">
                  <c:v>0.39433333333334297</c:v>
                </c:pt>
                <c:pt idx="813">
                  <c:v>0.39450000000000901</c:v>
                </c:pt>
                <c:pt idx="814">
                  <c:v>0.39466666666667599</c:v>
                </c:pt>
                <c:pt idx="815">
                  <c:v>0.39483333333334297</c:v>
                </c:pt>
                <c:pt idx="816">
                  <c:v>0.39500000000000901</c:v>
                </c:pt>
                <c:pt idx="817">
                  <c:v>0.39516666666667599</c:v>
                </c:pt>
                <c:pt idx="818">
                  <c:v>0.39533333333334297</c:v>
                </c:pt>
                <c:pt idx="819">
                  <c:v>0.39550000000000901</c:v>
                </c:pt>
                <c:pt idx="820">
                  <c:v>0.39566666666667599</c:v>
                </c:pt>
                <c:pt idx="821">
                  <c:v>0.39583333333334297</c:v>
                </c:pt>
                <c:pt idx="822">
                  <c:v>0.39600000000000901</c:v>
                </c:pt>
                <c:pt idx="823">
                  <c:v>0.39616666666667599</c:v>
                </c:pt>
                <c:pt idx="824">
                  <c:v>0.39633333333334297</c:v>
                </c:pt>
                <c:pt idx="825">
                  <c:v>0.39650000000001001</c:v>
                </c:pt>
                <c:pt idx="826">
                  <c:v>0.39666666666667599</c:v>
                </c:pt>
                <c:pt idx="827">
                  <c:v>0.39683333333334297</c:v>
                </c:pt>
                <c:pt idx="828">
                  <c:v>0.39700000000001001</c:v>
                </c:pt>
                <c:pt idx="829">
                  <c:v>0.39716666666667599</c:v>
                </c:pt>
                <c:pt idx="830">
                  <c:v>0.39733333333334298</c:v>
                </c:pt>
                <c:pt idx="831">
                  <c:v>0.39750000000001001</c:v>
                </c:pt>
                <c:pt idx="832">
                  <c:v>0.39766666666667599</c:v>
                </c:pt>
                <c:pt idx="833">
                  <c:v>0.39783333333334298</c:v>
                </c:pt>
                <c:pt idx="834">
                  <c:v>0.39800000000001001</c:v>
                </c:pt>
                <c:pt idx="835">
                  <c:v>0.39816666666667599</c:v>
                </c:pt>
                <c:pt idx="836">
                  <c:v>0.39833333333334298</c:v>
                </c:pt>
                <c:pt idx="837">
                  <c:v>0.39850000000001001</c:v>
                </c:pt>
                <c:pt idx="838">
                  <c:v>0.398666666666676</c:v>
                </c:pt>
                <c:pt idx="839">
                  <c:v>0.39883333333334298</c:v>
                </c:pt>
                <c:pt idx="840">
                  <c:v>0.39900000000001001</c:v>
                </c:pt>
                <c:pt idx="841">
                  <c:v>0.39916666666667699</c:v>
                </c:pt>
                <c:pt idx="842">
                  <c:v>0.39933333333334298</c:v>
                </c:pt>
                <c:pt idx="843">
                  <c:v>0.39950000000001001</c:v>
                </c:pt>
                <c:pt idx="844">
                  <c:v>0.399666666666677</c:v>
                </c:pt>
                <c:pt idx="845">
                  <c:v>0.39983333333334298</c:v>
                </c:pt>
                <c:pt idx="846">
                  <c:v>0.40000000000001001</c:v>
                </c:pt>
              </c:numCache>
            </c:numRef>
          </c:xVal>
          <c:yVal>
            <c:numRef>
              <c:f>'{30DADD2E-3D48-4C63-96DB-3D4A90'!$D$1558:$D$2404</c:f>
              <c:numCache>
                <c:formatCode>General</c:formatCode>
                <c:ptCount val="847"/>
                <c:pt idx="0">
                  <c:v>110.11794069600001</c:v>
                </c:pt>
                <c:pt idx="1">
                  <c:v>105.0110217072</c:v>
                </c:pt>
                <c:pt idx="2">
                  <c:v>99.797708572799991</c:v>
                </c:pt>
                <c:pt idx="3">
                  <c:v>94.318410074399992</c:v>
                </c:pt>
                <c:pt idx="4">
                  <c:v>88.360337920799992</c:v>
                </c:pt>
                <c:pt idx="5">
                  <c:v>82.029886257599998</c:v>
                </c:pt>
                <c:pt idx="6">
                  <c:v>75.273858012000005</c:v>
                </c:pt>
                <c:pt idx="7">
                  <c:v>68.118851720400002</c:v>
                </c:pt>
                <c:pt idx="8">
                  <c:v>60.804254210400003</c:v>
                </c:pt>
                <c:pt idx="9">
                  <c:v>53.3034669456</c:v>
                </c:pt>
                <c:pt idx="10">
                  <c:v>45.536694316799995</c:v>
                </c:pt>
                <c:pt idx="11">
                  <c:v>37.610330469600001</c:v>
                </c:pt>
                <c:pt idx="12">
                  <c:v>29.524375403999997</c:v>
                </c:pt>
                <c:pt idx="13">
                  <c:v>21.332026192800001</c:v>
                </c:pt>
                <c:pt idx="14">
                  <c:v>13.219472590800002</c:v>
                </c:pt>
                <c:pt idx="15">
                  <c:v>5.1335175252000003</c:v>
                </c:pt>
                <c:pt idx="16">
                  <c:v>-3.1120287587999997</c:v>
                </c:pt>
                <c:pt idx="17">
                  <c:v>-11.4107721156</c:v>
                </c:pt>
                <c:pt idx="18">
                  <c:v>-19.6563183996</c:v>
                </c:pt>
                <c:pt idx="19">
                  <c:v>-27.901864683599996</c:v>
                </c:pt>
                <c:pt idx="20">
                  <c:v>-35.9878197492</c:v>
                </c:pt>
                <c:pt idx="21">
                  <c:v>-43.940782132800003</c:v>
                </c:pt>
                <c:pt idx="22">
                  <c:v>-52.026737198399999</c:v>
                </c:pt>
                <c:pt idx="23">
                  <c:v>-60.006298118399997</c:v>
                </c:pt>
                <c:pt idx="24">
                  <c:v>-67.453888310400004</c:v>
                </c:pt>
                <c:pt idx="25">
                  <c:v>-74.529098992800002</c:v>
                </c:pt>
                <c:pt idx="26">
                  <c:v>-81.497915529600007</c:v>
                </c:pt>
                <c:pt idx="27">
                  <c:v>-88.147549629600007</c:v>
                </c:pt>
                <c:pt idx="28">
                  <c:v>-94.291811538000005</c:v>
                </c:pt>
                <c:pt idx="29">
                  <c:v>-100.010496864</c:v>
                </c:pt>
                <c:pt idx="30">
                  <c:v>-105.30360560760001</c:v>
                </c:pt>
                <c:pt idx="31">
                  <c:v>-110.14453923240001</c:v>
                </c:pt>
                <c:pt idx="32">
                  <c:v>-114.5864948112</c:v>
                </c:pt>
                <c:pt idx="33">
                  <c:v>-118.5496767348</c:v>
                </c:pt>
                <c:pt idx="34">
                  <c:v>-121.9808879304</c:v>
                </c:pt>
                <c:pt idx="35">
                  <c:v>-125.06631815279999</c:v>
                </c:pt>
                <c:pt idx="36">
                  <c:v>-127.80596740199999</c:v>
                </c:pt>
                <c:pt idx="37">
                  <c:v>-129.96044885039998</c:v>
                </c:pt>
                <c:pt idx="38">
                  <c:v>-131.6095581072</c:v>
                </c:pt>
                <c:pt idx="39">
                  <c:v>-132.9128863908</c:v>
                </c:pt>
                <c:pt idx="40">
                  <c:v>-133.57784980079998</c:v>
                </c:pt>
                <c:pt idx="41">
                  <c:v>-133.4448571188</c:v>
                </c:pt>
                <c:pt idx="42">
                  <c:v>-132.8862878544</c:v>
                </c:pt>
                <c:pt idx="43">
                  <c:v>-131.9819376168</c:v>
                </c:pt>
                <c:pt idx="44">
                  <c:v>-130.38602543280001</c:v>
                </c:pt>
                <c:pt idx="45">
                  <c:v>-128.12514983879998</c:v>
                </c:pt>
                <c:pt idx="46">
                  <c:v>-125.43869766239999</c:v>
                </c:pt>
                <c:pt idx="47">
                  <c:v>-122.32666890359999</c:v>
                </c:pt>
                <c:pt idx="48">
                  <c:v>-118.762465026</c:v>
                </c:pt>
                <c:pt idx="49">
                  <c:v>-114.71948749320001</c:v>
                </c:pt>
                <c:pt idx="50">
                  <c:v>-110.14453923240001</c:v>
                </c:pt>
                <c:pt idx="51">
                  <c:v>-105.197211462</c:v>
                </c:pt>
                <c:pt idx="52">
                  <c:v>-100.010496864</c:v>
                </c:pt>
                <c:pt idx="53">
                  <c:v>-94.478001292800002</c:v>
                </c:pt>
                <c:pt idx="54">
                  <c:v>-88.546527675600004</c:v>
                </c:pt>
                <c:pt idx="55">
                  <c:v>-82.216076012400009</c:v>
                </c:pt>
                <c:pt idx="56">
                  <c:v>-75.433449230400001</c:v>
                </c:pt>
                <c:pt idx="57">
                  <c:v>-68.278442938799998</c:v>
                </c:pt>
                <c:pt idx="58">
                  <c:v>-60.937246892399997</c:v>
                </c:pt>
                <c:pt idx="59">
                  <c:v>-53.436459627600001</c:v>
                </c:pt>
                <c:pt idx="60">
                  <c:v>-45.722884071600006</c:v>
                </c:pt>
                <c:pt idx="61">
                  <c:v>-37.769921688000004</c:v>
                </c:pt>
                <c:pt idx="62">
                  <c:v>-29.604171013200002</c:v>
                </c:pt>
                <c:pt idx="63">
                  <c:v>-21.4384203384</c:v>
                </c:pt>
                <c:pt idx="64">
                  <c:v>-13.3524652728</c:v>
                </c:pt>
                <c:pt idx="65">
                  <c:v>-5.186714598</c:v>
                </c:pt>
                <c:pt idx="66">
                  <c:v>3.0854302223999999</c:v>
                </c:pt>
                <c:pt idx="67">
                  <c:v>11.357575042800001</c:v>
                </c:pt>
                <c:pt idx="68">
                  <c:v>19.6031213268</c:v>
                </c:pt>
                <c:pt idx="69">
                  <c:v>27.8486676108</c:v>
                </c:pt>
                <c:pt idx="70">
                  <c:v>35.9878197492</c:v>
                </c:pt>
                <c:pt idx="71">
                  <c:v>43.993979205599999</c:v>
                </c:pt>
                <c:pt idx="72">
                  <c:v>52.000138661999998</c:v>
                </c:pt>
                <c:pt idx="73">
                  <c:v>59.846706900000001</c:v>
                </c:pt>
                <c:pt idx="74">
                  <c:v>67.320895628399995</c:v>
                </c:pt>
                <c:pt idx="75">
                  <c:v>74.555697529200003</c:v>
                </c:pt>
                <c:pt idx="76">
                  <c:v>81.497915529600007</c:v>
                </c:pt>
                <c:pt idx="77">
                  <c:v>87.961359874799996</c:v>
                </c:pt>
                <c:pt idx="78">
                  <c:v>94.132220319599995</c:v>
                </c:pt>
                <c:pt idx="79">
                  <c:v>99.983898327600002</c:v>
                </c:pt>
                <c:pt idx="80">
                  <c:v>105.2238099984</c:v>
                </c:pt>
                <c:pt idx="81">
                  <c:v>109.984948014</c:v>
                </c:pt>
                <c:pt idx="82">
                  <c:v>114.4269035928</c:v>
                </c:pt>
                <c:pt idx="83">
                  <c:v>118.41668405280001</c:v>
                </c:pt>
                <c:pt idx="84">
                  <c:v>121.9276908576</c:v>
                </c:pt>
                <c:pt idx="85">
                  <c:v>124.98652254359999</c:v>
                </c:pt>
                <c:pt idx="86">
                  <c:v>127.59317911079999</c:v>
                </c:pt>
                <c:pt idx="87">
                  <c:v>129.7742590956</c:v>
                </c:pt>
                <c:pt idx="88">
                  <c:v>131.50316396160002</c:v>
                </c:pt>
                <c:pt idx="89">
                  <c:v>132.75329517240002</c:v>
                </c:pt>
                <c:pt idx="90">
                  <c:v>133.41825858240003</c:v>
                </c:pt>
                <c:pt idx="91">
                  <c:v>133.39166004600003</c:v>
                </c:pt>
                <c:pt idx="92">
                  <c:v>132.8862878544</c:v>
                </c:pt>
                <c:pt idx="93">
                  <c:v>132.0085361532</c:v>
                </c:pt>
                <c:pt idx="94">
                  <c:v>130.43922250560001</c:v>
                </c:pt>
                <c:pt idx="95">
                  <c:v>128.20494544799999</c:v>
                </c:pt>
                <c:pt idx="96">
                  <c:v>125.5716903444</c:v>
                </c:pt>
                <c:pt idx="97">
                  <c:v>122.4330630492</c:v>
                </c:pt>
                <c:pt idx="98">
                  <c:v>118.8156620988</c:v>
                </c:pt>
                <c:pt idx="99">
                  <c:v>114.8258816388</c:v>
                </c:pt>
                <c:pt idx="100">
                  <c:v>110.2775319144</c:v>
                </c:pt>
                <c:pt idx="101">
                  <c:v>105.2504085348</c:v>
                </c:pt>
                <c:pt idx="102">
                  <c:v>100.010496864</c:v>
                </c:pt>
                <c:pt idx="103">
                  <c:v>94.478001292800002</c:v>
                </c:pt>
                <c:pt idx="104">
                  <c:v>88.573126211999991</c:v>
                </c:pt>
                <c:pt idx="105">
                  <c:v>82.269273085199984</c:v>
                </c:pt>
                <c:pt idx="106">
                  <c:v>75.460047766799988</c:v>
                </c:pt>
                <c:pt idx="107">
                  <c:v>68.305041475199999</c:v>
                </c:pt>
                <c:pt idx="108">
                  <c:v>60.990443965200001</c:v>
                </c:pt>
                <c:pt idx="109">
                  <c:v>53.463058164000003</c:v>
                </c:pt>
                <c:pt idx="110">
                  <c:v>45.669686998800003</c:v>
                </c:pt>
                <c:pt idx="111">
                  <c:v>37.690126078799999</c:v>
                </c:pt>
                <c:pt idx="112">
                  <c:v>29.6307695496</c:v>
                </c:pt>
                <c:pt idx="113">
                  <c:v>21.518215947600002</c:v>
                </c:pt>
                <c:pt idx="114">
                  <c:v>13.4056623456</c:v>
                </c:pt>
                <c:pt idx="115">
                  <c:v>5.2665102071999996</c:v>
                </c:pt>
                <c:pt idx="116">
                  <c:v>-2.9790360767999999</c:v>
                </c:pt>
                <c:pt idx="117">
                  <c:v>-11.251180897199999</c:v>
                </c:pt>
                <c:pt idx="118">
                  <c:v>-19.523325717599999</c:v>
                </c:pt>
                <c:pt idx="119">
                  <c:v>-27.795470538</c:v>
                </c:pt>
                <c:pt idx="120">
                  <c:v>-35.8814256036</c:v>
                </c:pt>
                <c:pt idx="121">
                  <c:v>-43.807789450800001</c:v>
                </c:pt>
                <c:pt idx="122">
                  <c:v>-51.867145980000004</c:v>
                </c:pt>
                <c:pt idx="123">
                  <c:v>-59.873305436400003</c:v>
                </c:pt>
                <c:pt idx="124">
                  <c:v>-67.347494164799997</c:v>
                </c:pt>
                <c:pt idx="125">
                  <c:v>-74.396106310800008</c:v>
                </c:pt>
                <c:pt idx="126">
                  <c:v>-81.311725774799996</c:v>
                </c:pt>
                <c:pt idx="127">
                  <c:v>-87.934761338399994</c:v>
                </c:pt>
                <c:pt idx="128">
                  <c:v>-94.079023246799991</c:v>
                </c:pt>
                <c:pt idx="129">
                  <c:v>-99.797708572799991</c:v>
                </c:pt>
                <c:pt idx="130">
                  <c:v>-105.11741585279999</c:v>
                </c:pt>
                <c:pt idx="131">
                  <c:v>-110.0115465504</c:v>
                </c:pt>
                <c:pt idx="132">
                  <c:v>-114.4535021292</c:v>
                </c:pt>
                <c:pt idx="133">
                  <c:v>-118.41668405280001</c:v>
                </c:pt>
                <c:pt idx="134">
                  <c:v>-121.90109232120001</c:v>
                </c:pt>
                <c:pt idx="135">
                  <c:v>-124.9865225436</c:v>
                </c:pt>
                <c:pt idx="136">
                  <c:v>-127.69957325639999</c:v>
                </c:pt>
                <c:pt idx="137">
                  <c:v>-129.88065324119998</c:v>
                </c:pt>
                <c:pt idx="138">
                  <c:v>-131.5563610344</c:v>
                </c:pt>
                <c:pt idx="139">
                  <c:v>-132.85968931799999</c:v>
                </c:pt>
                <c:pt idx="140">
                  <c:v>-133.55125126439998</c:v>
                </c:pt>
                <c:pt idx="141">
                  <c:v>-133.4448571188</c:v>
                </c:pt>
                <c:pt idx="142">
                  <c:v>-132.85968931799999</c:v>
                </c:pt>
                <c:pt idx="143">
                  <c:v>-131.9819376168</c:v>
                </c:pt>
                <c:pt idx="144">
                  <c:v>-130.51901811480002</c:v>
                </c:pt>
                <c:pt idx="145">
                  <c:v>-128.33793813</c:v>
                </c:pt>
                <c:pt idx="146">
                  <c:v>-125.6514859536</c:v>
                </c:pt>
                <c:pt idx="147">
                  <c:v>-122.53945719480001</c:v>
                </c:pt>
                <c:pt idx="148">
                  <c:v>-118.97525331720001</c:v>
                </c:pt>
                <c:pt idx="149">
                  <c:v>-114.95887432080001</c:v>
                </c:pt>
                <c:pt idx="150">
                  <c:v>-110.41052459639999</c:v>
                </c:pt>
                <c:pt idx="151">
                  <c:v>-105.3834012168</c:v>
                </c:pt>
                <c:pt idx="152">
                  <c:v>-100.09029247320001</c:v>
                </c:pt>
                <c:pt idx="153">
                  <c:v>-94.584395438400009</c:v>
                </c:pt>
                <c:pt idx="154">
                  <c:v>-88.706118893999999</c:v>
                </c:pt>
                <c:pt idx="155">
                  <c:v>-82.349068694399989</c:v>
                </c:pt>
                <c:pt idx="156">
                  <c:v>-75.539843375999993</c:v>
                </c:pt>
                <c:pt idx="157">
                  <c:v>-68.411435620800006</c:v>
                </c:pt>
                <c:pt idx="158">
                  <c:v>-61.096838110800007</c:v>
                </c:pt>
                <c:pt idx="159">
                  <c:v>-53.596050845999997</c:v>
                </c:pt>
                <c:pt idx="160">
                  <c:v>-45.8558767536</c:v>
                </c:pt>
                <c:pt idx="161">
                  <c:v>-37.849717297200002</c:v>
                </c:pt>
                <c:pt idx="162">
                  <c:v>-29.710565158800001</c:v>
                </c:pt>
                <c:pt idx="163">
                  <c:v>-21.571413020399998</c:v>
                </c:pt>
                <c:pt idx="164">
                  <c:v>-13.458859418399999</c:v>
                </c:pt>
                <c:pt idx="165">
                  <c:v>-5.3463058163999992</c:v>
                </c:pt>
                <c:pt idx="166">
                  <c:v>2.8726419312</c:v>
                </c:pt>
                <c:pt idx="167">
                  <c:v>11.171385288</c:v>
                </c:pt>
                <c:pt idx="168">
                  <c:v>19.443530108399997</c:v>
                </c:pt>
                <c:pt idx="169">
                  <c:v>27.635879319599997</c:v>
                </c:pt>
                <c:pt idx="170">
                  <c:v>35.721834385199998</c:v>
                </c:pt>
                <c:pt idx="171">
                  <c:v>43.754592377999998</c:v>
                </c:pt>
                <c:pt idx="172">
                  <c:v>51.787350370799999</c:v>
                </c:pt>
                <c:pt idx="173">
                  <c:v>59.633918608800002</c:v>
                </c:pt>
                <c:pt idx="174">
                  <c:v>67.108107337200011</c:v>
                </c:pt>
                <c:pt idx="175">
                  <c:v>74.342909238000004</c:v>
                </c:pt>
                <c:pt idx="176">
                  <c:v>81.311725774799996</c:v>
                </c:pt>
                <c:pt idx="177">
                  <c:v>87.8017686564</c:v>
                </c:pt>
                <c:pt idx="178">
                  <c:v>93.946030564799997</c:v>
                </c:pt>
                <c:pt idx="179">
                  <c:v>99.771110036399989</c:v>
                </c:pt>
                <c:pt idx="180">
                  <c:v>105.0110217072</c:v>
                </c:pt>
                <c:pt idx="181">
                  <c:v>109.7721597228</c:v>
                </c:pt>
                <c:pt idx="182">
                  <c:v>114.2141153016</c:v>
                </c:pt>
                <c:pt idx="183">
                  <c:v>118.20389576159999</c:v>
                </c:pt>
                <c:pt idx="184">
                  <c:v>121.7149025664</c:v>
                </c:pt>
                <c:pt idx="185">
                  <c:v>124.80033278880001</c:v>
                </c:pt>
                <c:pt idx="186">
                  <c:v>127.46018642880001</c:v>
                </c:pt>
                <c:pt idx="187">
                  <c:v>129.64126641360002</c:v>
                </c:pt>
                <c:pt idx="188">
                  <c:v>131.23717859760001</c:v>
                </c:pt>
                <c:pt idx="189">
                  <c:v>132.27452151719999</c:v>
                </c:pt>
                <c:pt idx="190">
                  <c:v>132.83309078159999</c:v>
                </c:pt>
                <c:pt idx="191">
                  <c:v>132.8862878544</c:v>
                </c:pt>
                <c:pt idx="192">
                  <c:v>132.5405068812</c:v>
                </c:pt>
                <c:pt idx="193">
                  <c:v>131.84894493480002</c:v>
                </c:pt>
                <c:pt idx="194">
                  <c:v>130.49241957840002</c:v>
                </c:pt>
                <c:pt idx="195">
                  <c:v>128.23154398439999</c:v>
                </c:pt>
                <c:pt idx="196">
                  <c:v>125.27910644399999</c:v>
                </c:pt>
                <c:pt idx="197">
                  <c:v>122.1404791488</c:v>
                </c:pt>
                <c:pt idx="198">
                  <c:v>119.08164746279999</c:v>
                </c:pt>
                <c:pt idx="199">
                  <c:v>115.5440421216</c:v>
                </c:pt>
                <c:pt idx="200">
                  <c:v>111.02229093359999</c:v>
                </c:pt>
                <c:pt idx="201">
                  <c:v>106.1015616996</c:v>
                </c:pt>
                <c:pt idx="202">
                  <c:v>101.04783978360001</c:v>
                </c:pt>
                <c:pt idx="203">
                  <c:v>95.249358848399993</c:v>
                </c:pt>
                <c:pt idx="204">
                  <c:v>88.839111575999993</c:v>
                </c:pt>
                <c:pt idx="205">
                  <c:v>82.375667230799991</c:v>
                </c:pt>
                <c:pt idx="206">
                  <c:v>75.726033130799991</c:v>
                </c:pt>
                <c:pt idx="207">
                  <c:v>68.650822448399992</c:v>
                </c:pt>
                <c:pt idx="208">
                  <c:v>61.2032322564</c:v>
                </c:pt>
                <c:pt idx="209">
                  <c:v>53.542853773199994</c:v>
                </c:pt>
                <c:pt idx="210">
                  <c:v>45.829278217199999</c:v>
                </c:pt>
                <c:pt idx="211">
                  <c:v>37.929512906399999</c:v>
                </c:pt>
                <c:pt idx="212">
                  <c:v>29.790360767999999</c:v>
                </c:pt>
                <c:pt idx="213">
                  <c:v>21.731004238800001</c:v>
                </c:pt>
                <c:pt idx="214">
                  <c:v>13.698246246</c:v>
                </c:pt>
                <c:pt idx="215">
                  <c:v>5.4526999619999996</c:v>
                </c:pt>
                <c:pt idx="216">
                  <c:v>-2.8194448584000003</c:v>
                </c:pt>
                <c:pt idx="217">
                  <c:v>-11.011794069600001</c:v>
                </c:pt>
                <c:pt idx="218">
                  <c:v>-19.2573403536</c:v>
                </c:pt>
                <c:pt idx="219">
                  <c:v>-27.476288101200002</c:v>
                </c:pt>
                <c:pt idx="220">
                  <c:v>-35.588841703200004</c:v>
                </c:pt>
                <c:pt idx="221">
                  <c:v>-43.648198232399999</c:v>
                </c:pt>
                <c:pt idx="222">
                  <c:v>-51.654357688799998</c:v>
                </c:pt>
                <c:pt idx="223">
                  <c:v>-59.580721535999999</c:v>
                </c:pt>
                <c:pt idx="224">
                  <c:v>-67.134705873600012</c:v>
                </c:pt>
                <c:pt idx="225">
                  <c:v>-74.156719483200007</c:v>
                </c:pt>
                <c:pt idx="226">
                  <c:v>-81.045740410800008</c:v>
                </c:pt>
                <c:pt idx="227">
                  <c:v>-87.775170120000013</c:v>
                </c:pt>
                <c:pt idx="228">
                  <c:v>-93.866234955599992</c:v>
                </c:pt>
                <c:pt idx="229">
                  <c:v>-99.478526135999999</c:v>
                </c:pt>
                <c:pt idx="230">
                  <c:v>-104.798233416</c:v>
                </c:pt>
                <c:pt idx="231">
                  <c:v>-109.585969968</c:v>
                </c:pt>
                <c:pt idx="232">
                  <c:v>-113.84173579199999</c:v>
                </c:pt>
                <c:pt idx="233">
                  <c:v>-117.27294698759999</c:v>
                </c:pt>
                <c:pt idx="234">
                  <c:v>-119.29443575400001</c:v>
                </c:pt>
                <c:pt idx="235">
                  <c:v>-120.73075671960001</c:v>
                </c:pt>
                <c:pt idx="236">
                  <c:v>-122.6724498768</c:v>
                </c:pt>
                <c:pt idx="237">
                  <c:v>-123.68319425999999</c:v>
                </c:pt>
                <c:pt idx="238">
                  <c:v>-121.71490256640001</c:v>
                </c:pt>
                <c:pt idx="239">
                  <c:v>-116.34199821360001</c:v>
                </c:pt>
                <c:pt idx="240">
                  <c:v>-107.5644812016</c:v>
                </c:pt>
                <c:pt idx="241">
                  <c:v>-97.616628587999998</c:v>
                </c:pt>
                <c:pt idx="242">
                  <c:v>-91.658556434399998</c:v>
                </c:pt>
                <c:pt idx="243">
                  <c:v>-89.796658886399996</c:v>
                </c:pt>
                <c:pt idx="244">
                  <c:v>-86.392046227200012</c:v>
                </c:pt>
                <c:pt idx="245">
                  <c:v>-81.76390089360001</c:v>
                </c:pt>
                <c:pt idx="246">
                  <c:v>-79.742412127200012</c:v>
                </c:pt>
                <c:pt idx="247">
                  <c:v>-77.508135069600002</c:v>
                </c:pt>
                <c:pt idx="248">
                  <c:v>-73.598150218800015</c:v>
                </c:pt>
                <c:pt idx="249">
                  <c:v>-71.496865843200013</c:v>
                </c:pt>
                <c:pt idx="250">
                  <c:v>-69.874355122800011</c:v>
                </c:pt>
                <c:pt idx="251">
                  <c:v>-66.443143927199998</c:v>
                </c:pt>
                <c:pt idx="252">
                  <c:v>-63.171523950000001</c:v>
                </c:pt>
                <c:pt idx="253">
                  <c:v>-60.219086409600003</c:v>
                </c:pt>
                <c:pt idx="254">
                  <c:v>-56.814473750399998</c:v>
                </c:pt>
                <c:pt idx="255">
                  <c:v>-53.303466945599993</c:v>
                </c:pt>
                <c:pt idx="256">
                  <c:v>-48.781715757599997</c:v>
                </c:pt>
                <c:pt idx="257">
                  <c:v>-44.259964569600001</c:v>
                </c:pt>
                <c:pt idx="258">
                  <c:v>-40.828753374000001</c:v>
                </c:pt>
                <c:pt idx="259">
                  <c:v>-36.174009503999997</c:v>
                </c:pt>
                <c:pt idx="260">
                  <c:v>-31.1734846608</c:v>
                </c:pt>
                <c:pt idx="261">
                  <c:v>-27.768872001599998</c:v>
                </c:pt>
                <c:pt idx="262">
                  <c:v>-23.167325204400001</c:v>
                </c:pt>
                <c:pt idx="263">
                  <c:v>-17.634829633199999</c:v>
                </c:pt>
                <c:pt idx="264">
                  <c:v>-13.724844782400002</c:v>
                </c:pt>
                <c:pt idx="265">
                  <c:v>-9.0435023759999993</c:v>
                </c:pt>
                <c:pt idx="266">
                  <c:v>-3.3780141227999998</c:v>
                </c:pt>
                <c:pt idx="267">
                  <c:v>0.74475901919999998</c:v>
                </c:pt>
                <c:pt idx="268">
                  <c:v>5.3197072799999994</c:v>
                </c:pt>
                <c:pt idx="269">
                  <c:v>10.931998460399999</c:v>
                </c:pt>
                <c:pt idx="270">
                  <c:v>15.453749648400001</c:v>
                </c:pt>
                <c:pt idx="271">
                  <c:v>20.108493518400003</c:v>
                </c:pt>
                <c:pt idx="272">
                  <c:v>25.242011043600002</c:v>
                </c:pt>
                <c:pt idx="273">
                  <c:v>29.7371636952</c:v>
                </c:pt>
                <c:pt idx="274">
                  <c:v>34.657892929200003</c:v>
                </c:pt>
                <c:pt idx="275">
                  <c:v>39.286038262799998</c:v>
                </c:pt>
                <c:pt idx="276">
                  <c:v>42.770446531199994</c:v>
                </c:pt>
                <c:pt idx="277">
                  <c:v>47.052810891599997</c:v>
                </c:pt>
                <c:pt idx="278">
                  <c:v>51.2287811064</c:v>
                </c:pt>
                <c:pt idx="279">
                  <c:v>53.941831819200004</c:v>
                </c:pt>
                <c:pt idx="280">
                  <c:v>57.346444478400002</c:v>
                </c:pt>
                <c:pt idx="281">
                  <c:v>60.910648355999996</c:v>
                </c:pt>
                <c:pt idx="282">
                  <c:v>63.091728340800003</c:v>
                </c:pt>
                <c:pt idx="283">
                  <c:v>65.671786371600007</c:v>
                </c:pt>
                <c:pt idx="284">
                  <c:v>68.571026839200002</c:v>
                </c:pt>
                <c:pt idx="285">
                  <c:v>70.964895115199994</c:v>
                </c:pt>
                <c:pt idx="286">
                  <c:v>74.183318019599994</c:v>
                </c:pt>
                <c:pt idx="287">
                  <c:v>76.523989222799997</c:v>
                </c:pt>
                <c:pt idx="288">
                  <c:v>76.470792149999994</c:v>
                </c:pt>
                <c:pt idx="289">
                  <c:v>76.976164341599997</c:v>
                </c:pt>
                <c:pt idx="290">
                  <c:v>78.040105797600006</c:v>
                </c:pt>
                <c:pt idx="291">
                  <c:v>77.614529215200008</c:v>
                </c:pt>
                <c:pt idx="292">
                  <c:v>77.348543851199992</c:v>
                </c:pt>
                <c:pt idx="293">
                  <c:v>77.428339460399997</c:v>
                </c:pt>
                <c:pt idx="294">
                  <c:v>76.337799468000014</c:v>
                </c:pt>
                <c:pt idx="295">
                  <c:v>75.327055084800008</c:v>
                </c:pt>
                <c:pt idx="296">
                  <c:v>74.5025004564</c:v>
                </c:pt>
                <c:pt idx="297">
                  <c:v>72.773595590399992</c:v>
                </c:pt>
                <c:pt idx="298">
                  <c:v>71.177683406400007</c:v>
                </c:pt>
                <c:pt idx="299">
                  <c:v>69.342384394800007</c:v>
                </c:pt>
                <c:pt idx="300">
                  <c:v>66.469742463599999</c:v>
                </c:pt>
                <c:pt idx="301">
                  <c:v>64.075874187599993</c:v>
                </c:pt>
                <c:pt idx="302">
                  <c:v>61.628808838799998</c:v>
                </c:pt>
                <c:pt idx="303">
                  <c:v>58.064604961199997</c:v>
                </c:pt>
                <c:pt idx="304">
                  <c:v>55.005773275199999</c:v>
                </c:pt>
                <c:pt idx="305">
                  <c:v>52.000138661999998</c:v>
                </c:pt>
                <c:pt idx="306">
                  <c:v>47.7975699108</c:v>
                </c:pt>
                <c:pt idx="307">
                  <c:v>43.993979205599999</c:v>
                </c:pt>
                <c:pt idx="308">
                  <c:v>40.4563738644</c:v>
                </c:pt>
                <c:pt idx="309">
                  <c:v>35.908024139999995</c:v>
                </c:pt>
                <c:pt idx="310">
                  <c:v>31.545864170399998</c:v>
                </c:pt>
                <c:pt idx="311">
                  <c:v>27.369893955599998</c:v>
                </c:pt>
                <c:pt idx="312">
                  <c:v>22.475763258000001</c:v>
                </c:pt>
                <c:pt idx="313">
                  <c:v>17.927413533599999</c:v>
                </c:pt>
                <c:pt idx="314">
                  <c:v>13.485457954800001</c:v>
                </c:pt>
                <c:pt idx="315">
                  <c:v>8.351940429599999</c:v>
                </c:pt>
                <c:pt idx="316">
                  <c:v>3.6174009503999995</c:v>
                </c:pt>
                <c:pt idx="317">
                  <c:v>-0.93094877399999987</c:v>
                </c:pt>
                <c:pt idx="318">
                  <c:v>-5.9314736171999991</c:v>
                </c:pt>
                <c:pt idx="319">
                  <c:v>-10.4532248052</c:v>
                </c:pt>
                <c:pt idx="320">
                  <c:v>-14.921778920400001</c:v>
                </c:pt>
                <c:pt idx="321">
                  <c:v>-20.002099372800004</c:v>
                </c:pt>
                <c:pt idx="322">
                  <c:v>-24.550449097200001</c:v>
                </c:pt>
                <c:pt idx="323">
                  <c:v>-28.753017848399999</c:v>
                </c:pt>
                <c:pt idx="324">
                  <c:v>-33.540754400400004</c:v>
                </c:pt>
                <c:pt idx="325">
                  <c:v>-38.062505588400001</c:v>
                </c:pt>
                <c:pt idx="326">
                  <c:v>-42.132081657599997</c:v>
                </c:pt>
                <c:pt idx="327">
                  <c:v>-46.201657726800001</c:v>
                </c:pt>
                <c:pt idx="328">
                  <c:v>-49.739263068</c:v>
                </c:pt>
                <c:pt idx="329">
                  <c:v>-53.064080118000007</c:v>
                </c:pt>
                <c:pt idx="330">
                  <c:v>-56.575086922799997</c:v>
                </c:pt>
                <c:pt idx="331">
                  <c:v>-59.554122999599997</c:v>
                </c:pt>
                <c:pt idx="332">
                  <c:v>-62.134181030400001</c:v>
                </c:pt>
                <c:pt idx="333">
                  <c:v>-64.661041988400001</c:v>
                </c:pt>
                <c:pt idx="334">
                  <c:v>-66.682530754799998</c:v>
                </c:pt>
                <c:pt idx="335">
                  <c:v>-68.491231230000011</c:v>
                </c:pt>
                <c:pt idx="336">
                  <c:v>-70.326530241600011</c:v>
                </c:pt>
                <c:pt idx="337">
                  <c:v>-71.789449743600002</c:v>
                </c:pt>
                <c:pt idx="338">
                  <c:v>-73.571551682399999</c:v>
                </c:pt>
                <c:pt idx="339">
                  <c:v>-76.098412640399999</c:v>
                </c:pt>
                <c:pt idx="340">
                  <c:v>-77.986908724800003</c:v>
                </c:pt>
                <c:pt idx="341">
                  <c:v>-78.412485307200001</c:v>
                </c:pt>
                <c:pt idx="342">
                  <c:v>-78.146499943199998</c:v>
                </c:pt>
                <c:pt idx="343">
                  <c:v>-77.800718970000005</c:v>
                </c:pt>
                <c:pt idx="344">
                  <c:v>-77.215551169200012</c:v>
                </c:pt>
                <c:pt idx="345">
                  <c:v>-76.231405322400008</c:v>
                </c:pt>
                <c:pt idx="346">
                  <c:v>-74.901478502399996</c:v>
                </c:pt>
                <c:pt idx="347">
                  <c:v>-73.19917217279999</c:v>
                </c:pt>
                <c:pt idx="348">
                  <c:v>-71.124486333600004</c:v>
                </c:pt>
                <c:pt idx="349">
                  <c:v>-68.837012203200004</c:v>
                </c:pt>
                <c:pt idx="350">
                  <c:v>-66.522939536400003</c:v>
                </c:pt>
                <c:pt idx="351">
                  <c:v>-64.075874187599993</c:v>
                </c:pt>
                <c:pt idx="352">
                  <c:v>-61.2032322564</c:v>
                </c:pt>
                <c:pt idx="353">
                  <c:v>-58.064604961200004</c:v>
                </c:pt>
                <c:pt idx="354">
                  <c:v>-54.8993791296</c:v>
                </c:pt>
                <c:pt idx="355">
                  <c:v>-51.414970861200004</c:v>
                </c:pt>
                <c:pt idx="356">
                  <c:v>-47.504986010400003</c:v>
                </c:pt>
                <c:pt idx="357">
                  <c:v>-43.621599696000004</c:v>
                </c:pt>
                <c:pt idx="358">
                  <c:v>-39.791410454400001</c:v>
                </c:pt>
                <c:pt idx="359">
                  <c:v>-35.615440239599998</c:v>
                </c:pt>
                <c:pt idx="360">
                  <c:v>-31.226681733599996</c:v>
                </c:pt>
                <c:pt idx="361">
                  <c:v>-26.864521763999999</c:v>
                </c:pt>
                <c:pt idx="362">
                  <c:v>-22.342770575999999</c:v>
                </c:pt>
                <c:pt idx="363">
                  <c:v>-17.634829633199999</c:v>
                </c:pt>
                <c:pt idx="364">
                  <c:v>-12.8736916176</c:v>
                </c:pt>
                <c:pt idx="365">
                  <c:v>-8.0327579928000006</c:v>
                </c:pt>
                <c:pt idx="366">
                  <c:v>-3.3248170500000001</c:v>
                </c:pt>
                <c:pt idx="367">
                  <c:v>1.2235326744000001</c:v>
                </c:pt>
                <c:pt idx="368">
                  <c:v>5.9314736172</c:v>
                </c:pt>
                <c:pt idx="369">
                  <c:v>10.692611632799998</c:v>
                </c:pt>
                <c:pt idx="370">
                  <c:v>15.373954039200001</c:v>
                </c:pt>
                <c:pt idx="371">
                  <c:v>20.081894982000001</c:v>
                </c:pt>
                <c:pt idx="372">
                  <c:v>24.683441779199999</c:v>
                </c:pt>
                <c:pt idx="373">
                  <c:v>29.1785944308</c:v>
                </c:pt>
                <c:pt idx="374">
                  <c:v>33.8067397644</c:v>
                </c:pt>
                <c:pt idx="375">
                  <c:v>38.301892416000001</c:v>
                </c:pt>
                <c:pt idx="376">
                  <c:v>42.398067021599999</c:v>
                </c:pt>
                <c:pt idx="377">
                  <c:v>46.387847481600005</c:v>
                </c:pt>
                <c:pt idx="378">
                  <c:v>50.191438186799999</c:v>
                </c:pt>
                <c:pt idx="379">
                  <c:v>53.542853773199994</c:v>
                </c:pt>
                <c:pt idx="380">
                  <c:v>56.761276677599994</c:v>
                </c:pt>
                <c:pt idx="381">
                  <c:v>59.873305436400003</c:v>
                </c:pt>
                <c:pt idx="382">
                  <c:v>62.533159076399997</c:v>
                </c:pt>
                <c:pt idx="383">
                  <c:v>64.927027352400003</c:v>
                </c:pt>
                <c:pt idx="384">
                  <c:v>67.214501482800003</c:v>
                </c:pt>
                <c:pt idx="385">
                  <c:v>69.289187322000004</c:v>
                </c:pt>
                <c:pt idx="386">
                  <c:v>71.5234643796</c:v>
                </c:pt>
                <c:pt idx="387">
                  <c:v>74.156719483199993</c:v>
                </c:pt>
                <c:pt idx="388">
                  <c:v>76.364398004400002</c:v>
                </c:pt>
                <c:pt idx="389">
                  <c:v>77.321945314800004</c:v>
                </c:pt>
                <c:pt idx="390">
                  <c:v>77.4815365332</c:v>
                </c:pt>
                <c:pt idx="391">
                  <c:v>77.694324824399999</c:v>
                </c:pt>
                <c:pt idx="392">
                  <c:v>77.827317506399993</c:v>
                </c:pt>
                <c:pt idx="393">
                  <c:v>77.348543851199992</c:v>
                </c:pt>
                <c:pt idx="394">
                  <c:v>76.470792149999994</c:v>
                </c:pt>
                <c:pt idx="395">
                  <c:v>75.539843375999993</c:v>
                </c:pt>
                <c:pt idx="396">
                  <c:v>74.263113628799999</c:v>
                </c:pt>
                <c:pt idx="397">
                  <c:v>72.560807299200007</c:v>
                </c:pt>
                <c:pt idx="398">
                  <c:v>70.858500969600001</c:v>
                </c:pt>
                <c:pt idx="399">
                  <c:v>68.9966034216</c:v>
                </c:pt>
                <c:pt idx="400">
                  <c:v>66.549538072800004</c:v>
                </c:pt>
                <c:pt idx="401">
                  <c:v>63.783290287200003</c:v>
                </c:pt>
                <c:pt idx="402">
                  <c:v>61.017042501600002</c:v>
                </c:pt>
                <c:pt idx="403">
                  <c:v>58.091203497599999</c:v>
                </c:pt>
                <c:pt idx="404">
                  <c:v>54.846182056799996</c:v>
                </c:pt>
                <c:pt idx="405">
                  <c:v>51.388372324800002</c:v>
                </c:pt>
                <c:pt idx="406">
                  <c:v>47.824168447199995</c:v>
                </c:pt>
                <c:pt idx="407">
                  <c:v>44.020577742</c:v>
                </c:pt>
                <c:pt idx="408">
                  <c:v>39.924403136400002</c:v>
                </c:pt>
                <c:pt idx="409">
                  <c:v>35.748432921599999</c:v>
                </c:pt>
                <c:pt idx="410">
                  <c:v>31.492667097599998</c:v>
                </c:pt>
                <c:pt idx="411">
                  <c:v>26.970915909599999</c:v>
                </c:pt>
                <c:pt idx="412">
                  <c:v>22.262974966800002</c:v>
                </c:pt>
                <c:pt idx="413">
                  <c:v>17.555034024000001</c:v>
                </c:pt>
                <c:pt idx="414">
                  <c:v>12.8736916176</c:v>
                </c:pt>
                <c:pt idx="415">
                  <c:v>8.1923492111999998</c:v>
                </c:pt>
                <c:pt idx="416">
                  <c:v>3.4844082684000002</c:v>
                </c:pt>
                <c:pt idx="417">
                  <c:v>-1.2235326744000001</c:v>
                </c:pt>
                <c:pt idx="418">
                  <c:v>-5.9048750808000001</c:v>
                </c:pt>
                <c:pt idx="419">
                  <c:v>-10.559618950800001</c:v>
                </c:pt>
                <c:pt idx="420">
                  <c:v>-15.214362820800002</c:v>
                </c:pt>
                <c:pt idx="421">
                  <c:v>-20.0020993728</c:v>
                </c:pt>
                <c:pt idx="422">
                  <c:v>-24.736638851999999</c:v>
                </c:pt>
                <c:pt idx="423">
                  <c:v>-29.1785944308</c:v>
                </c:pt>
                <c:pt idx="424">
                  <c:v>-33.647148545999997</c:v>
                </c:pt>
                <c:pt idx="425">
                  <c:v>-38.195498270400002</c:v>
                </c:pt>
                <c:pt idx="426">
                  <c:v>-42.398067021599999</c:v>
                </c:pt>
                <c:pt idx="427">
                  <c:v>-46.387847481600005</c:v>
                </c:pt>
                <c:pt idx="428">
                  <c:v>-50.297832332399999</c:v>
                </c:pt>
                <c:pt idx="429">
                  <c:v>-53.729043527999998</c:v>
                </c:pt>
                <c:pt idx="430">
                  <c:v>-56.841072286799999</c:v>
                </c:pt>
                <c:pt idx="431">
                  <c:v>-59.926502509199999</c:v>
                </c:pt>
                <c:pt idx="432">
                  <c:v>-62.612954685600002</c:v>
                </c:pt>
                <c:pt idx="433">
                  <c:v>-64.927027352400003</c:v>
                </c:pt>
                <c:pt idx="434">
                  <c:v>-67.187902946400001</c:v>
                </c:pt>
                <c:pt idx="435">
                  <c:v>-69.102997567199992</c:v>
                </c:pt>
                <c:pt idx="436">
                  <c:v>-70.725508287600007</c:v>
                </c:pt>
                <c:pt idx="437">
                  <c:v>-72.401216080799998</c:v>
                </c:pt>
                <c:pt idx="438">
                  <c:v>-73.864135582800003</c:v>
                </c:pt>
                <c:pt idx="439">
                  <c:v>-75.061069720799992</c:v>
                </c:pt>
                <c:pt idx="440">
                  <c:v>-75.992018494799993</c:v>
                </c:pt>
                <c:pt idx="441">
                  <c:v>-76.284602395200011</c:v>
                </c:pt>
                <c:pt idx="442">
                  <c:v>-76.178208249600004</c:v>
                </c:pt>
                <c:pt idx="443">
                  <c:v>-75.938821422000004</c:v>
                </c:pt>
                <c:pt idx="444">
                  <c:v>-75.247259475600003</c:v>
                </c:pt>
                <c:pt idx="445">
                  <c:v>-74.316310701600003</c:v>
                </c:pt>
                <c:pt idx="446">
                  <c:v>-73.278967781999995</c:v>
                </c:pt>
                <c:pt idx="447">
                  <c:v>-71.68305559800001</c:v>
                </c:pt>
                <c:pt idx="448">
                  <c:v>-69.821158050000008</c:v>
                </c:pt>
                <c:pt idx="449">
                  <c:v>-67.932661965600005</c:v>
                </c:pt>
                <c:pt idx="450">
                  <c:v>-65.565392226</c:v>
                </c:pt>
                <c:pt idx="451">
                  <c:v>-62.9321371224</c:v>
                </c:pt>
                <c:pt idx="452">
                  <c:v>-60.298882018800001</c:v>
                </c:pt>
                <c:pt idx="453">
                  <c:v>-57.293247405599999</c:v>
                </c:pt>
                <c:pt idx="454">
                  <c:v>-54.074824501199998</c:v>
                </c:pt>
                <c:pt idx="455">
                  <c:v>-50.803204524000002</c:v>
                </c:pt>
                <c:pt idx="456">
                  <c:v>-47.159205037200003</c:v>
                </c:pt>
                <c:pt idx="457">
                  <c:v>-43.355614332000002</c:v>
                </c:pt>
                <c:pt idx="458">
                  <c:v>-39.472228017600003</c:v>
                </c:pt>
                <c:pt idx="459">
                  <c:v>-35.243060730000003</c:v>
                </c:pt>
                <c:pt idx="460">
                  <c:v>-30.907499296800001</c:v>
                </c:pt>
                <c:pt idx="461">
                  <c:v>-26.545339327200001</c:v>
                </c:pt>
                <c:pt idx="462">
                  <c:v>-21.917193993600002</c:v>
                </c:pt>
                <c:pt idx="463">
                  <c:v>-17.262450123600001</c:v>
                </c:pt>
                <c:pt idx="464">
                  <c:v>-12.714100399199999</c:v>
                </c:pt>
                <c:pt idx="465">
                  <c:v>-7.9795609199999999</c:v>
                </c:pt>
                <c:pt idx="466">
                  <c:v>-3.1918243679999998</c:v>
                </c:pt>
                <c:pt idx="467">
                  <c:v>1.4895180384000002</c:v>
                </c:pt>
                <c:pt idx="468">
                  <c:v>6.2240575176000004</c:v>
                </c:pt>
                <c:pt idx="469">
                  <c:v>10.905399924000001</c:v>
                </c:pt>
                <c:pt idx="470">
                  <c:v>15.560143794000002</c:v>
                </c:pt>
                <c:pt idx="471">
                  <c:v>20.347880346000004</c:v>
                </c:pt>
                <c:pt idx="472">
                  <c:v>24.949427143199998</c:v>
                </c:pt>
                <c:pt idx="473">
                  <c:v>29.3381856492</c:v>
                </c:pt>
                <c:pt idx="474">
                  <c:v>33.939732446400001</c:v>
                </c:pt>
                <c:pt idx="475">
                  <c:v>38.461483634399997</c:v>
                </c:pt>
                <c:pt idx="476">
                  <c:v>42.5310597036</c:v>
                </c:pt>
                <c:pt idx="477">
                  <c:v>46.520840163599999</c:v>
                </c:pt>
                <c:pt idx="478">
                  <c:v>50.377627941599997</c:v>
                </c:pt>
                <c:pt idx="479">
                  <c:v>53.729043527999998</c:v>
                </c:pt>
                <c:pt idx="480">
                  <c:v>56.894269359600003</c:v>
                </c:pt>
                <c:pt idx="481">
                  <c:v>59.9531010456</c:v>
                </c:pt>
                <c:pt idx="482">
                  <c:v>62.559757612799999</c:v>
                </c:pt>
                <c:pt idx="483">
                  <c:v>64.953625888800005</c:v>
                </c:pt>
                <c:pt idx="484">
                  <c:v>67.267698555600006</c:v>
                </c:pt>
                <c:pt idx="485">
                  <c:v>69.2359902492</c:v>
                </c:pt>
                <c:pt idx="486">
                  <c:v>71.044690724399999</c:v>
                </c:pt>
                <c:pt idx="487">
                  <c:v>72.853391199599997</c:v>
                </c:pt>
                <c:pt idx="488">
                  <c:v>74.449303383599997</c:v>
                </c:pt>
                <c:pt idx="489">
                  <c:v>75.726033130800005</c:v>
                </c:pt>
                <c:pt idx="490">
                  <c:v>76.444193613599992</c:v>
                </c:pt>
                <c:pt idx="491">
                  <c:v>76.603784832000002</c:v>
                </c:pt>
                <c:pt idx="492">
                  <c:v>76.656981904800006</c:v>
                </c:pt>
                <c:pt idx="493">
                  <c:v>76.364398004399987</c:v>
                </c:pt>
                <c:pt idx="494">
                  <c:v>75.433449230400001</c:v>
                </c:pt>
                <c:pt idx="495">
                  <c:v>74.449303383600011</c:v>
                </c:pt>
                <c:pt idx="496">
                  <c:v>73.465157536800007</c:v>
                </c:pt>
                <c:pt idx="497">
                  <c:v>71.949040961999998</c:v>
                </c:pt>
                <c:pt idx="498">
                  <c:v>70.113741950399998</c:v>
                </c:pt>
                <c:pt idx="499">
                  <c:v>68.172048793200005</c:v>
                </c:pt>
                <c:pt idx="500">
                  <c:v>65.831377590000017</c:v>
                </c:pt>
                <c:pt idx="501">
                  <c:v>63.224721022800004</c:v>
                </c:pt>
                <c:pt idx="502">
                  <c:v>60.51167031</c:v>
                </c:pt>
                <c:pt idx="503">
                  <c:v>57.559232769600001</c:v>
                </c:pt>
                <c:pt idx="504">
                  <c:v>54.394006938000004</c:v>
                </c:pt>
                <c:pt idx="505">
                  <c:v>50.962795742400004</c:v>
                </c:pt>
                <c:pt idx="506">
                  <c:v>47.265599182800003</c:v>
                </c:pt>
                <c:pt idx="507">
                  <c:v>43.488607013999996</c:v>
                </c:pt>
                <c:pt idx="508">
                  <c:v>39.5520236268</c:v>
                </c:pt>
                <c:pt idx="509">
                  <c:v>35.2962578028</c:v>
                </c:pt>
                <c:pt idx="510">
                  <c:v>30.934097833200003</c:v>
                </c:pt>
                <c:pt idx="511">
                  <c:v>26.571937863599999</c:v>
                </c:pt>
                <c:pt idx="512">
                  <c:v>21.996989602799999</c:v>
                </c:pt>
                <c:pt idx="513">
                  <c:v>17.3156471964</c:v>
                </c:pt>
                <c:pt idx="514">
                  <c:v>12.6875018628</c:v>
                </c:pt>
                <c:pt idx="515">
                  <c:v>7.9795609199999999</c:v>
                </c:pt>
                <c:pt idx="516">
                  <c:v>3.2184229043999997</c:v>
                </c:pt>
                <c:pt idx="517">
                  <c:v>-1.4895180384</c:v>
                </c:pt>
                <c:pt idx="518">
                  <c:v>-6.1442619083999999</c:v>
                </c:pt>
                <c:pt idx="519">
                  <c:v>-10.7458087056</c:v>
                </c:pt>
                <c:pt idx="520">
                  <c:v>-15.400552575599999</c:v>
                </c:pt>
                <c:pt idx="521">
                  <c:v>-20.161690591199999</c:v>
                </c:pt>
                <c:pt idx="522">
                  <c:v>-24.7632373884</c:v>
                </c:pt>
                <c:pt idx="523">
                  <c:v>-29.151995894400002</c:v>
                </c:pt>
                <c:pt idx="524">
                  <c:v>-33.673747082399998</c:v>
                </c:pt>
                <c:pt idx="525">
                  <c:v>-38.222096806800003</c:v>
                </c:pt>
                <c:pt idx="526">
                  <c:v>-42.371468485200005</c:v>
                </c:pt>
                <c:pt idx="527">
                  <c:v>-46.228256263200002</c:v>
                </c:pt>
                <c:pt idx="528">
                  <c:v>-50.005248432000002</c:v>
                </c:pt>
                <c:pt idx="529">
                  <c:v>-53.463058164000003</c:v>
                </c:pt>
                <c:pt idx="530">
                  <c:v>-56.6282839956</c:v>
                </c:pt>
                <c:pt idx="531">
                  <c:v>-59.687115681599998</c:v>
                </c:pt>
                <c:pt idx="532">
                  <c:v>-62.373567858000001</c:v>
                </c:pt>
                <c:pt idx="533">
                  <c:v>-64.740837597600006</c:v>
                </c:pt>
                <c:pt idx="534">
                  <c:v>-67.001713191600004</c:v>
                </c:pt>
                <c:pt idx="535">
                  <c:v>-68.943406348800011</c:v>
                </c:pt>
                <c:pt idx="536">
                  <c:v>-70.619114142000001</c:v>
                </c:pt>
                <c:pt idx="537">
                  <c:v>-72.268223398799989</c:v>
                </c:pt>
                <c:pt idx="538">
                  <c:v>-73.784339973599998</c:v>
                </c:pt>
                <c:pt idx="539">
                  <c:v>-75.087668257199994</c:v>
                </c:pt>
                <c:pt idx="540">
                  <c:v>-75.965419958400005</c:v>
                </c:pt>
                <c:pt idx="541">
                  <c:v>-76.178208249600004</c:v>
                </c:pt>
                <c:pt idx="542">
                  <c:v>-76.178208249600004</c:v>
                </c:pt>
                <c:pt idx="543">
                  <c:v>-76.071814103999998</c:v>
                </c:pt>
                <c:pt idx="544">
                  <c:v>-75.35365362120001</c:v>
                </c:pt>
                <c:pt idx="545">
                  <c:v>-74.342909238000004</c:v>
                </c:pt>
                <c:pt idx="546">
                  <c:v>-73.3587633912</c:v>
                </c:pt>
                <c:pt idx="547">
                  <c:v>-71.869245352799993</c:v>
                </c:pt>
                <c:pt idx="548">
                  <c:v>-70.007347804800006</c:v>
                </c:pt>
                <c:pt idx="549">
                  <c:v>-68.145450256800004</c:v>
                </c:pt>
                <c:pt idx="550">
                  <c:v>-65.831377589999988</c:v>
                </c:pt>
                <c:pt idx="551">
                  <c:v>-63.144925413599992</c:v>
                </c:pt>
                <c:pt idx="552">
                  <c:v>-60.51167031</c:v>
                </c:pt>
                <c:pt idx="553">
                  <c:v>-57.639028378800006</c:v>
                </c:pt>
                <c:pt idx="554">
                  <c:v>-54.473802547200002</c:v>
                </c:pt>
                <c:pt idx="555">
                  <c:v>-51.175584033600003</c:v>
                </c:pt>
                <c:pt idx="556">
                  <c:v>-47.531584546799998</c:v>
                </c:pt>
                <c:pt idx="557">
                  <c:v>-43.727993841599996</c:v>
                </c:pt>
                <c:pt idx="558">
                  <c:v>-39.897804600000001</c:v>
                </c:pt>
                <c:pt idx="559">
                  <c:v>-35.721834385199998</c:v>
                </c:pt>
                <c:pt idx="560">
                  <c:v>-31.359674415600001</c:v>
                </c:pt>
                <c:pt idx="561">
                  <c:v>-26.997514446</c:v>
                </c:pt>
                <c:pt idx="562">
                  <c:v>-22.422566185200001</c:v>
                </c:pt>
                <c:pt idx="563">
                  <c:v>-17.7678223152</c:v>
                </c:pt>
                <c:pt idx="564">
                  <c:v>-13.166275518000001</c:v>
                </c:pt>
                <c:pt idx="565">
                  <c:v>-8.4051375024000006</c:v>
                </c:pt>
                <c:pt idx="566">
                  <c:v>-3.6174009504</c:v>
                </c:pt>
                <c:pt idx="567">
                  <c:v>1.0373429195999999</c:v>
                </c:pt>
                <c:pt idx="568">
                  <c:v>5.7452838624</c:v>
                </c:pt>
                <c:pt idx="569">
                  <c:v>10.4266262688</c:v>
                </c:pt>
                <c:pt idx="570">
                  <c:v>15.054771602399999</c:v>
                </c:pt>
                <c:pt idx="571">
                  <c:v>19.815909617999999</c:v>
                </c:pt>
                <c:pt idx="572">
                  <c:v>24.4174564152</c:v>
                </c:pt>
                <c:pt idx="573">
                  <c:v>28.779616384800001</c:v>
                </c:pt>
                <c:pt idx="574">
                  <c:v>33.3545646456</c:v>
                </c:pt>
                <c:pt idx="575">
                  <c:v>37.929512906399999</c:v>
                </c:pt>
                <c:pt idx="576">
                  <c:v>42.078884584800001</c:v>
                </c:pt>
                <c:pt idx="577">
                  <c:v>46.042066508399998</c:v>
                </c:pt>
                <c:pt idx="578">
                  <c:v>49.819058677200005</c:v>
                </c:pt>
                <c:pt idx="579">
                  <c:v>53.197072800000001</c:v>
                </c:pt>
                <c:pt idx="580">
                  <c:v>56.388897168</c:v>
                </c:pt>
                <c:pt idx="581">
                  <c:v>59.394531781200001</c:v>
                </c:pt>
                <c:pt idx="582">
                  <c:v>62.001188348399999</c:v>
                </c:pt>
                <c:pt idx="583">
                  <c:v>64.395056624399999</c:v>
                </c:pt>
                <c:pt idx="584">
                  <c:v>66.655932218400011</c:v>
                </c:pt>
                <c:pt idx="585">
                  <c:v>68.624223912000005</c:v>
                </c:pt>
                <c:pt idx="586">
                  <c:v>72.188427789600013</c:v>
                </c:pt>
                <c:pt idx="587">
                  <c:v>85.673885744399996</c:v>
                </c:pt>
                <c:pt idx="588">
                  <c:v>114.90567724800002</c:v>
                </c:pt>
                <c:pt idx="589">
                  <c:v>139.77530878200002</c:v>
                </c:pt>
                <c:pt idx="590">
                  <c:v>135.09396637560002</c:v>
                </c:pt>
                <c:pt idx="591">
                  <c:v>119.0018518536</c:v>
                </c:pt>
                <c:pt idx="592">
                  <c:v>120.9701435472</c:v>
                </c:pt>
                <c:pt idx="593">
                  <c:v>130.51901811480002</c:v>
                </c:pt>
                <c:pt idx="594">
                  <c:v>131.5563610344</c:v>
                </c:pt>
                <c:pt idx="595">
                  <c:v>128.94970446719998</c:v>
                </c:pt>
                <c:pt idx="596">
                  <c:v>124.56094596120001</c:v>
                </c:pt>
                <c:pt idx="597">
                  <c:v>118.36348698</c:v>
                </c:pt>
                <c:pt idx="598">
                  <c:v>114.1609182288</c:v>
                </c:pt>
                <c:pt idx="599">
                  <c:v>110.7563055696</c:v>
                </c:pt>
                <c:pt idx="600">
                  <c:v>109.31998460400001</c:v>
                </c:pt>
                <c:pt idx="601">
                  <c:v>108.36243729360001</c:v>
                </c:pt>
                <c:pt idx="602">
                  <c:v>99.584920281600006</c:v>
                </c:pt>
                <c:pt idx="603">
                  <c:v>90.009447177600009</c:v>
                </c:pt>
                <c:pt idx="604">
                  <c:v>88.706118893999999</c:v>
                </c:pt>
                <c:pt idx="605">
                  <c:v>84.689739897599992</c:v>
                </c:pt>
                <c:pt idx="606">
                  <c:v>75.406850694000013</c:v>
                </c:pt>
                <c:pt idx="607">
                  <c:v>69.342384394800007</c:v>
                </c:pt>
                <c:pt idx="608">
                  <c:v>62.001188348400007</c:v>
                </c:pt>
                <c:pt idx="609">
                  <c:v>52.931087435999999</c:v>
                </c:pt>
                <c:pt idx="610">
                  <c:v>47.185803573599998</c:v>
                </c:pt>
                <c:pt idx="611">
                  <c:v>39.365833871999996</c:v>
                </c:pt>
                <c:pt idx="612">
                  <c:v>30.322331496</c:v>
                </c:pt>
                <c:pt idx="613">
                  <c:v>23.7258944688</c:v>
                </c:pt>
                <c:pt idx="614">
                  <c:v>13.857837464399999</c:v>
                </c:pt>
                <c:pt idx="615">
                  <c:v>4.1493716783999997</c:v>
                </c:pt>
                <c:pt idx="616">
                  <c:v>-0.58516780079999986</c:v>
                </c:pt>
                <c:pt idx="617">
                  <c:v>-8.2721448203999994</c:v>
                </c:pt>
                <c:pt idx="618">
                  <c:v>-18.938157916800002</c:v>
                </c:pt>
                <c:pt idx="619">
                  <c:v>-26.7581276184</c:v>
                </c:pt>
                <c:pt idx="620">
                  <c:v>-34.551498783599996</c:v>
                </c:pt>
                <c:pt idx="621">
                  <c:v>-41.972490439200001</c:v>
                </c:pt>
                <c:pt idx="622">
                  <c:v>-48.036956738400001</c:v>
                </c:pt>
                <c:pt idx="623">
                  <c:v>-57.479437160400003</c:v>
                </c:pt>
                <c:pt idx="624">
                  <c:v>-66.921917582399999</c:v>
                </c:pt>
                <c:pt idx="625">
                  <c:v>-72.241624862400002</c:v>
                </c:pt>
                <c:pt idx="626">
                  <c:v>-78.811463353199997</c:v>
                </c:pt>
                <c:pt idx="627">
                  <c:v>-86.152659399599997</c:v>
                </c:pt>
                <c:pt idx="628">
                  <c:v>-91.046790097200002</c:v>
                </c:pt>
                <c:pt idx="629">
                  <c:v>-97.377241760400011</c:v>
                </c:pt>
                <c:pt idx="630">
                  <c:v>-103.6278978144</c:v>
                </c:pt>
                <c:pt idx="631">
                  <c:v>-106.8197221824</c:v>
                </c:pt>
                <c:pt idx="632">
                  <c:v>-111.23507922479999</c:v>
                </c:pt>
                <c:pt idx="633">
                  <c:v>-116.0228157768</c:v>
                </c:pt>
                <c:pt idx="634">
                  <c:v>-118.8156620988</c:v>
                </c:pt>
                <c:pt idx="635">
                  <c:v>-123.0448293864</c:v>
                </c:pt>
                <c:pt idx="636">
                  <c:v>-126.742025946</c:v>
                </c:pt>
                <c:pt idx="637">
                  <c:v>-127.6197776472</c:v>
                </c:pt>
                <c:pt idx="638">
                  <c:v>-129.90725177759998</c:v>
                </c:pt>
                <c:pt idx="639">
                  <c:v>-132.5671054176</c:v>
                </c:pt>
                <c:pt idx="640">
                  <c:v>-132.75329517240002</c:v>
                </c:pt>
                <c:pt idx="641">
                  <c:v>-133.09907614560001</c:v>
                </c:pt>
                <c:pt idx="642">
                  <c:v>-133.04587907280001</c:v>
                </c:pt>
                <c:pt idx="643">
                  <c:v>-131.23717859760001</c:v>
                </c:pt>
                <c:pt idx="644">
                  <c:v>-130.1732371416</c:v>
                </c:pt>
                <c:pt idx="645">
                  <c:v>-128.63052203040002</c:v>
                </c:pt>
                <c:pt idx="646">
                  <c:v>-125.1195152256</c:v>
                </c:pt>
                <c:pt idx="647">
                  <c:v>-122.2468732944</c:v>
                </c:pt>
                <c:pt idx="648">
                  <c:v>-119.00185185360002</c:v>
                </c:pt>
                <c:pt idx="649">
                  <c:v>-114.05452408320001</c:v>
                </c:pt>
                <c:pt idx="650">
                  <c:v>-110.0647436232</c:v>
                </c:pt>
                <c:pt idx="651">
                  <c:v>-105.9685690176</c:v>
                </c:pt>
                <c:pt idx="652">
                  <c:v>-100.09029247320001</c:v>
                </c:pt>
                <c:pt idx="653">
                  <c:v>-94.74398665679999</c:v>
                </c:pt>
                <c:pt idx="654">
                  <c:v>-89.291286694799993</c:v>
                </c:pt>
                <c:pt idx="655">
                  <c:v>-82.508659912799999</c:v>
                </c:pt>
                <c:pt idx="656">
                  <c:v>-76.311200931600013</c:v>
                </c:pt>
                <c:pt idx="657">
                  <c:v>-69.767960977200005</c:v>
                </c:pt>
                <c:pt idx="658">
                  <c:v>-61.735202984399997</c:v>
                </c:pt>
                <c:pt idx="659">
                  <c:v>-54.261014256000003</c:v>
                </c:pt>
                <c:pt idx="660">
                  <c:v>-46.9996138188</c:v>
                </c:pt>
                <c:pt idx="661">
                  <c:v>-38.833863143999999</c:v>
                </c:pt>
                <c:pt idx="662">
                  <c:v>-31.0670905152</c:v>
                </c:pt>
                <c:pt idx="663">
                  <c:v>-23.7258944688</c:v>
                </c:pt>
                <c:pt idx="664">
                  <c:v>-15.9325233036</c:v>
                </c:pt>
                <c:pt idx="665">
                  <c:v>-7.7135755560000003</c:v>
                </c:pt>
                <c:pt idx="666">
                  <c:v>0.71816048280000011</c:v>
                </c:pt>
                <c:pt idx="667">
                  <c:v>8.5913272571999997</c:v>
                </c:pt>
                <c:pt idx="668">
                  <c:v>16.411296958800001</c:v>
                </c:pt>
                <c:pt idx="669">
                  <c:v>25.242011043600002</c:v>
                </c:pt>
                <c:pt idx="670">
                  <c:v>33.460958791199999</c:v>
                </c:pt>
                <c:pt idx="671">
                  <c:v>40.961746055999996</c:v>
                </c:pt>
                <c:pt idx="672">
                  <c:v>49.526474776800001</c:v>
                </c:pt>
                <c:pt idx="673">
                  <c:v>57.373043014800004</c:v>
                </c:pt>
                <c:pt idx="674">
                  <c:v>64.1822683332</c:v>
                </c:pt>
                <c:pt idx="675">
                  <c:v>72.374617544399996</c:v>
                </c:pt>
                <c:pt idx="676">
                  <c:v>79.636017981599991</c:v>
                </c:pt>
                <c:pt idx="677">
                  <c:v>84.955725261600008</c:v>
                </c:pt>
                <c:pt idx="678">
                  <c:v>91.764950580000004</c:v>
                </c:pt>
                <c:pt idx="679">
                  <c:v>98.148599316000002</c:v>
                </c:pt>
                <c:pt idx="680">
                  <c:v>102.1915768488</c:v>
                </c:pt>
                <c:pt idx="681">
                  <c:v>107.56448120159999</c:v>
                </c:pt>
                <c:pt idx="682">
                  <c:v>112.9639840908</c:v>
                </c:pt>
                <c:pt idx="683">
                  <c:v>115.7568304128</c:v>
                </c:pt>
                <c:pt idx="684">
                  <c:v>119.4806255088</c:v>
                </c:pt>
                <c:pt idx="685">
                  <c:v>123.816186942</c:v>
                </c:pt>
                <c:pt idx="686">
                  <c:v>125.75788009920001</c:v>
                </c:pt>
                <c:pt idx="687">
                  <c:v>127.8857630112</c:v>
                </c:pt>
                <c:pt idx="688">
                  <c:v>130.598813724</c:v>
                </c:pt>
                <c:pt idx="689">
                  <c:v>131.34357274320001</c:v>
                </c:pt>
                <c:pt idx="690">
                  <c:v>131.87554347119999</c:v>
                </c:pt>
                <c:pt idx="691">
                  <c:v>132.70009809959998</c:v>
                </c:pt>
                <c:pt idx="692">
                  <c:v>131.90214200759999</c:v>
                </c:pt>
                <c:pt idx="693">
                  <c:v>130.94459469719999</c:v>
                </c:pt>
                <c:pt idx="694">
                  <c:v>130.12004006879999</c:v>
                </c:pt>
                <c:pt idx="695">
                  <c:v>127.61977764720001</c:v>
                </c:pt>
                <c:pt idx="696">
                  <c:v>124.82693132520001</c:v>
                </c:pt>
                <c:pt idx="697">
                  <c:v>122.4064645128</c:v>
                </c:pt>
                <c:pt idx="698">
                  <c:v>118.7890635624</c:v>
                </c:pt>
                <c:pt idx="699">
                  <c:v>114.639691884</c:v>
                </c:pt>
                <c:pt idx="700">
                  <c:v>110.41052459639999</c:v>
                </c:pt>
                <c:pt idx="701">
                  <c:v>105.30360560759999</c:v>
                </c:pt>
                <c:pt idx="702">
                  <c:v>100.1168910096</c:v>
                </c:pt>
                <c:pt idx="703">
                  <c:v>94.983373484400005</c:v>
                </c:pt>
                <c:pt idx="704">
                  <c:v>89.078498403600008</c:v>
                </c:pt>
                <c:pt idx="705">
                  <c:v>82.881039422399994</c:v>
                </c:pt>
                <c:pt idx="706">
                  <c:v>76.364398004400002</c:v>
                </c:pt>
                <c:pt idx="707">
                  <c:v>69.182793176399997</c:v>
                </c:pt>
                <c:pt idx="708">
                  <c:v>62.080983957599997</c:v>
                </c:pt>
                <c:pt idx="709">
                  <c:v>54.872780593199998</c:v>
                </c:pt>
                <c:pt idx="710">
                  <c:v>47.026212355200002</c:v>
                </c:pt>
                <c:pt idx="711">
                  <c:v>39.179644117199999</c:v>
                </c:pt>
                <c:pt idx="712">
                  <c:v>31.253280269999998</c:v>
                </c:pt>
                <c:pt idx="713">
                  <c:v>23.007733986000002</c:v>
                </c:pt>
                <c:pt idx="714">
                  <c:v>15.107968675200002</c:v>
                </c:pt>
                <c:pt idx="715">
                  <c:v>7.1550062916000003</c:v>
                </c:pt>
                <c:pt idx="716">
                  <c:v>-1.3033282836</c:v>
                </c:pt>
                <c:pt idx="717">
                  <c:v>-9.4956774947999989</c:v>
                </c:pt>
                <c:pt idx="718">
                  <c:v>-17.555034024000001</c:v>
                </c:pt>
                <c:pt idx="719">
                  <c:v>-25.880375917199999</c:v>
                </c:pt>
                <c:pt idx="720">
                  <c:v>-33.833338300800001</c:v>
                </c:pt>
                <c:pt idx="721">
                  <c:v>-41.626709466000001</c:v>
                </c:pt>
                <c:pt idx="722">
                  <c:v>-49.765861604400001</c:v>
                </c:pt>
                <c:pt idx="723">
                  <c:v>-57.612429842400005</c:v>
                </c:pt>
                <c:pt idx="724">
                  <c:v>-65.006822961599994</c:v>
                </c:pt>
                <c:pt idx="725">
                  <c:v>-72.268223398799989</c:v>
                </c:pt>
                <c:pt idx="726">
                  <c:v>-79.15724432639999</c:v>
                </c:pt>
                <c:pt idx="727">
                  <c:v>-85.753681353600001</c:v>
                </c:pt>
                <c:pt idx="728">
                  <c:v>-92.190527162400002</c:v>
                </c:pt>
                <c:pt idx="729">
                  <c:v>-97.989008097599992</c:v>
                </c:pt>
                <c:pt idx="730">
                  <c:v>-103.1491241592</c:v>
                </c:pt>
                <c:pt idx="731">
                  <c:v>-108.04325485679999</c:v>
                </c:pt>
                <c:pt idx="732">
                  <c:v>-112.5384075084</c:v>
                </c:pt>
                <c:pt idx="733">
                  <c:v>-116.5281879684</c:v>
                </c:pt>
                <c:pt idx="734">
                  <c:v>-120.1189903824</c:v>
                </c:pt>
                <c:pt idx="735">
                  <c:v>-123.3108147504</c:v>
                </c:pt>
                <c:pt idx="736">
                  <c:v>-126.077062536</c:v>
                </c:pt>
                <c:pt idx="737">
                  <c:v>-128.3645366664</c:v>
                </c:pt>
                <c:pt idx="738">
                  <c:v>-130.199835678</c:v>
                </c:pt>
                <c:pt idx="739">
                  <c:v>-131.71595225279998</c:v>
                </c:pt>
                <c:pt idx="740">
                  <c:v>-132.64690102679998</c:v>
                </c:pt>
                <c:pt idx="741">
                  <c:v>-132.77989370879999</c:v>
                </c:pt>
                <c:pt idx="742">
                  <c:v>-132.460711272</c:v>
                </c:pt>
                <c:pt idx="743">
                  <c:v>-131.6361566436</c:v>
                </c:pt>
                <c:pt idx="744">
                  <c:v>-130.1466386052</c:v>
                </c:pt>
                <c:pt idx="745">
                  <c:v>-128.17834691159999</c:v>
                </c:pt>
                <c:pt idx="746">
                  <c:v>-125.51849327159999</c:v>
                </c:pt>
                <c:pt idx="747">
                  <c:v>-122.27347183079999</c:v>
                </c:pt>
                <c:pt idx="748">
                  <c:v>-118.9220562444</c:v>
                </c:pt>
                <c:pt idx="749">
                  <c:v>-115.0652684664</c:v>
                </c:pt>
                <c:pt idx="750">
                  <c:v>-110.41052459640001</c:v>
                </c:pt>
                <c:pt idx="751">
                  <c:v>-105.56959097160001</c:v>
                </c:pt>
                <c:pt idx="752">
                  <c:v>-100.51586905560001</c:v>
                </c:pt>
                <c:pt idx="753">
                  <c:v>-94.956774948000003</c:v>
                </c:pt>
                <c:pt idx="754">
                  <c:v>-89.317885231199995</c:v>
                </c:pt>
                <c:pt idx="755">
                  <c:v>-83.333214541199993</c:v>
                </c:pt>
                <c:pt idx="756">
                  <c:v>-76.550587759199999</c:v>
                </c:pt>
                <c:pt idx="757">
                  <c:v>-69.528574149600004</c:v>
                </c:pt>
                <c:pt idx="758">
                  <c:v>-62.426764930800005</c:v>
                </c:pt>
                <c:pt idx="759">
                  <c:v>-54.952576202399996</c:v>
                </c:pt>
                <c:pt idx="760">
                  <c:v>-47.345394792</c:v>
                </c:pt>
                <c:pt idx="761">
                  <c:v>-39.578622163200002</c:v>
                </c:pt>
                <c:pt idx="762">
                  <c:v>-31.4128714884</c:v>
                </c:pt>
                <c:pt idx="763">
                  <c:v>-23.247120813599999</c:v>
                </c:pt>
                <c:pt idx="764">
                  <c:v>-15.29415843</c:v>
                </c:pt>
                <c:pt idx="765">
                  <c:v>-7.2082033644000001</c:v>
                </c:pt>
                <c:pt idx="766">
                  <c:v>1.063941456</c:v>
                </c:pt>
                <c:pt idx="767">
                  <c:v>9.3360862763999997</c:v>
                </c:pt>
                <c:pt idx="768">
                  <c:v>17.581632560400003</c:v>
                </c:pt>
                <c:pt idx="769">
                  <c:v>25.720784698800003</c:v>
                </c:pt>
                <c:pt idx="770">
                  <c:v>33.673747082399998</c:v>
                </c:pt>
                <c:pt idx="771">
                  <c:v>41.679906538799997</c:v>
                </c:pt>
                <c:pt idx="772">
                  <c:v>49.739263068</c:v>
                </c:pt>
                <c:pt idx="773">
                  <c:v>57.5326342332</c:v>
                </c:pt>
                <c:pt idx="774">
                  <c:v>65.060020034399997</c:v>
                </c:pt>
                <c:pt idx="775">
                  <c:v>72.348019007999994</c:v>
                </c:pt>
                <c:pt idx="776">
                  <c:v>79.263638471999997</c:v>
                </c:pt>
                <c:pt idx="777">
                  <c:v>85.833476962800006</c:v>
                </c:pt>
                <c:pt idx="778">
                  <c:v>92.110731553199997</c:v>
                </c:pt>
                <c:pt idx="779">
                  <c:v>97.909212488400001</c:v>
                </c:pt>
                <c:pt idx="780">
                  <c:v>103.202321232</c:v>
                </c:pt>
                <c:pt idx="781">
                  <c:v>108.123050466</c:v>
                </c:pt>
                <c:pt idx="782">
                  <c:v>112.5384075084</c:v>
                </c:pt>
                <c:pt idx="783">
                  <c:v>116.501589432</c:v>
                </c:pt>
                <c:pt idx="784">
                  <c:v>120.1987859916</c:v>
                </c:pt>
                <c:pt idx="785">
                  <c:v>123.44380743240001</c:v>
                </c:pt>
                <c:pt idx="786">
                  <c:v>126.1036610724</c:v>
                </c:pt>
                <c:pt idx="787">
                  <c:v>128.3645366664</c:v>
                </c:pt>
                <c:pt idx="788">
                  <c:v>130.30622982360001</c:v>
                </c:pt>
                <c:pt idx="789">
                  <c:v>131.76914932559998</c:v>
                </c:pt>
                <c:pt idx="790">
                  <c:v>132.59370395399998</c:v>
                </c:pt>
                <c:pt idx="791">
                  <c:v>132.72669663599999</c:v>
                </c:pt>
                <c:pt idx="792">
                  <c:v>132.30112005359999</c:v>
                </c:pt>
                <c:pt idx="793">
                  <c:v>131.44996688879999</c:v>
                </c:pt>
                <c:pt idx="794">
                  <c:v>130.04024445959999</c:v>
                </c:pt>
                <c:pt idx="795">
                  <c:v>127.9655586204</c:v>
                </c:pt>
                <c:pt idx="796">
                  <c:v>125.35890205320001</c:v>
                </c:pt>
                <c:pt idx="797">
                  <c:v>122.35326744000001</c:v>
                </c:pt>
                <c:pt idx="798">
                  <c:v>118.94865478080001</c:v>
                </c:pt>
                <c:pt idx="799">
                  <c:v>115.03866993</c:v>
                </c:pt>
                <c:pt idx="800">
                  <c:v>110.5435172784</c:v>
                </c:pt>
                <c:pt idx="801">
                  <c:v>105.6227880444</c:v>
                </c:pt>
                <c:pt idx="802">
                  <c:v>100.48927051920001</c:v>
                </c:pt>
                <c:pt idx="803">
                  <c:v>95.116366166400013</c:v>
                </c:pt>
                <c:pt idx="804">
                  <c:v>89.3976808404</c:v>
                </c:pt>
                <c:pt idx="805">
                  <c:v>83.253418931999988</c:v>
                </c:pt>
                <c:pt idx="806">
                  <c:v>76.603784831999988</c:v>
                </c:pt>
                <c:pt idx="807">
                  <c:v>69.555172685999992</c:v>
                </c:pt>
                <c:pt idx="808">
                  <c:v>62.320370785199998</c:v>
                </c:pt>
                <c:pt idx="809">
                  <c:v>54.925977666000001</c:v>
                </c:pt>
                <c:pt idx="810">
                  <c:v>47.265599182800003</c:v>
                </c:pt>
                <c:pt idx="811">
                  <c:v>39.365833872000003</c:v>
                </c:pt>
                <c:pt idx="812">
                  <c:v>31.359674415600001</c:v>
                </c:pt>
                <c:pt idx="813">
                  <c:v>23.326916422799997</c:v>
                </c:pt>
                <c:pt idx="814">
                  <c:v>15.320756966399999</c:v>
                </c:pt>
                <c:pt idx="815">
                  <c:v>7.2879989735999997</c:v>
                </c:pt>
                <c:pt idx="816">
                  <c:v>-0.87775170120000001</c:v>
                </c:pt>
                <c:pt idx="817">
                  <c:v>-9.1232979852000007</c:v>
                </c:pt>
                <c:pt idx="818">
                  <c:v>-17.342245732800002</c:v>
                </c:pt>
                <c:pt idx="819">
                  <c:v>-25.534594943999998</c:v>
                </c:pt>
                <c:pt idx="820">
                  <c:v>-33.647148546000004</c:v>
                </c:pt>
                <c:pt idx="821">
                  <c:v>-41.653308002400003</c:v>
                </c:pt>
                <c:pt idx="822">
                  <c:v>-49.686065995200003</c:v>
                </c:pt>
                <c:pt idx="823">
                  <c:v>-57.585831306000003</c:v>
                </c:pt>
                <c:pt idx="824">
                  <c:v>-65.060020034399997</c:v>
                </c:pt>
                <c:pt idx="825">
                  <c:v>-72.241624862400002</c:v>
                </c:pt>
                <c:pt idx="826">
                  <c:v>-79.263638472000011</c:v>
                </c:pt>
                <c:pt idx="827">
                  <c:v>-85.939871108400013</c:v>
                </c:pt>
                <c:pt idx="828">
                  <c:v>-92.163928626000001</c:v>
                </c:pt>
                <c:pt idx="829">
                  <c:v>-97.962409561199991</c:v>
                </c:pt>
                <c:pt idx="830">
                  <c:v>-103.28211684119999</c:v>
                </c:pt>
                <c:pt idx="831">
                  <c:v>-108.1496490024</c:v>
                </c:pt>
                <c:pt idx="832">
                  <c:v>-112.6182031176</c:v>
                </c:pt>
                <c:pt idx="833">
                  <c:v>-116.63458211400001</c:v>
                </c:pt>
                <c:pt idx="834">
                  <c:v>-120.22538452800001</c:v>
                </c:pt>
                <c:pt idx="835">
                  <c:v>-123.44380743240001</c:v>
                </c:pt>
                <c:pt idx="836">
                  <c:v>-126.28985082720001</c:v>
                </c:pt>
                <c:pt idx="837">
                  <c:v>-128.65712056680002</c:v>
                </c:pt>
                <c:pt idx="838">
                  <c:v>-130.49241957840002</c:v>
                </c:pt>
                <c:pt idx="839">
                  <c:v>-131.90214200759999</c:v>
                </c:pt>
                <c:pt idx="840">
                  <c:v>-132.72669663599999</c:v>
                </c:pt>
                <c:pt idx="841">
                  <c:v>-132.83309078159999</c:v>
                </c:pt>
                <c:pt idx="842">
                  <c:v>-132.4873098084</c:v>
                </c:pt>
                <c:pt idx="843">
                  <c:v>-131.74255078920001</c:v>
                </c:pt>
                <c:pt idx="844">
                  <c:v>-130.33282836000001</c:v>
                </c:pt>
                <c:pt idx="845">
                  <c:v>-128.23154398439999</c:v>
                </c:pt>
                <c:pt idx="846">
                  <c:v>-125.5982888808</c:v>
                </c:pt>
              </c:numCache>
            </c:numRef>
          </c:yVal>
          <c:smooth val="1"/>
          <c:extLst>
            <c:ext xmlns:c16="http://schemas.microsoft.com/office/drawing/2014/chart" uri="{C3380CC4-5D6E-409C-BE32-E72D297353CC}">
              <c16:uniqueId val="{00000002-3733-4188-A3A2-B949695B851D}"/>
            </c:ext>
          </c:extLst>
        </c:ser>
        <c:ser>
          <c:idx val="3"/>
          <c:order val="3"/>
          <c:tx>
            <c:strRef>
              <c:f>'{30DADD2E-3D48-4C63-96DB-3D4A90'!$E$3</c:f>
              <c:strCache>
                <c:ptCount val="1"/>
                <c:pt idx="0">
                  <c:v>750 Hz</c:v>
                </c:pt>
              </c:strCache>
            </c:strRef>
          </c:tx>
          <c:spPr>
            <a:ln w="19050" cap="rnd">
              <a:solidFill>
                <a:schemeClr val="accent4"/>
              </a:solidFill>
              <a:round/>
            </a:ln>
            <a:effectLst/>
          </c:spPr>
          <c:marker>
            <c:symbol val="none"/>
          </c:marker>
          <c:xVal>
            <c:numRef>
              <c:f>'{30DADD2E-3D48-4C63-96DB-3D4A90'!$A$1558:$A$2404</c:f>
              <c:numCache>
                <c:formatCode>General</c:formatCode>
                <c:ptCount val="847"/>
                <c:pt idx="0">
                  <c:v>0.25899999999999401</c:v>
                </c:pt>
                <c:pt idx="1">
                  <c:v>0.25916666666666099</c:v>
                </c:pt>
                <c:pt idx="2">
                  <c:v>0.25933333333332698</c:v>
                </c:pt>
                <c:pt idx="3">
                  <c:v>0.25949999999999401</c:v>
                </c:pt>
                <c:pt idx="4">
                  <c:v>0.25966666666666099</c:v>
                </c:pt>
                <c:pt idx="5">
                  <c:v>0.25983333333332698</c:v>
                </c:pt>
                <c:pt idx="6">
                  <c:v>0.25999999999999401</c:v>
                </c:pt>
                <c:pt idx="7">
                  <c:v>0.260166666666661</c:v>
                </c:pt>
                <c:pt idx="8">
                  <c:v>0.26033333333332698</c:v>
                </c:pt>
                <c:pt idx="9">
                  <c:v>0.26049999999999401</c:v>
                </c:pt>
                <c:pt idx="10">
                  <c:v>0.260666666666661</c:v>
                </c:pt>
                <c:pt idx="11">
                  <c:v>0.26083333333332698</c:v>
                </c:pt>
                <c:pt idx="12">
                  <c:v>0.26099999999999401</c:v>
                </c:pt>
                <c:pt idx="13">
                  <c:v>0.261166666666661</c:v>
                </c:pt>
                <c:pt idx="14">
                  <c:v>0.26133333333332698</c:v>
                </c:pt>
                <c:pt idx="15">
                  <c:v>0.26149999999999402</c:v>
                </c:pt>
                <c:pt idx="16">
                  <c:v>0.261666666666661</c:v>
                </c:pt>
                <c:pt idx="17">
                  <c:v>0.26183333333332698</c:v>
                </c:pt>
                <c:pt idx="18">
                  <c:v>0.26199999999999402</c:v>
                </c:pt>
                <c:pt idx="19">
                  <c:v>0.262166666666661</c:v>
                </c:pt>
                <c:pt idx="20">
                  <c:v>0.26233333333332698</c:v>
                </c:pt>
                <c:pt idx="21">
                  <c:v>0.26249999999999402</c:v>
                </c:pt>
                <c:pt idx="22">
                  <c:v>0.262666666666661</c:v>
                </c:pt>
                <c:pt idx="23">
                  <c:v>0.26283333333332698</c:v>
                </c:pt>
                <c:pt idx="24">
                  <c:v>0.26299999999999402</c:v>
                </c:pt>
                <c:pt idx="25">
                  <c:v>0.263166666666661</c:v>
                </c:pt>
                <c:pt idx="26">
                  <c:v>0.26333333333332698</c:v>
                </c:pt>
                <c:pt idx="27">
                  <c:v>0.26349999999999402</c:v>
                </c:pt>
                <c:pt idx="28">
                  <c:v>0.263666666666661</c:v>
                </c:pt>
                <c:pt idx="29">
                  <c:v>0.26383333333332698</c:v>
                </c:pt>
                <c:pt idx="30">
                  <c:v>0.26399999999999402</c:v>
                </c:pt>
                <c:pt idx="31">
                  <c:v>0.264166666666661</c:v>
                </c:pt>
                <c:pt idx="32">
                  <c:v>0.26433333333332698</c:v>
                </c:pt>
                <c:pt idx="33">
                  <c:v>0.26449999999999402</c:v>
                </c:pt>
                <c:pt idx="34">
                  <c:v>0.264666666666661</c:v>
                </c:pt>
                <c:pt idx="35">
                  <c:v>0.26483333333332798</c:v>
                </c:pt>
                <c:pt idx="36">
                  <c:v>0.26499999999999402</c:v>
                </c:pt>
                <c:pt idx="37">
                  <c:v>0.265166666666661</c:v>
                </c:pt>
                <c:pt idx="38">
                  <c:v>0.26533333333332798</c:v>
                </c:pt>
                <c:pt idx="39">
                  <c:v>0.26549999999999402</c:v>
                </c:pt>
                <c:pt idx="40">
                  <c:v>0.265666666666661</c:v>
                </c:pt>
                <c:pt idx="41">
                  <c:v>0.26583333333332798</c:v>
                </c:pt>
                <c:pt idx="42">
                  <c:v>0.26599999999999402</c:v>
                </c:pt>
                <c:pt idx="43">
                  <c:v>0.266166666666661</c:v>
                </c:pt>
                <c:pt idx="44">
                  <c:v>0.26633333333332798</c:v>
                </c:pt>
                <c:pt idx="45">
                  <c:v>0.26649999999999402</c:v>
                </c:pt>
                <c:pt idx="46">
                  <c:v>0.266666666666661</c:v>
                </c:pt>
                <c:pt idx="47">
                  <c:v>0.26683333333332798</c:v>
                </c:pt>
                <c:pt idx="48">
                  <c:v>0.26699999999999402</c:v>
                </c:pt>
                <c:pt idx="49">
                  <c:v>0.267166666666661</c:v>
                </c:pt>
                <c:pt idx="50">
                  <c:v>0.26733333333332798</c:v>
                </c:pt>
                <c:pt idx="51">
                  <c:v>0.26749999999999502</c:v>
                </c:pt>
                <c:pt idx="52">
                  <c:v>0.267666666666661</c:v>
                </c:pt>
                <c:pt idx="53">
                  <c:v>0.26783333333332798</c:v>
                </c:pt>
                <c:pt idx="54">
                  <c:v>0.26799999999999502</c:v>
                </c:pt>
                <c:pt idx="55">
                  <c:v>0.268166666666661</c:v>
                </c:pt>
                <c:pt idx="56">
                  <c:v>0.26833333333332798</c:v>
                </c:pt>
                <c:pt idx="57">
                  <c:v>0.26849999999999502</c:v>
                </c:pt>
                <c:pt idx="58">
                  <c:v>0.268666666666661</c:v>
                </c:pt>
                <c:pt idx="59">
                  <c:v>0.26883333333332798</c:v>
                </c:pt>
                <c:pt idx="60">
                  <c:v>0.26899999999999502</c:v>
                </c:pt>
                <c:pt idx="61">
                  <c:v>0.269166666666661</c:v>
                </c:pt>
                <c:pt idx="62">
                  <c:v>0.26933333333332798</c:v>
                </c:pt>
                <c:pt idx="63">
                  <c:v>0.26949999999999502</c:v>
                </c:pt>
                <c:pt idx="64">
                  <c:v>0.269666666666661</c:v>
                </c:pt>
                <c:pt idx="65">
                  <c:v>0.26983333333332798</c:v>
                </c:pt>
                <c:pt idx="66">
                  <c:v>0.26999999999999502</c:v>
                </c:pt>
                <c:pt idx="67">
                  <c:v>0.270166666666662</c:v>
                </c:pt>
                <c:pt idx="68">
                  <c:v>0.27033333333332799</c:v>
                </c:pt>
                <c:pt idx="69">
                  <c:v>0.27049999999999502</c:v>
                </c:pt>
                <c:pt idx="70">
                  <c:v>0.270666666666662</c:v>
                </c:pt>
                <c:pt idx="71">
                  <c:v>0.27083333333332799</c:v>
                </c:pt>
                <c:pt idx="72">
                  <c:v>0.27099999999999502</c:v>
                </c:pt>
                <c:pt idx="73">
                  <c:v>0.271166666666662</c:v>
                </c:pt>
                <c:pt idx="74">
                  <c:v>0.27133333333332799</c:v>
                </c:pt>
                <c:pt idx="75">
                  <c:v>0.27149999999999502</c:v>
                </c:pt>
                <c:pt idx="76">
                  <c:v>0.271666666666662</c:v>
                </c:pt>
                <c:pt idx="77">
                  <c:v>0.27183333333332799</c:v>
                </c:pt>
                <c:pt idx="78">
                  <c:v>0.27199999999999502</c:v>
                </c:pt>
                <c:pt idx="79">
                  <c:v>0.272166666666662</c:v>
                </c:pt>
                <c:pt idx="80">
                  <c:v>0.27233333333332799</c:v>
                </c:pt>
                <c:pt idx="81">
                  <c:v>0.27249999999999502</c:v>
                </c:pt>
                <c:pt idx="82">
                  <c:v>0.27266666666666201</c:v>
                </c:pt>
                <c:pt idx="83">
                  <c:v>0.27283333333332799</c:v>
                </c:pt>
                <c:pt idx="84">
                  <c:v>0.27299999999999502</c:v>
                </c:pt>
                <c:pt idx="85">
                  <c:v>0.27316666666666201</c:v>
                </c:pt>
                <c:pt idx="86">
                  <c:v>0.27333333333332899</c:v>
                </c:pt>
                <c:pt idx="87">
                  <c:v>0.27349999999999502</c:v>
                </c:pt>
                <c:pt idx="88">
                  <c:v>0.27366666666666201</c:v>
                </c:pt>
                <c:pt idx="89">
                  <c:v>0.27383333333332899</c:v>
                </c:pt>
                <c:pt idx="90">
                  <c:v>0.27399999999999503</c:v>
                </c:pt>
                <c:pt idx="91">
                  <c:v>0.27416666666666201</c:v>
                </c:pt>
                <c:pt idx="92">
                  <c:v>0.27433333333332899</c:v>
                </c:pt>
                <c:pt idx="93">
                  <c:v>0.27449999999999503</c:v>
                </c:pt>
                <c:pt idx="94">
                  <c:v>0.27466666666666201</c:v>
                </c:pt>
                <c:pt idx="95">
                  <c:v>0.27483333333332899</c:v>
                </c:pt>
                <c:pt idx="96">
                  <c:v>0.27499999999999503</c:v>
                </c:pt>
                <c:pt idx="97">
                  <c:v>0.27516666666666201</c:v>
                </c:pt>
                <c:pt idx="98">
                  <c:v>0.27533333333332899</c:v>
                </c:pt>
                <c:pt idx="99">
                  <c:v>0.27549999999999503</c:v>
                </c:pt>
                <c:pt idx="100">
                  <c:v>0.27566666666666201</c:v>
                </c:pt>
                <c:pt idx="101">
                  <c:v>0.27583333333332899</c:v>
                </c:pt>
                <c:pt idx="102">
                  <c:v>0.27599999999999603</c:v>
                </c:pt>
                <c:pt idx="103">
                  <c:v>0.27616666666666201</c:v>
                </c:pt>
                <c:pt idx="104">
                  <c:v>0.27633333333332899</c:v>
                </c:pt>
                <c:pt idx="105">
                  <c:v>0.27649999999999603</c:v>
                </c:pt>
                <c:pt idx="106">
                  <c:v>0.27666666666666201</c:v>
                </c:pt>
                <c:pt idx="107">
                  <c:v>0.27683333333332899</c:v>
                </c:pt>
                <c:pt idx="108">
                  <c:v>0.27699999999999603</c:v>
                </c:pt>
                <c:pt idx="109">
                  <c:v>0.27716666666666201</c:v>
                </c:pt>
                <c:pt idx="110">
                  <c:v>0.27733333333332899</c:v>
                </c:pt>
                <c:pt idx="111">
                  <c:v>0.27749999999999603</c:v>
                </c:pt>
                <c:pt idx="112">
                  <c:v>0.27766666666666201</c:v>
                </c:pt>
                <c:pt idx="113">
                  <c:v>0.27783333333332899</c:v>
                </c:pt>
                <c:pt idx="114">
                  <c:v>0.27799999999999597</c:v>
                </c:pt>
                <c:pt idx="115">
                  <c:v>0.27816666666666201</c:v>
                </c:pt>
                <c:pt idx="116">
                  <c:v>0.27833333333332899</c:v>
                </c:pt>
                <c:pt idx="117">
                  <c:v>0.27849999999999597</c:v>
                </c:pt>
                <c:pt idx="118">
                  <c:v>0.27866666666666201</c:v>
                </c:pt>
                <c:pt idx="119">
                  <c:v>0.27883333333332899</c:v>
                </c:pt>
                <c:pt idx="120">
                  <c:v>0.27899999999999597</c:v>
                </c:pt>
                <c:pt idx="121">
                  <c:v>0.27916666666666301</c:v>
                </c:pt>
                <c:pt idx="122">
                  <c:v>0.27933333333332899</c:v>
                </c:pt>
                <c:pt idx="123">
                  <c:v>0.27949999999999597</c:v>
                </c:pt>
                <c:pt idx="124">
                  <c:v>0.27966666666666301</c:v>
                </c:pt>
                <c:pt idx="125">
                  <c:v>0.27983333333332899</c:v>
                </c:pt>
                <c:pt idx="126">
                  <c:v>0.27999999999999597</c:v>
                </c:pt>
                <c:pt idx="127">
                  <c:v>0.28016666666666301</c:v>
                </c:pt>
                <c:pt idx="128">
                  <c:v>0.28033333333332899</c:v>
                </c:pt>
                <c:pt idx="129">
                  <c:v>0.28049999999999597</c:v>
                </c:pt>
                <c:pt idx="130">
                  <c:v>0.28066666666666301</c:v>
                </c:pt>
                <c:pt idx="131">
                  <c:v>0.28083333333332899</c:v>
                </c:pt>
                <c:pt idx="132">
                  <c:v>0.28099999999999598</c:v>
                </c:pt>
                <c:pt idx="133">
                  <c:v>0.28116666666666301</c:v>
                </c:pt>
                <c:pt idx="134">
                  <c:v>0.28133333333332899</c:v>
                </c:pt>
                <c:pt idx="135">
                  <c:v>0.28149999999999598</c:v>
                </c:pt>
                <c:pt idx="136">
                  <c:v>0.28166666666666301</c:v>
                </c:pt>
                <c:pt idx="137">
                  <c:v>0.28183333333332899</c:v>
                </c:pt>
                <c:pt idx="138">
                  <c:v>0.28199999999999598</c:v>
                </c:pt>
                <c:pt idx="139">
                  <c:v>0.28216666666666301</c:v>
                </c:pt>
                <c:pt idx="140">
                  <c:v>0.28233333333332999</c:v>
                </c:pt>
                <c:pt idx="141">
                  <c:v>0.28249999999999598</c:v>
                </c:pt>
                <c:pt idx="142">
                  <c:v>0.28266666666666301</c:v>
                </c:pt>
                <c:pt idx="143">
                  <c:v>0.28283333333332999</c:v>
                </c:pt>
                <c:pt idx="144">
                  <c:v>0.28299999999999598</c:v>
                </c:pt>
                <c:pt idx="145">
                  <c:v>0.28316666666666301</c:v>
                </c:pt>
                <c:pt idx="146">
                  <c:v>0.28333333333333</c:v>
                </c:pt>
                <c:pt idx="147">
                  <c:v>0.28349999999999598</c:v>
                </c:pt>
                <c:pt idx="148">
                  <c:v>0.28366666666666301</c:v>
                </c:pt>
                <c:pt idx="149">
                  <c:v>0.28383333333333</c:v>
                </c:pt>
                <c:pt idx="150">
                  <c:v>0.28399999999999598</c:v>
                </c:pt>
                <c:pt idx="151">
                  <c:v>0.28416666666666301</c:v>
                </c:pt>
                <c:pt idx="152">
                  <c:v>0.28433333333333</c:v>
                </c:pt>
                <c:pt idx="153">
                  <c:v>0.28449999999999598</c:v>
                </c:pt>
                <c:pt idx="154">
                  <c:v>0.28466666666666302</c:v>
                </c:pt>
                <c:pt idx="155">
                  <c:v>0.28483333333333</c:v>
                </c:pt>
                <c:pt idx="156">
                  <c:v>0.28499999999999698</c:v>
                </c:pt>
                <c:pt idx="157">
                  <c:v>0.28516666666666302</c:v>
                </c:pt>
                <c:pt idx="158">
                  <c:v>0.28533333333333</c:v>
                </c:pt>
                <c:pt idx="159">
                  <c:v>0.28549999999999698</c:v>
                </c:pt>
                <c:pt idx="160">
                  <c:v>0.28566666666666302</c:v>
                </c:pt>
                <c:pt idx="161">
                  <c:v>0.28583333333333</c:v>
                </c:pt>
                <c:pt idx="162">
                  <c:v>0.28599999999999698</c:v>
                </c:pt>
                <c:pt idx="163">
                  <c:v>0.28616666666666302</c:v>
                </c:pt>
                <c:pt idx="164">
                  <c:v>0.28633333333333</c:v>
                </c:pt>
                <c:pt idx="165">
                  <c:v>0.28649999999999698</c:v>
                </c:pt>
                <c:pt idx="166">
                  <c:v>0.28666666666666302</c:v>
                </c:pt>
                <c:pt idx="167">
                  <c:v>0.28683333333333</c:v>
                </c:pt>
                <c:pt idx="168">
                  <c:v>0.28699999999999698</c:v>
                </c:pt>
                <c:pt idx="169">
                  <c:v>0.28716666666666302</c:v>
                </c:pt>
                <c:pt idx="170">
                  <c:v>0.28733333333333</c:v>
                </c:pt>
                <c:pt idx="171">
                  <c:v>0.28749999999999698</c:v>
                </c:pt>
                <c:pt idx="172">
                  <c:v>0.28766666666666402</c:v>
                </c:pt>
                <c:pt idx="173">
                  <c:v>0.28783333333333</c:v>
                </c:pt>
                <c:pt idx="174">
                  <c:v>0.28799999999999698</c:v>
                </c:pt>
                <c:pt idx="175">
                  <c:v>0.28816666666666402</c:v>
                </c:pt>
                <c:pt idx="176">
                  <c:v>0.28833333333333</c:v>
                </c:pt>
                <c:pt idx="177">
                  <c:v>0.28849999999999698</c:v>
                </c:pt>
                <c:pt idx="178">
                  <c:v>0.28866666666666402</c:v>
                </c:pt>
                <c:pt idx="179">
                  <c:v>0.28883333333333</c:v>
                </c:pt>
                <c:pt idx="180">
                  <c:v>0.28899999999999698</c:v>
                </c:pt>
                <c:pt idx="181">
                  <c:v>0.28916666666666402</c:v>
                </c:pt>
                <c:pt idx="182">
                  <c:v>0.28933333333333</c:v>
                </c:pt>
                <c:pt idx="183">
                  <c:v>0.28949999999999698</c:v>
                </c:pt>
                <c:pt idx="184">
                  <c:v>0.28966666666666402</c:v>
                </c:pt>
                <c:pt idx="185">
                  <c:v>0.28983333333333</c:v>
                </c:pt>
                <c:pt idx="186">
                  <c:v>0.28999999999999698</c:v>
                </c:pt>
                <c:pt idx="187">
                  <c:v>0.29016666666666402</c:v>
                </c:pt>
                <c:pt idx="188">
                  <c:v>0.290333333333331</c:v>
                </c:pt>
                <c:pt idx="189">
                  <c:v>0.29049999999999698</c:v>
                </c:pt>
                <c:pt idx="190">
                  <c:v>0.29066666666666402</c:v>
                </c:pt>
                <c:pt idx="191">
                  <c:v>0.290833333333331</c:v>
                </c:pt>
                <c:pt idx="192">
                  <c:v>0.29099999999999698</c:v>
                </c:pt>
                <c:pt idx="193">
                  <c:v>0.29116666666666402</c:v>
                </c:pt>
                <c:pt idx="194">
                  <c:v>0.291333333333331</c:v>
                </c:pt>
                <c:pt idx="195">
                  <c:v>0.29149999999999698</c:v>
                </c:pt>
                <c:pt idx="196">
                  <c:v>0.29166666666666402</c:v>
                </c:pt>
                <c:pt idx="197">
                  <c:v>0.291833333333331</c:v>
                </c:pt>
                <c:pt idx="198">
                  <c:v>0.29199999999999698</c:v>
                </c:pt>
                <c:pt idx="199">
                  <c:v>0.29216666666666402</c:v>
                </c:pt>
                <c:pt idx="200">
                  <c:v>0.292333333333331</c:v>
                </c:pt>
                <c:pt idx="201">
                  <c:v>0.29249999999999698</c:v>
                </c:pt>
                <c:pt idx="202">
                  <c:v>0.29266666666666402</c:v>
                </c:pt>
                <c:pt idx="203">
                  <c:v>0.292833333333331</c:v>
                </c:pt>
                <c:pt idx="204">
                  <c:v>0.29299999999999699</c:v>
                </c:pt>
                <c:pt idx="205">
                  <c:v>0.29316666666666402</c:v>
                </c:pt>
                <c:pt idx="206">
                  <c:v>0.293333333333331</c:v>
                </c:pt>
                <c:pt idx="207">
                  <c:v>0.29349999999999798</c:v>
                </c:pt>
                <c:pt idx="208">
                  <c:v>0.29366666666666402</c:v>
                </c:pt>
                <c:pt idx="209">
                  <c:v>0.293833333333331</c:v>
                </c:pt>
                <c:pt idx="210">
                  <c:v>0.29399999999999799</c:v>
                </c:pt>
                <c:pt idx="211">
                  <c:v>0.29416666666666402</c:v>
                </c:pt>
                <c:pt idx="212">
                  <c:v>0.294333333333331</c:v>
                </c:pt>
                <c:pt idx="213">
                  <c:v>0.29449999999999799</c:v>
                </c:pt>
                <c:pt idx="214">
                  <c:v>0.29466666666666402</c:v>
                </c:pt>
                <c:pt idx="215">
                  <c:v>0.294833333333331</c:v>
                </c:pt>
                <c:pt idx="216">
                  <c:v>0.29499999999999799</c:v>
                </c:pt>
                <c:pt idx="217">
                  <c:v>0.29516666666666402</c:v>
                </c:pt>
                <c:pt idx="218">
                  <c:v>0.29533333333333101</c:v>
                </c:pt>
                <c:pt idx="219">
                  <c:v>0.29549999999999799</c:v>
                </c:pt>
                <c:pt idx="220">
                  <c:v>0.29566666666666402</c:v>
                </c:pt>
                <c:pt idx="221">
                  <c:v>0.29583333333333101</c:v>
                </c:pt>
                <c:pt idx="222">
                  <c:v>0.29599999999999799</c:v>
                </c:pt>
                <c:pt idx="223">
                  <c:v>0.29616666666666502</c:v>
                </c:pt>
                <c:pt idx="224">
                  <c:v>0.29633333333333101</c:v>
                </c:pt>
                <c:pt idx="225">
                  <c:v>0.29649999999999799</c:v>
                </c:pt>
                <c:pt idx="226">
                  <c:v>0.29666666666666502</c:v>
                </c:pt>
                <c:pt idx="227">
                  <c:v>0.29683333333333101</c:v>
                </c:pt>
                <c:pt idx="228">
                  <c:v>0.29699999999999799</c:v>
                </c:pt>
                <c:pt idx="229">
                  <c:v>0.29716666666666502</c:v>
                </c:pt>
                <c:pt idx="230">
                  <c:v>0.29733333333333101</c:v>
                </c:pt>
                <c:pt idx="231">
                  <c:v>0.29749999999999799</c:v>
                </c:pt>
                <c:pt idx="232">
                  <c:v>0.29766666666666503</c:v>
                </c:pt>
                <c:pt idx="233">
                  <c:v>0.29783333333333101</c:v>
                </c:pt>
                <c:pt idx="234">
                  <c:v>0.29799999999999799</c:v>
                </c:pt>
                <c:pt idx="235">
                  <c:v>0.29816666666666503</c:v>
                </c:pt>
                <c:pt idx="236">
                  <c:v>0.29833333333333101</c:v>
                </c:pt>
                <c:pt idx="237">
                  <c:v>0.29849999999999799</c:v>
                </c:pt>
                <c:pt idx="238">
                  <c:v>0.29866666666666503</c:v>
                </c:pt>
                <c:pt idx="239">
                  <c:v>0.29883333333333201</c:v>
                </c:pt>
                <c:pt idx="240">
                  <c:v>0.29899999999999799</c:v>
                </c:pt>
                <c:pt idx="241">
                  <c:v>0.29916666666666503</c:v>
                </c:pt>
                <c:pt idx="242">
                  <c:v>0.29933333333333201</c:v>
                </c:pt>
                <c:pt idx="243">
                  <c:v>0.29949999999999799</c:v>
                </c:pt>
                <c:pt idx="244">
                  <c:v>0.29966666666666503</c:v>
                </c:pt>
                <c:pt idx="245">
                  <c:v>0.29983333333333201</c:v>
                </c:pt>
                <c:pt idx="246">
                  <c:v>0.29999999999999799</c:v>
                </c:pt>
                <c:pt idx="247">
                  <c:v>0.30016666666666503</c:v>
                </c:pt>
                <c:pt idx="248">
                  <c:v>0.30033333333333201</c:v>
                </c:pt>
                <c:pt idx="249">
                  <c:v>0.30049999999999799</c:v>
                </c:pt>
                <c:pt idx="250">
                  <c:v>0.30066666666666497</c:v>
                </c:pt>
                <c:pt idx="251">
                  <c:v>0.30083333333333201</c:v>
                </c:pt>
                <c:pt idx="252">
                  <c:v>0.30099999999999799</c:v>
                </c:pt>
                <c:pt idx="253">
                  <c:v>0.30116666666666497</c:v>
                </c:pt>
                <c:pt idx="254">
                  <c:v>0.30133333333333201</c:v>
                </c:pt>
                <c:pt idx="255">
                  <c:v>0.30149999999999799</c:v>
                </c:pt>
                <c:pt idx="256">
                  <c:v>0.30166666666666497</c:v>
                </c:pt>
                <c:pt idx="257">
                  <c:v>0.30183333333333201</c:v>
                </c:pt>
                <c:pt idx="258">
                  <c:v>0.30199999999999899</c:v>
                </c:pt>
                <c:pt idx="259">
                  <c:v>0.30216666666666497</c:v>
                </c:pt>
                <c:pt idx="260">
                  <c:v>0.30233333333333201</c:v>
                </c:pt>
                <c:pt idx="261">
                  <c:v>0.30249999999999899</c:v>
                </c:pt>
                <c:pt idx="262">
                  <c:v>0.30266666666666497</c:v>
                </c:pt>
                <c:pt idx="263">
                  <c:v>0.30283333333333201</c:v>
                </c:pt>
                <c:pt idx="264">
                  <c:v>0.30299999999999899</c:v>
                </c:pt>
                <c:pt idx="265">
                  <c:v>0.30316666666666497</c:v>
                </c:pt>
                <c:pt idx="266">
                  <c:v>0.30333333333333201</c:v>
                </c:pt>
                <c:pt idx="267">
                  <c:v>0.30349999999999899</c:v>
                </c:pt>
                <c:pt idx="268">
                  <c:v>0.30366666666666497</c:v>
                </c:pt>
                <c:pt idx="269">
                  <c:v>0.30383333333333201</c:v>
                </c:pt>
                <c:pt idx="270">
                  <c:v>0.30399999999999899</c:v>
                </c:pt>
                <c:pt idx="271">
                  <c:v>0.30416666666666498</c:v>
                </c:pt>
                <c:pt idx="272">
                  <c:v>0.30433333333333201</c:v>
                </c:pt>
                <c:pt idx="273">
                  <c:v>0.30449999999999899</c:v>
                </c:pt>
                <c:pt idx="274">
                  <c:v>0.30466666666666598</c:v>
                </c:pt>
                <c:pt idx="275">
                  <c:v>0.30483333333333201</c:v>
                </c:pt>
                <c:pt idx="276">
                  <c:v>0.30499999999999899</c:v>
                </c:pt>
                <c:pt idx="277">
                  <c:v>0.30516666666666598</c:v>
                </c:pt>
                <c:pt idx="278">
                  <c:v>0.30533333333333201</c:v>
                </c:pt>
                <c:pt idx="279">
                  <c:v>0.30549999999999899</c:v>
                </c:pt>
                <c:pt idx="280">
                  <c:v>0.30566666666666598</c:v>
                </c:pt>
                <c:pt idx="281">
                  <c:v>0.30583333333333201</c:v>
                </c:pt>
                <c:pt idx="282">
                  <c:v>0.305999999999999</c:v>
                </c:pt>
                <c:pt idx="283">
                  <c:v>0.30616666666666598</c:v>
                </c:pt>
                <c:pt idx="284">
                  <c:v>0.30633333333333201</c:v>
                </c:pt>
                <c:pt idx="285">
                  <c:v>0.306499999999999</c:v>
                </c:pt>
                <c:pt idx="286">
                  <c:v>0.30666666666666598</c:v>
                </c:pt>
                <c:pt idx="287">
                  <c:v>0.30683333333333201</c:v>
                </c:pt>
                <c:pt idx="288">
                  <c:v>0.306999999999999</c:v>
                </c:pt>
                <c:pt idx="289">
                  <c:v>0.30716666666666598</c:v>
                </c:pt>
                <c:pt idx="290">
                  <c:v>0.30733333333333201</c:v>
                </c:pt>
                <c:pt idx="291">
                  <c:v>0.307499999999999</c:v>
                </c:pt>
                <c:pt idx="292">
                  <c:v>0.30766666666666598</c:v>
                </c:pt>
                <c:pt idx="293">
                  <c:v>0.30783333333333301</c:v>
                </c:pt>
                <c:pt idx="294">
                  <c:v>0.307999999999999</c:v>
                </c:pt>
                <c:pt idx="295">
                  <c:v>0.30816666666666598</c:v>
                </c:pt>
                <c:pt idx="296">
                  <c:v>0.30833333333333302</c:v>
                </c:pt>
                <c:pt idx="297">
                  <c:v>0.308499999999999</c:v>
                </c:pt>
                <c:pt idx="298">
                  <c:v>0.30866666666666598</c:v>
                </c:pt>
                <c:pt idx="299">
                  <c:v>0.30883333333333302</c:v>
                </c:pt>
                <c:pt idx="300">
                  <c:v>0.308999999999999</c:v>
                </c:pt>
                <c:pt idx="301">
                  <c:v>0.30916666666666598</c:v>
                </c:pt>
                <c:pt idx="302">
                  <c:v>0.30933333333333302</c:v>
                </c:pt>
                <c:pt idx="303">
                  <c:v>0.309499999999999</c:v>
                </c:pt>
                <c:pt idx="304">
                  <c:v>0.30966666666666598</c:v>
                </c:pt>
                <c:pt idx="305">
                  <c:v>0.30983333333333302</c:v>
                </c:pt>
                <c:pt idx="306">
                  <c:v>0.309999999999999</c:v>
                </c:pt>
                <c:pt idx="307">
                  <c:v>0.31016666666666598</c:v>
                </c:pt>
                <c:pt idx="308">
                  <c:v>0.31033333333333302</c:v>
                </c:pt>
                <c:pt idx="309">
                  <c:v>0.3105</c:v>
                </c:pt>
                <c:pt idx="310">
                  <c:v>0.31066666666666598</c:v>
                </c:pt>
                <c:pt idx="311">
                  <c:v>0.31083333333333302</c:v>
                </c:pt>
                <c:pt idx="312">
                  <c:v>0.311</c:v>
                </c:pt>
                <c:pt idx="313">
                  <c:v>0.31116666666666598</c:v>
                </c:pt>
                <c:pt idx="314">
                  <c:v>0.31133333333333302</c:v>
                </c:pt>
                <c:pt idx="315">
                  <c:v>0.3115</c:v>
                </c:pt>
                <c:pt idx="316">
                  <c:v>0.31166666666666598</c:v>
                </c:pt>
                <c:pt idx="317">
                  <c:v>0.31183333333333302</c:v>
                </c:pt>
                <c:pt idx="318">
                  <c:v>0.312</c:v>
                </c:pt>
                <c:pt idx="319">
                  <c:v>0.31216666666666598</c:v>
                </c:pt>
                <c:pt idx="320">
                  <c:v>0.31233333333333302</c:v>
                </c:pt>
                <c:pt idx="321">
                  <c:v>0.3125</c:v>
                </c:pt>
                <c:pt idx="322">
                  <c:v>0.31266666666666598</c:v>
                </c:pt>
                <c:pt idx="323">
                  <c:v>0.31283333333333302</c:v>
                </c:pt>
                <c:pt idx="324">
                  <c:v>0.313</c:v>
                </c:pt>
                <c:pt idx="325">
                  <c:v>0.31316666666666598</c:v>
                </c:pt>
                <c:pt idx="326">
                  <c:v>0.31333333333333302</c:v>
                </c:pt>
                <c:pt idx="327">
                  <c:v>0.3135</c:v>
                </c:pt>
                <c:pt idx="328">
                  <c:v>0.31366666666666698</c:v>
                </c:pt>
                <c:pt idx="329">
                  <c:v>0.31383333333333302</c:v>
                </c:pt>
                <c:pt idx="330">
                  <c:v>0.314</c:v>
                </c:pt>
                <c:pt idx="331">
                  <c:v>0.31416666666666698</c:v>
                </c:pt>
                <c:pt idx="332">
                  <c:v>0.31433333333333302</c:v>
                </c:pt>
                <c:pt idx="333">
                  <c:v>0.3145</c:v>
                </c:pt>
                <c:pt idx="334">
                  <c:v>0.31466666666666698</c:v>
                </c:pt>
                <c:pt idx="335">
                  <c:v>0.31483333333333302</c:v>
                </c:pt>
                <c:pt idx="336">
                  <c:v>0.315</c:v>
                </c:pt>
                <c:pt idx="337">
                  <c:v>0.31516666666666698</c:v>
                </c:pt>
                <c:pt idx="338">
                  <c:v>0.31533333333333302</c:v>
                </c:pt>
                <c:pt idx="339">
                  <c:v>0.3155</c:v>
                </c:pt>
                <c:pt idx="340">
                  <c:v>0.31566666666666698</c:v>
                </c:pt>
                <c:pt idx="341">
                  <c:v>0.31583333333333302</c:v>
                </c:pt>
                <c:pt idx="342">
                  <c:v>0.316</c:v>
                </c:pt>
                <c:pt idx="343">
                  <c:v>0.31616666666666698</c:v>
                </c:pt>
                <c:pt idx="344">
                  <c:v>0.31633333333333402</c:v>
                </c:pt>
                <c:pt idx="345">
                  <c:v>0.3165</c:v>
                </c:pt>
                <c:pt idx="346">
                  <c:v>0.31666666666666698</c:v>
                </c:pt>
                <c:pt idx="347">
                  <c:v>0.31683333333333402</c:v>
                </c:pt>
                <c:pt idx="348">
                  <c:v>0.317</c:v>
                </c:pt>
                <c:pt idx="349">
                  <c:v>0.31716666666666699</c:v>
                </c:pt>
                <c:pt idx="350">
                  <c:v>0.31733333333333402</c:v>
                </c:pt>
                <c:pt idx="351">
                  <c:v>0.3175</c:v>
                </c:pt>
                <c:pt idx="352">
                  <c:v>0.31766666666666699</c:v>
                </c:pt>
                <c:pt idx="353">
                  <c:v>0.31783333333333402</c:v>
                </c:pt>
                <c:pt idx="354">
                  <c:v>0.318</c:v>
                </c:pt>
                <c:pt idx="355">
                  <c:v>0.31816666666666699</c:v>
                </c:pt>
                <c:pt idx="356">
                  <c:v>0.31833333333333402</c:v>
                </c:pt>
                <c:pt idx="357">
                  <c:v>0.31850000000000001</c:v>
                </c:pt>
                <c:pt idx="358">
                  <c:v>0.31866666666666699</c:v>
                </c:pt>
                <c:pt idx="359">
                  <c:v>0.31883333333333402</c:v>
                </c:pt>
                <c:pt idx="360">
                  <c:v>0.319000000000001</c:v>
                </c:pt>
                <c:pt idx="361">
                  <c:v>0.31916666666666699</c:v>
                </c:pt>
                <c:pt idx="362">
                  <c:v>0.31933333333333402</c:v>
                </c:pt>
                <c:pt idx="363">
                  <c:v>0.31950000000000101</c:v>
                </c:pt>
                <c:pt idx="364">
                  <c:v>0.31966666666666699</c:v>
                </c:pt>
                <c:pt idx="365">
                  <c:v>0.31983333333333402</c:v>
                </c:pt>
                <c:pt idx="366">
                  <c:v>0.32000000000000101</c:v>
                </c:pt>
                <c:pt idx="367">
                  <c:v>0.32016666666666699</c:v>
                </c:pt>
                <c:pt idx="368">
                  <c:v>0.32033333333333402</c:v>
                </c:pt>
                <c:pt idx="369">
                  <c:v>0.32050000000000101</c:v>
                </c:pt>
                <c:pt idx="370">
                  <c:v>0.32066666666666699</c:v>
                </c:pt>
                <c:pt idx="371">
                  <c:v>0.32083333333333403</c:v>
                </c:pt>
                <c:pt idx="372">
                  <c:v>0.32100000000000101</c:v>
                </c:pt>
                <c:pt idx="373">
                  <c:v>0.32116666666666699</c:v>
                </c:pt>
                <c:pt idx="374">
                  <c:v>0.32133333333333403</c:v>
                </c:pt>
                <c:pt idx="375">
                  <c:v>0.32150000000000101</c:v>
                </c:pt>
                <c:pt idx="376">
                  <c:v>0.32166666666666699</c:v>
                </c:pt>
                <c:pt idx="377">
                  <c:v>0.32183333333333403</c:v>
                </c:pt>
                <c:pt idx="378">
                  <c:v>0.32200000000000101</c:v>
                </c:pt>
                <c:pt idx="379">
                  <c:v>0.32216666666666799</c:v>
                </c:pt>
                <c:pt idx="380">
                  <c:v>0.32233333333333403</c:v>
                </c:pt>
                <c:pt idx="381">
                  <c:v>0.32250000000000101</c:v>
                </c:pt>
                <c:pt idx="382">
                  <c:v>0.32266666666666799</c:v>
                </c:pt>
                <c:pt idx="383">
                  <c:v>0.32283333333333403</c:v>
                </c:pt>
                <c:pt idx="384">
                  <c:v>0.32300000000000101</c:v>
                </c:pt>
                <c:pt idx="385">
                  <c:v>0.32316666666666799</c:v>
                </c:pt>
                <c:pt idx="386">
                  <c:v>0.32333333333333403</c:v>
                </c:pt>
                <c:pt idx="387">
                  <c:v>0.32350000000000101</c:v>
                </c:pt>
                <c:pt idx="388">
                  <c:v>0.32366666666666799</c:v>
                </c:pt>
                <c:pt idx="389">
                  <c:v>0.32383333333333397</c:v>
                </c:pt>
                <c:pt idx="390">
                  <c:v>0.32400000000000101</c:v>
                </c:pt>
                <c:pt idx="391">
                  <c:v>0.32416666666666799</c:v>
                </c:pt>
                <c:pt idx="392">
                  <c:v>0.32433333333333397</c:v>
                </c:pt>
                <c:pt idx="393">
                  <c:v>0.32450000000000101</c:v>
                </c:pt>
                <c:pt idx="394">
                  <c:v>0.32466666666666799</c:v>
                </c:pt>
                <c:pt idx="395">
                  <c:v>0.32483333333333497</c:v>
                </c:pt>
                <c:pt idx="396">
                  <c:v>0.32500000000000101</c:v>
                </c:pt>
                <c:pt idx="397">
                  <c:v>0.32516666666666799</c:v>
                </c:pt>
                <c:pt idx="398">
                  <c:v>0.32533333333333497</c:v>
                </c:pt>
                <c:pt idx="399">
                  <c:v>0.32550000000000101</c:v>
                </c:pt>
                <c:pt idx="400">
                  <c:v>0.32566666666666799</c:v>
                </c:pt>
                <c:pt idx="401">
                  <c:v>0.32583333333333497</c:v>
                </c:pt>
                <c:pt idx="402">
                  <c:v>0.32600000000000101</c:v>
                </c:pt>
                <c:pt idx="403">
                  <c:v>0.32616666666666799</c:v>
                </c:pt>
                <c:pt idx="404">
                  <c:v>0.32633333333333497</c:v>
                </c:pt>
                <c:pt idx="405">
                  <c:v>0.32650000000000101</c:v>
                </c:pt>
                <c:pt idx="406">
                  <c:v>0.32666666666666799</c:v>
                </c:pt>
                <c:pt idx="407">
                  <c:v>0.32683333333333497</c:v>
                </c:pt>
                <c:pt idx="408">
                  <c:v>0.32700000000000101</c:v>
                </c:pt>
                <c:pt idx="409">
                  <c:v>0.32716666666666799</c:v>
                </c:pt>
                <c:pt idx="410">
                  <c:v>0.32733333333333497</c:v>
                </c:pt>
                <c:pt idx="411">
                  <c:v>0.32750000000000201</c:v>
                </c:pt>
                <c:pt idx="412">
                  <c:v>0.32766666666666799</c:v>
                </c:pt>
                <c:pt idx="413">
                  <c:v>0.32783333333333498</c:v>
                </c:pt>
                <c:pt idx="414">
                  <c:v>0.32800000000000201</c:v>
                </c:pt>
                <c:pt idx="415">
                  <c:v>0.32816666666666799</c:v>
                </c:pt>
                <c:pt idx="416">
                  <c:v>0.32833333333333498</c:v>
                </c:pt>
                <c:pt idx="417">
                  <c:v>0.32850000000000201</c:v>
                </c:pt>
                <c:pt idx="418">
                  <c:v>0.32866666666666799</c:v>
                </c:pt>
                <c:pt idx="419">
                  <c:v>0.32883333333333498</c:v>
                </c:pt>
                <c:pt idx="420">
                  <c:v>0.32900000000000201</c:v>
                </c:pt>
                <c:pt idx="421">
                  <c:v>0.329166666666668</c:v>
                </c:pt>
                <c:pt idx="422">
                  <c:v>0.32933333333333498</c:v>
                </c:pt>
                <c:pt idx="423">
                  <c:v>0.32950000000000201</c:v>
                </c:pt>
                <c:pt idx="424">
                  <c:v>0.329666666666668</c:v>
                </c:pt>
                <c:pt idx="425">
                  <c:v>0.32983333333333498</c:v>
                </c:pt>
                <c:pt idx="426">
                  <c:v>0.33000000000000201</c:v>
                </c:pt>
                <c:pt idx="427">
                  <c:v>0.330166666666669</c:v>
                </c:pt>
                <c:pt idx="428">
                  <c:v>0.33033333333333498</c:v>
                </c:pt>
                <c:pt idx="429">
                  <c:v>0.33050000000000201</c:v>
                </c:pt>
                <c:pt idx="430">
                  <c:v>0.330666666666669</c:v>
                </c:pt>
                <c:pt idx="431">
                  <c:v>0.33083333333333498</c:v>
                </c:pt>
                <c:pt idx="432">
                  <c:v>0.33100000000000201</c:v>
                </c:pt>
                <c:pt idx="433">
                  <c:v>0.331166666666669</c:v>
                </c:pt>
                <c:pt idx="434">
                  <c:v>0.33133333333333498</c:v>
                </c:pt>
                <c:pt idx="435">
                  <c:v>0.33150000000000202</c:v>
                </c:pt>
                <c:pt idx="436">
                  <c:v>0.331666666666669</c:v>
                </c:pt>
                <c:pt idx="437">
                  <c:v>0.33183333333333498</c:v>
                </c:pt>
                <c:pt idx="438">
                  <c:v>0.33200000000000202</c:v>
                </c:pt>
                <c:pt idx="439">
                  <c:v>0.332166666666669</c:v>
                </c:pt>
                <c:pt idx="440">
                  <c:v>0.33233333333333498</c:v>
                </c:pt>
                <c:pt idx="441">
                  <c:v>0.33250000000000202</c:v>
                </c:pt>
                <c:pt idx="442">
                  <c:v>0.332666666666669</c:v>
                </c:pt>
                <c:pt idx="443">
                  <c:v>0.33283333333333498</c:v>
                </c:pt>
                <c:pt idx="444">
                  <c:v>0.33300000000000202</c:v>
                </c:pt>
                <c:pt idx="445">
                  <c:v>0.333166666666669</c:v>
                </c:pt>
                <c:pt idx="446">
                  <c:v>0.33333333333333598</c:v>
                </c:pt>
                <c:pt idx="447">
                  <c:v>0.33350000000000202</c:v>
                </c:pt>
                <c:pt idx="448">
                  <c:v>0.333666666666669</c:v>
                </c:pt>
                <c:pt idx="449">
                  <c:v>0.33383333333333598</c:v>
                </c:pt>
                <c:pt idx="450">
                  <c:v>0.33400000000000202</c:v>
                </c:pt>
                <c:pt idx="451">
                  <c:v>0.334166666666669</c:v>
                </c:pt>
                <c:pt idx="452">
                  <c:v>0.33433333333333598</c:v>
                </c:pt>
                <c:pt idx="453">
                  <c:v>0.33450000000000202</c:v>
                </c:pt>
                <c:pt idx="454">
                  <c:v>0.334666666666669</c:v>
                </c:pt>
                <c:pt idx="455">
                  <c:v>0.33483333333333598</c:v>
                </c:pt>
                <c:pt idx="456">
                  <c:v>0.33500000000000202</c:v>
                </c:pt>
                <c:pt idx="457">
                  <c:v>0.335166666666669</c:v>
                </c:pt>
                <c:pt idx="458">
                  <c:v>0.33533333333333598</c:v>
                </c:pt>
                <c:pt idx="459">
                  <c:v>0.33550000000000202</c:v>
                </c:pt>
                <c:pt idx="460">
                  <c:v>0.335666666666669</c:v>
                </c:pt>
                <c:pt idx="461">
                  <c:v>0.33583333333333598</c:v>
                </c:pt>
                <c:pt idx="462">
                  <c:v>0.33600000000000202</c:v>
                </c:pt>
                <c:pt idx="463">
                  <c:v>0.336166666666669</c:v>
                </c:pt>
                <c:pt idx="464">
                  <c:v>0.33633333333333598</c:v>
                </c:pt>
                <c:pt idx="465">
                  <c:v>0.33650000000000302</c:v>
                </c:pt>
                <c:pt idx="466">
                  <c:v>0.336666666666669</c:v>
                </c:pt>
                <c:pt idx="467">
                  <c:v>0.33683333333333598</c:v>
                </c:pt>
                <c:pt idx="468">
                  <c:v>0.33700000000000302</c:v>
                </c:pt>
                <c:pt idx="469">
                  <c:v>0.337166666666669</c:v>
                </c:pt>
                <c:pt idx="470">
                  <c:v>0.33733333333333598</c:v>
                </c:pt>
                <c:pt idx="471">
                  <c:v>0.33750000000000302</c:v>
                </c:pt>
                <c:pt idx="472">
                  <c:v>0.337666666666669</c:v>
                </c:pt>
                <c:pt idx="473">
                  <c:v>0.33783333333333598</c:v>
                </c:pt>
                <c:pt idx="474">
                  <c:v>0.33800000000000302</c:v>
                </c:pt>
                <c:pt idx="475">
                  <c:v>0.338166666666669</c:v>
                </c:pt>
                <c:pt idx="476">
                  <c:v>0.33833333333333598</c:v>
                </c:pt>
                <c:pt idx="477">
                  <c:v>0.33850000000000302</c:v>
                </c:pt>
                <c:pt idx="478">
                  <c:v>0.338666666666669</c:v>
                </c:pt>
                <c:pt idx="479">
                  <c:v>0.33883333333333598</c:v>
                </c:pt>
                <c:pt idx="480">
                  <c:v>0.33900000000000302</c:v>
                </c:pt>
                <c:pt idx="481">
                  <c:v>0.33916666666667</c:v>
                </c:pt>
                <c:pt idx="482">
                  <c:v>0.33933333333333598</c:v>
                </c:pt>
                <c:pt idx="483">
                  <c:v>0.33950000000000302</c:v>
                </c:pt>
                <c:pt idx="484">
                  <c:v>0.33966666666667</c:v>
                </c:pt>
                <c:pt idx="485">
                  <c:v>0.33983333333333599</c:v>
                </c:pt>
                <c:pt idx="486">
                  <c:v>0.34000000000000302</c:v>
                </c:pt>
                <c:pt idx="487">
                  <c:v>0.34016666666667</c:v>
                </c:pt>
                <c:pt idx="488">
                  <c:v>0.34033333333333599</c:v>
                </c:pt>
                <c:pt idx="489">
                  <c:v>0.34050000000000302</c:v>
                </c:pt>
                <c:pt idx="490">
                  <c:v>0.34066666666667</c:v>
                </c:pt>
                <c:pt idx="491">
                  <c:v>0.34083333333333599</c:v>
                </c:pt>
                <c:pt idx="492">
                  <c:v>0.34100000000000302</c:v>
                </c:pt>
                <c:pt idx="493">
                  <c:v>0.34116666666667</c:v>
                </c:pt>
                <c:pt idx="494">
                  <c:v>0.34133333333333599</c:v>
                </c:pt>
                <c:pt idx="495">
                  <c:v>0.34150000000000302</c:v>
                </c:pt>
                <c:pt idx="496">
                  <c:v>0.34166666666667</c:v>
                </c:pt>
                <c:pt idx="497">
                  <c:v>0.34183333333333599</c:v>
                </c:pt>
                <c:pt idx="498">
                  <c:v>0.34200000000000302</c:v>
                </c:pt>
                <c:pt idx="499">
                  <c:v>0.34216666666667001</c:v>
                </c:pt>
                <c:pt idx="500">
                  <c:v>0.34233333333333699</c:v>
                </c:pt>
                <c:pt idx="501">
                  <c:v>0.34250000000000302</c:v>
                </c:pt>
                <c:pt idx="502">
                  <c:v>0.34266666666667001</c:v>
                </c:pt>
                <c:pt idx="503">
                  <c:v>0.34283333333333699</c:v>
                </c:pt>
                <c:pt idx="504">
                  <c:v>0.34300000000000302</c:v>
                </c:pt>
                <c:pt idx="505">
                  <c:v>0.34316666666667001</c:v>
                </c:pt>
                <c:pt idx="506">
                  <c:v>0.34333333333333699</c:v>
                </c:pt>
                <c:pt idx="507">
                  <c:v>0.34350000000000303</c:v>
                </c:pt>
                <c:pt idx="508">
                  <c:v>0.34366666666667001</c:v>
                </c:pt>
                <c:pt idx="509">
                  <c:v>0.34383333333333699</c:v>
                </c:pt>
                <c:pt idx="510">
                  <c:v>0.34400000000000303</c:v>
                </c:pt>
                <c:pt idx="511">
                  <c:v>0.34416666666667001</c:v>
                </c:pt>
                <c:pt idx="512">
                  <c:v>0.34433333333333699</c:v>
                </c:pt>
                <c:pt idx="513">
                  <c:v>0.34450000000000303</c:v>
                </c:pt>
                <c:pt idx="514">
                  <c:v>0.34466666666667001</c:v>
                </c:pt>
                <c:pt idx="515">
                  <c:v>0.34483333333333699</c:v>
                </c:pt>
                <c:pt idx="516">
                  <c:v>0.34500000000000403</c:v>
                </c:pt>
                <c:pt idx="517">
                  <c:v>0.34516666666667001</c:v>
                </c:pt>
                <c:pt idx="518">
                  <c:v>0.34533333333333699</c:v>
                </c:pt>
                <c:pt idx="519">
                  <c:v>0.34550000000000403</c:v>
                </c:pt>
                <c:pt idx="520">
                  <c:v>0.34566666666667001</c:v>
                </c:pt>
                <c:pt idx="521">
                  <c:v>0.34583333333333699</c:v>
                </c:pt>
                <c:pt idx="522">
                  <c:v>0.34600000000000403</c:v>
                </c:pt>
                <c:pt idx="523">
                  <c:v>0.34616666666667001</c:v>
                </c:pt>
                <c:pt idx="524">
                  <c:v>0.34633333333333699</c:v>
                </c:pt>
                <c:pt idx="525">
                  <c:v>0.34650000000000403</c:v>
                </c:pt>
                <c:pt idx="526">
                  <c:v>0.34666666666667001</c:v>
                </c:pt>
                <c:pt idx="527">
                  <c:v>0.34683333333333699</c:v>
                </c:pt>
                <c:pt idx="528">
                  <c:v>0.34700000000000403</c:v>
                </c:pt>
                <c:pt idx="529">
                  <c:v>0.34716666666667001</c:v>
                </c:pt>
                <c:pt idx="530">
                  <c:v>0.34733333333333699</c:v>
                </c:pt>
                <c:pt idx="531">
                  <c:v>0.34750000000000397</c:v>
                </c:pt>
                <c:pt idx="532">
                  <c:v>0.34766666666667101</c:v>
                </c:pt>
                <c:pt idx="533">
                  <c:v>0.34783333333333699</c:v>
                </c:pt>
                <c:pt idx="534">
                  <c:v>0.34800000000000397</c:v>
                </c:pt>
                <c:pt idx="535">
                  <c:v>0.34816666666667101</c:v>
                </c:pt>
                <c:pt idx="536">
                  <c:v>0.34833333333333699</c:v>
                </c:pt>
                <c:pt idx="537">
                  <c:v>0.34850000000000397</c:v>
                </c:pt>
                <c:pt idx="538">
                  <c:v>0.34866666666667101</c:v>
                </c:pt>
                <c:pt idx="539">
                  <c:v>0.34883333333333699</c:v>
                </c:pt>
                <c:pt idx="540">
                  <c:v>0.34900000000000397</c:v>
                </c:pt>
                <c:pt idx="541">
                  <c:v>0.34916666666667101</c:v>
                </c:pt>
                <c:pt idx="542">
                  <c:v>0.34933333333333699</c:v>
                </c:pt>
                <c:pt idx="543">
                  <c:v>0.34950000000000397</c:v>
                </c:pt>
                <c:pt idx="544">
                  <c:v>0.34966666666667101</c:v>
                </c:pt>
                <c:pt idx="545">
                  <c:v>0.34983333333333699</c:v>
                </c:pt>
                <c:pt idx="546">
                  <c:v>0.35000000000000397</c:v>
                </c:pt>
                <c:pt idx="547">
                  <c:v>0.35016666666667101</c:v>
                </c:pt>
                <c:pt idx="548">
                  <c:v>0.35033333333333699</c:v>
                </c:pt>
                <c:pt idx="549">
                  <c:v>0.35050000000000398</c:v>
                </c:pt>
                <c:pt idx="550">
                  <c:v>0.35066666666667101</c:v>
                </c:pt>
                <c:pt idx="551">
                  <c:v>0.35083333333333799</c:v>
                </c:pt>
                <c:pt idx="552">
                  <c:v>0.35100000000000398</c:v>
                </c:pt>
                <c:pt idx="553">
                  <c:v>0.35116666666667101</c:v>
                </c:pt>
                <c:pt idx="554">
                  <c:v>0.35133333333333799</c:v>
                </c:pt>
                <c:pt idx="555">
                  <c:v>0.35150000000000398</c:v>
                </c:pt>
                <c:pt idx="556">
                  <c:v>0.35166666666667101</c:v>
                </c:pt>
                <c:pt idx="557">
                  <c:v>0.35183333333333799</c:v>
                </c:pt>
                <c:pt idx="558">
                  <c:v>0.35200000000000398</c:v>
                </c:pt>
                <c:pt idx="559">
                  <c:v>0.35216666666667101</c:v>
                </c:pt>
                <c:pt idx="560">
                  <c:v>0.35233333333333799</c:v>
                </c:pt>
                <c:pt idx="561">
                  <c:v>0.35250000000000398</c:v>
                </c:pt>
                <c:pt idx="562">
                  <c:v>0.35266666666667101</c:v>
                </c:pt>
                <c:pt idx="563">
                  <c:v>0.352833333333338</c:v>
                </c:pt>
                <c:pt idx="564">
                  <c:v>0.35300000000000398</c:v>
                </c:pt>
                <c:pt idx="565">
                  <c:v>0.35316666666667101</c:v>
                </c:pt>
                <c:pt idx="566">
                  <c:v>0.353333333333338</c:v>
                </c:pt>
                <c:pt idx="567">
                  <c:v>0.35350000000000498</c:v>
                </c:pt>
                <c:pt idx="568">
                  <c:v>0.35366666666667101</c:v>
                </c:pt>
                <c:pt idx="569">
                  <c:v>0.353833333333338</c:v>
                </c:pt>
                <c:pt idx="570">
                  <c:v>0.35400000000000498</c:v>
                </c:pt>
                <c:pt idx="571">
                  <c:v>0.35416666666667102</c:v>
                </c:pt>
                <c:pt idx="572">
                  <c:v>0.354333333333338</c:v>
                </c:pt>
                <c:pt idx="573">
                  <c:v>0.35450000000000498</c:v>
                </c:pt>
                <c:pt idx="574">
                  <c:v>0.35466666666667102</c:v>
                </c:pt>
                <c:pt idx="575">
                  <c:v>0.354833333333338</c:v>
                </c:pt>
                <c:pt idx="576">
                  <c:v>0.35500000000000498</c:v>
                </c:pt>
                <c:pt idx="577">
                  <c:v>0.35516666666667102</c:v>
                </c:pt>
                <c:pt idx="578">
                  <c:v>0.355333333333338</c:v>
                </c:pt>
                <c:pt idx="579">
                  <c:v>0.35550000000000498</c:v>
                </c:pt>
                <c:pt idx="580">
                  <c:v>0.35566666666667102</c:v>
                </c:pt>
                <c:pt idx="581">
                  <c:v>0.355833333333338</c:v>
                </c:pt>
                <c:pt idx="582">
                  <c:v>0.35600000000000498</c:v>
                </c:pt>
                <c:pt idx="583">
                  <c:v>0.35616666666667202</c:v>
                </c:pt>
                <c:pt idx="584">
                  <c:v>0.356333333333338</c:v>
                </c:pt>
                <c:pt idx="585">
                  <c:v>0.35650000000000498</c:v>
                </c:pt>
                <c:pt idx="586">
                  <c:v>0.35666666666667202</c:v>
                </c:pt>
                <c:pt idx="587">
                  <c:v>0.356833333333338</c:v>
                </c:pt>
                <c:pt idx="588">
                  <c:v>0.35700000000000498</c:v>
                </c:pt>
                <c:pt idx="589">
                  <c:v>0.35716666666667202</c:v>
                </c:pt>
                <c:pt idx="590">
                  <c:v>0.357333333333338</c:v>
                </c:pt>
                <c:pt idx="591">
                  <c:v>0.35750000000000498</c:v>
                </c:pt>
                <c:pt idx="592">
                  <c:v>0.35766666666667202</c:v>
                </c:pt>
                <c:pt idx="593">
                  <c:v>0.357833333333338</c:v>
                </c:pt>
                <c:pt idx="594">
                  <c:v>0.35800000000000498</c:v>
                </c:pt>
                <c:pt idx="595">
                  <c:v>0.35816666666667202</c:v>
                </c:pt>
                <c:pt idx="596">
                  <c:v>0.358333333333338</c:v>
                </c:pt>
                <c:pt idx="597">
                  <c:v>0.35850000000000498</c:v>
                </c:pt>
                <c:pt idx="598">
                  <c:v>0.35866666666667202</c:v>
                </c:pt>
                <c:pt idx="599">
                  <c:v>0.358833333333339</c:v>
                </c:pt>
                <c:pt idx="600">
                  <c:v>0.35900000000000498</c:v>
                </c:pt>
                <c:pt idx="601">
                  <c:v>0.35916666666667202</c:v>
                </c:pt>
                <c:pt idx="602">
                  <c:v>0.359333333333339</c:v>
                </c:pt>
                <c:pt idx="603">
                  <c:v>0.35950000000000498</c:v>
                </c:pt>
                <c:pt idx="604">
                  <c:v>0.35966666666667202</c:v>
                </c:pt>
                <c:pt idx="605">
                  <c:v>0.359833333333339</c:v>
                </c:pt>
                <c:pt idx="606">
                  <c:v>0.36000000000000498</c:v>
                </c:pt>
                <c:pt idx="607">
                  <c:v>0.36016666666667202</c:v>
                </c:pt>
                <c:pt idx="608">
                  <c:v>0.360333333333339</c:v>
                </c:pt>
                <c:pt idx="609">
                  <c:v>0.36050000000000498</c:v>
                </c:pt>
                <c:pt idx="610">
                  <c:v>0.36066666666667202</c:v>
                </c:pt>
                <c:pt idx="611">
                  <c:v>0.360833333333339</c:v>
                </c:pt>
                <c:pt idx="612">
                  <c:v>0.36100000000000498</c:v>
                </c:pt>
                <c:pt idx="613">
                  <c:v>0.36116666666667202</c:v>
                </c:pt>
                <c:pt idx="614">
                  <c:v>0.361333333333339</c:v>
                </c:pt>
                <c:pt idx="615">
                  <c:v>0.36150000000000498</c:v>
                </c:pt>
                <c:pt idx="616">
                  <c:v>0.36166666666667202</c:v>
                </c:pt>
                <c:pt idx="617">
                  <c:v>0.361833333333339</c:v>
                </c:pt>
                <c:pt idx="618">
                  <c:v>0.36200000000000598</c:v>
                </c:pt>
                <c:pt idx="619">
                  <c:v>0.36216666666667202</c:v>
                </c:pt>
                <c:pt idx="620">
                  <c:v>0.362333333333339</c:v>
                </c:pt>
                <c:pt idx="621">
                  <c:v>0.36250000000000598</c:v>
                </c:pt>
                <c:pt idx="622">
                  <c:v>0.36266666666667202</c:v>
                </c:pt>
                <c:pt idx="623">
                  <c:v>0.362833333333339</c:v>
                </c:pt>
                <c:pt idx="624">
                  <c:v>0.36300000000000598</c:v>
                </c:pt>
                <c:pt idx="625">
                  <c:v>0.36316666666667202</c:v>
                </c:pt>
                <c:pt idx="626">
                  <c:v>0.363333333333339</c:v>
                </c:pt>
                <c:pt idx="627">
                  <c:v>0.36350000000000598</c:v>
                </c:pt>
                <c:pt idx="628">
                  <c:v>0.36366666666667202</c:v>
                </c:pt>
                <c:pt idx="629">
                  <c:v>0.363833333333339</c:v>
                </c:pt>
                <c:pt idx="630">
                  <c:v>0.36400000000000599</c:v>
                </c:pt>
                <c:pt idx="631">
                  <c:v>0.36416666666667202</c:v>
                </c:pt>
                <c:pt idx="632">
                  <c:v>0.364333333333339</c:v>
                </c:pt>
                <c:pt idx="633">
                  <c:v>0.36450000000000599</c:v>
                </c:pt>
                <c:pt idx="634">
                  <c:v>0.36466666666667202</c:v>
                </c:pt>
                <c:pt idx="635">
                  <c:v>0.364833333333339</c:v>
                </c:pt>
                <c:pt idx="636">
                  <c:v>0.36500000000000599</c:v>
                </c:pt>
                <c:pt idx="637">
                  <c:v>0.36516666666667302</c:v>
                </c:pt>
                <c:pt idx="638">
                  <c:v>0.36533333333333901</c:v>
                </c:pt>
                <c:pt idx="639">
                  <c:v>0.36550000000000599</c:v>
                </c:pt>
                <c:pt idx="640">
                  <c:v>0.36566666666667302</c:v>
                </c:pt>
                <c:pt idx="641">
                  <c:v>0.36583333333333901</c:v>
                </c:pt>
                <c:pt idx="642">
                  <c:v>0.36600000000000599</c:v>
                </c:pt>
                <c:pt idx="643">
                  <c:v>0.36616666666667302</c:v>
                </c:pt>
                <c:pt idx="644">
                  <c:v>0.36633333333333901</c:v>
                </c:pt>
                <c:pt idx="645">
                  <c:v>0.36650000000000599</c:v>
                </c:pt>
                <c:pt idx="646">
                  <c:v>0.36666666666667302</c:v>
                </c:pt>
                <c:pt idx="647">
                  <c:v>0.36683333333333901</c:v>
                </c:pt>
                <c:pt idx="648">
                  <c:v>0.36700000000000599</c:v>
                </c:pt>
                <c:pt idx="649">
                  <c:v>0.36716666666667302</c:v>
                </c:pt>
                <c:pt idx="650">
                  <c:v>0.36733333333333901</c:v>
                </c:pt>
                <c:pt idx="651">
                  <c:v>0.36750000000000599</c:v>
                </c:pt>
                <c:pt idx="652">
                  <c:v>0.36766666666667303</c:v>
                </c:pt>
                <c:pt idx="653">
                  <c:v>0.36783333333334001</c:v>
                </c:pt>
                <c:pt idx="654">
                  <c:v>0.36800000000000599</c:v>
                </c:pt>
                <c:pt idx="655">
                  <c:v>0.36816666666667303</c:v>
                </c:pt>
                <c:pt idx="656">
                  <c:v>0.36833333333334001</c:v>
                </c:pt>
                <c:pt idx="657">
                  <c:v>0.36850000000000599</c:v>
                </c:pt>
                <c:pt idx="658">
                  <c:v>0.36866666666667303</c:v>
                </c:pt>
                <c:pt idx="659">
                  <c:v>0.36883333333334001</c:v>
                </c:pt>
                <c:pt idx="660">
                  <c:v>0.36900000000000599</c:v>
                </c:pt>
                <c:pt idx="661">
                  <c:v>0.36916666666667303</c:v>
                </c:pt>
                <c:pt idx="662">
                  <c:v>0.36933333333334001</c:v>
                </c:pt>
                <c:pt idx="663">
                  <c:v>0.36950000000000599</c:v>
                </c:pt>
                <c:pt idx="664">
                  <c:v>0.36966666666667303</c:v>
                </c:pt>
                <c:pt idx="665">
                  <c:v>0.36983333333334001</c:v>
                </c:pt>
                <c:pt idx="666">
                  <c:v>0.37000000000000599</c:v>
                </c:pt>
                <c:pt idx="667">
                  <c:v>0.37016666666667303</c:v>
                </c:pt>
                <c:pt idx="668">
                  <c:v>0.37033333333334001</c:v>
                </c:pt>
                <c:pt idx="669">
                  <c:v>0.37050000000000599</c:v>
                </c:pt>
                <c:pt idx="670">
                  <c:v>0.37066666666667297</c:v>
                </c:pt>
                <c:pt idx="671">
                  <c:v>0.37083333333334001</c:v>
                </c:pt>
                <c:pt idx="672">
                  <c:v>0.37100000000000699</c:v>
                </c:pt>
                <c:pt idx="673">
                  <c:v>0.37116666666667297</c:v>
                </c:pt>
                <c:pt idx="674">
                  <c:v>0.37133333333334001</c:v>
                </c:pt>
                <c:pt idx="675">
                  <c:v>0.37150000000000699</c:v>
                </c:pt>
                <c:pt idx="676">
                  <c:v>0.37166666666667297</c:v>
                </c:pt>
                <c:pt idx="677">
                  <c:v>0.37183333333334001</c:v>
                </c:pt>
                <c:pt idx="678">
                  <c:v>0.37200000000000699</c:v>
                </c:pt>
                <c:pt idx="679">
                  <c:v>0.37216666666667297</c:v>
                </c:pt>
                <c:pt idx="680">
                  <c:v>0.37233333333334001</c:v>
                </c:pt>
                <c:pt idx="681">
                  <c:v>0.37250000000000699</c:v>
                </c:pt>
                <c:pt idx="682">
                  <c:v>0.37266666666667297</c:v>
                </c:pt>
                <c:pt idx="683">
                  <c:v>0.37283333333334001</c:v>
                </c:pt>
                <c:pt idx="684">
                  <c:v>0.37300000000000699</c:v>
                </c:pt>
                <c:pt idx="685">
                  <c:v>0.37316666666667297</c:v>
                </c:pt>
                <c:pt idx="686">
                  <c:v>0.37333333333334001</c:v>
                </c:pt>
                <c:pt idx="687">
                  <c:v>0.37350000000000699</c:v>
                </c:pt>
                <c:pt idx="688">
                  <c:v>0.37366666666667397</c:v>
                </c:pt>
                <c:pt idx="689">
                  <c:v>0.37383333333334001</c:v>
                </c:pt>
                <c:pt idx="690">
                  <c:v>0.37400000000000699</c:v>
                </c:pt>
                <c:pt idx="691">
                  <c:v>0.37416666666667397</c:v>
                </c:pt>
                <c:pt idx="692">
                  <c:v>0.37433333333334001</c:v>
                </c:pt>
                <c:pt idx="693">
                  <c:v>0.37450000000000699</c:v>
                </c:pt>
                <c:pt idx="694">
                  <c:v>0.37466666666667398</c:v>
                </c:pt>
                <c:pt idx="695">
                  <c:v>0.37483333333334001</c:v>
                </c:pt>
                <c:pt idx="696">
                  <c:v>0.37500000000000699</c:v>
                </c:pt>
                <c:pt idx="697">
                  <c:v>0.37516666666667398</c:v>
                </c:pt>
                <c:pt idx="698">
                  <c:v>0.37533333333334001</c:v>
                </c:pt>
                <c:pt idx="699">
                  <c:v>0.37550000000000699</c:v>
                </c:pt>
                <c:pt idx="700">
                  <c:v>0.37566666666667398</c:v>
                </c:pt>
                <c:pt idx="701">
                  <c:v>0.37583333333334001</c:v>
                </c:pt>
                <c:pt idx="702">
                  <c:v>0.376000000000007</c:v>
                </c:pt>
                <c:pt idx="703">
                  <c:v>0.37616666666667398</c:v>
                </c:pt>
                <c:pt idx="704">
                  <c:v>0.37633333333334101</c:v>
                </c:pt>
                <c:pt idx="705">
                  <c:v>0.376500000000007</c:v>
                </c:pt>
                <c:pt idx="706">
                  <c:v>0.37666666666667398</c:v>
                </c:pt>
                <c:pt idx="707">
                  <c:v>0.37683333333334101</c:v>
                </c:pt>
                <c:pt idx="708">
                  <c:v>0.377000000000007</c:v>
                </c:pt>
                <c:pt idx="709">
                  <c:v>0.37716666666667398</c:v>
                </c:pt>
                <c:pt idx="710">
                  <c:v>0.37733333333334101</c:v>
                </c:pt>
                <c:pt idx="711">
                  <c:v>0.377500000000007</c:v>
                </c:pt>
                <c:pt idx="712">
                  <c:v>0.37766666666667398</c:v>
                </c:pt>
                <c:pt idx="713">
                  <c:v>0.37783333333334101</c:v>
                </c:pt>
                <c:pt idx="714">
                  <c:v>0.378000000000007</c:v>
                </c:pt>
                <c:pt idx="715">
                  <c:v>0.37816666666667398</c:v>
                </c:pt>
                <c:pt idx="716">
                  <c:v>0.37833333333334102</c:v>
                </c:pt>
                <c:pt idx="717">
                  <c:v>0.378500000000007</c:v>
                </c:pt>
                <c:pt idx="718">
                  <c:v>0.37866666666667398</c:v>
                </c:pt>
                <c:pt idx="719">
                  <c:v>0.37883333333334102</c:v>
                </c:pt>
                <c:pt idx="720">
                  <c:v>0.379000000000008</c:v>
                </c:pt>
                <c:pt idx="721">
                  <c:v>0.37916666666667398</c:v>
                </c:pt>
                <c:pt idx="722">
                  <c:v>0.37933333333334102</c:v>
                </c:pt>
                <c:pt idx="723">
                  <c:v>0.379500000000008</c:v>
                </c:pt>
                <c:pt idx="724">
                  <c:v>0.37966666666667398</c:v>
                </c:pt>
                <c:pt idx="725">
                  <c:v>0.37983333333334102</c:v>
                </c:pt>
                <c:pt idx="726">
                  <c:v>0.380000000000008</c:v>
                </c:pt>
                <c:pt idx="727">
                  <c:v>0.38016666666667398</c:v>
                </c:pt>
                <c:pt idx="728">
                  <c:v>0.38033333333334102</c:v>
                </c:pt>
                <c:pt idx="729">
                  <c:v>0.380500000000008</c:v>
                </c:pt>
                <c:pt idx="730">
                  <c:v>0.38066666666667398</c:v>
                </c:pt>
                <c:pt idx="731">
                  <c:v>0.38083333333334102</c:v>
                </c:pt>
                <c:pt idx="732">
                  <c:v>0.381000000000008</c:v>
                </c:pt>
                <c:pt idx="733">
                  <c:v>0.38116666666667398</c:v>
                </c:pt>
                <c:pt idx="734">
                  <c:v>0.38133333333334102</c:v>
                </c:pt>
                <c:pt idx="735">
                  <c:v>0.381500000000008</c:v>
                </c:pt>
                <c:pt idx="736">
                  <c:v>0.38166666666667398</c:v>
                </c:pt>
                <c:pt idx="737">
                  <c:v>0.38183333333334102</c:v>
                </c:pt>
                <c:pt idx="738">
                  <c:v>0.382000000000008</c:v>
                </c:pt>
                <c:pt idx="739">
                  <c:v>0.38216666666667498</c:v>
                </c:pt>
                <c:pt idx="740">
                  <c:v>0.38233333333334102</c:v>
                </c:pt>
                <c:pt idx="741">
                  <c:v>0.382500000000008</c:v>
                </c:pt>
                <c:pt idx="742">
                  <c:v>0.38266666666667498</c:v>
                </c:pt>
                <c:pt idx="743">
                  <c:v>0.38283333333334102</c:v>
                </c:pt>
                <c:pt idx="744">
                  <c:v>0.383000000000008</c:v>
                </c:pt>
                <c:pt idx="745">
                  <c:v>0.38316666666667498</c:v>
                </c:pt>
                <c:pt idx="746">
                  <c:v>0.38333333333334102</c:v>
                </c:pt>
                <c:pt idx="747">
                  <c:v>0.383500000000008</c:v>
                </c:pt>
                <c:pt idx="748">
                  <c:v>0.38366666666667498</c:v>
                </c:pt>
                <c:pt idx="749">
                  <c:v>0.38383333333334102</c:v>
                </c:pt>
                <c:pt idx="750">
                  <c:v>0.384000000000008</c:v>
                </c:pt>
                <c:pt idx="751">
                  <c:v>0.38416666666667498</c:v>
                </c:pt>
                <c:pt idx="752">
                  <c:v>0.38433333333334102</c:v>
                </c:pt>
                <c:pt idx="753">
                  <c:v>0.384500000000008</c:v>
                </c:pt>
                <c:pt idx="754">
                  <c:v>0.38466666666667498</c:v>
                </c:pt>
                <c:pt idx="755">
                  <c:v>0.38483333333334202</c:v>
                </c:pt>
                <c:pt idx="756">
                  <c:v>0.385000000000008</c:v>
                </c:pt>
                <c:pt idx="757">
                  <c:v>0.38516666666667498</c:v>
                </c:pt>
                <c:pt idx="758">
                  <c:v>0.38533333333334202</c:v>
                </c:pt>
                <c:pt idx="759">
                  <c:v>0.385500000000008</c:v>
                </c:pt>
                <c:pt idx="760">
                  <c:v>0.38566666666667498</c:v>
                </c:pt>
                <c:pt idx="761">
                  <c:v>0.38583333333334202</c:v>
                </c:pt>
                <c:pt idx="762">
                  <c:v>0.386000000000008</c:v>
                </c:pt>
                <c:pt idx="763">
                  <c:v>0.38616666666667498</c:v>
                </c:pt>
                <c:pt idx="764">
                  <c:v>0.38633333333334202</c:v>
                </c:pt>
                <c:pt idx="765">
                  <c:v>0.386500000000008</c:v>
                </c:pt>
                <c:pt idx="766">
                  <c:v>0.38666666666667499</c:v>
                </c:pt>
                <c:pt idx="767">
                  <c:v>0.38683333333334202</c:v>
                </c:pt>
                <c:pt idx="768">
                  <c:v>0.387000000000008</c:v>
                </c:pt>
                <c:pt idx="769">
                  <c:v>0.38716666666667499</c:v>
                </c:pt>
                <c:pt idx="770">
                  <c:v>0.38733333333334202</c:v>
                </c:pt>
                <c:pt idx="771">
                  <c:v>0.387500000000009</c:v>
                </c:pt>
                <c:pt idx="772">
                  <c:v>0.38766666666667499</c:v>
                </c:pt>
                <c:pt idx="773">
                  <c:v>0.38783333333334202</c:v>
                </c:pt>
                <c:pt idx="774">
                  <c:v>0.388000000000009</c:v>
                </c:pt>
                <c:pt idx="775">
                  <c:v>0.38816666666667499</c:v>
                </c:pt>
                <c:pt idx="776">
                  <c:v>0.38833333333334202</c:v>
                </c:pt>
                <c:pt idx="777">
                  <c:v>0.388500000000009</c:v>
                </c:pt>
                <c:pt idx="778">
                  <c:v>0.38866666666667499</c:v>
                </c:pt>
                <c:pt idx="779">
                  <c:v>0.38883333333334202</c:v>
                </c:pt>
                <c:pt idx="780">
                  <c:v>0.38900000000000901</c:v>
                </c:pt>
                <c:pt idx="781">
                  <c:v>0.38916666666667499</c:v>
                </c:pt>
                <c:pt idx="782">
                  <c:v>0.38933333333334202</c:v>
                </c:pt>
                <c:pt idx="783">
                  <c:v>0.38950000000000901</c:v>
                </c:pt>
                <c:pt idx="784">
                  <c:v>0.38966666666667499</c:v>
                </c:pt>
                <c:pt idx="785">
                  <c:v>0.38983333333334202</c:v>
                </c:pt>
                <c:pt idx="786">
                  <c:v>0.39000000000000901</c:v>
                </c:pt>
                <c:pt idx="787">
                  <c:v>0.39016666666667499</c:v>
                </c:pt>
                <c:pt idx="788">
                  <c:v>0.39033333333334203</c:v>
                </c:pt>
                <c:pt idx="789">
                  <c:v>0.39050000000000901</c:v>
                </c:pt>
                <c:pt idx="790">
                  <c:v>0.39066666666667499</c:v>
                </c:pt>
                <c:pt idx="791">
                  <c:v>0.39083333333334203</c:v>
                </c:pt>
                <c:pt idx="792">
                  <c:v>0.39100000000000901</c:v>
                </c:pt>
                <c:pt idx="793">
                  <c:v>0.39116666666667599</c:v>
                </c:pt>
                <c:pt idx="794">
                  <c:v>0.39133333333334203</c:v>
                </c:pt>
                <c:pt idx="795">
                  <c:v>0.39150000000000901</c:v>
                </c:pt>
                <c:pt idx="796">
                  <c:v>0.39166666666667599</c:v>
                </c:pt>
                <c:pt idx="797">
                  <c:v>0.39183333333334203</c:v>
                </c:pt>
                <c:pt idx="798">
                  <c:v>0.39200000000000901</c:v>
                </c:pt>
                <c:pt idx="799">
                  <c:v>0.39216666666667599</c:v>
                </c:pt>
                <c:pt idx="800">
                  <c:v>0.39233333333334203</c:v>
                </c:pt>
                <c:pt idx="801">
                  <c:v>0.39250000000000901</c:v>
                </c:pt>
                <c:pt idx="802">
                  <c:v>0.39266666666667599</c:v>
                </c:pt>
                <c:pt idx="803">
                  <c:v>0.39283333333334203</c:v>
                </c:pt>
                <c:pt idx="804">
                  <c:v>0.39300000000000901</c:v>
                </c:pt>
                <c:pt idx="805">
                  <c:v>0.39316666666667599</c:v>
                </c:pt>
                <c:pt idx="806">
                  <c:v>0.39333333333334197</c:v>
                </c:pt>
                <c:pt idx="807">
                  <c:v>0.39350000000000901</c:v>
                </c:pt>
                <c:pt idx="808">
                  <c:v>0.39366666666667599</c:v>
                </c:pt>
                <c:pt idx="809">
                  <c:v>0.39383333333334303</c:v>
                </c:pt>
                <c:pt idx="810">
                  <c:v>0.39400000000000901</c:v>
                </c:pt>
                <c:pt idx="811">
                  <c:v>0.39416666666667599</c:v>
                </c:pt>
                <c:pt idx="812">
                  <c:v>0.39433333333334297</c:v>
                </c:pt>
                <c:pt idx="813">
                  <c:v>0.39450000000000901</c:v>
                </c:pt>
                <c:pt idx="814">
                  <c:v>0.39466666666667599</c:v>
                </c:pt>
                <c:pt idx="815">
                  <c:v>0.39483333333334297</c:v>
                </c:pt>
                <c:pt idx="816">
                  <c:v>0.39500000000000901</c:v>
                </c:pt>
                <c:pt idx="817">
                  <c:v>0.39516666666667599</c:v>
                </c:pt>
                <c:pt idx="818">
                  <c:v>0.39533333333334297</c:v>
                </c:pt>
                <c:pt idx="819">
                  <c:v>0.39550000000000901</c:v>
                </c:pt>
                <c:pt idx="820">
                  <c:v>0.39566666666667599</c:v>
                </c:pt>
                <c:pt idx="821">
                  <c:v>0.39583333333334297</c:v>
                </c:pt>
                <c:pt idx="822">
                  <c:v>0.39600000000000901</c:v>
                </c:pt>
                <c:pt idx="823">
                  <c:v>0.39616666666667599</c:v>
                </c:pt>
                <c:pt idx="824">
                  <c:v>0.39633333333334297</c:v>
                </c:pt>
                <c:pt idx="825">
                  <c:v>0.39650000000001001</c:v>
                </c:pt>
                <c:pt idx="826">
                  <c:v>0.39666666666667599</c:v>
                </c:pt>
                <c:pt idx="827">
                  <c:v>0.39683333333334297</c:v>
                </c:pt>
                <c:pt idx="828">
                  <c:v>0.39700000000001001</c:v>
                </c:pt>
                <c:pt idx="829">
                  <c:v>0.39716666666667599</c:v>
                </c:pt>
                <c:pt idx="830">
                  <c:v>0.39733333333334298</c:v>
                </c:pt>
                <c:pt idx="831">
                  <c:v>0.39750000000001001</c:v>
                </c:pt>
                <c:pt idx="832">
                  <c:v>0.39766666666667599</c:v>
                </c:pt>
                <c:pt idx="833">
                  <c:v>0.39783333333334298</c:v>
                </c:pt>
                <c:pt idx="834">
                  <c:v>0.39800000000001001</c:v>
                </c:pt>
                <c:pt idx="835">
                  <c:v>0.39816666666667599</c:v>
                </c:pt>
                <c:pt idx="836">
                  <c:v>0.39833333333334298</c:v>
                </c:pt>
                <c:pt idx="837">
                  <c:v>0.39850000000001001</c:v>
                </c:pt>
                <c:pt idx="838">
                  <c:v>0.398666666666676</c:v>
                </c:pt>
                <c:pt idx="839">
                  <c:v>0.39883333333334298</c:v>
                </c:pt>
                <c:pt idx="840">
                  <c:v>0.39900000000001001</c:v>
                </c:pt>
                <c:pt idx="841">
                  <c:v>0.39916666666667699</c:v>
                </c:pt>
                <c:pt idx="842">
                  <c:v>0.39933333333334298</c:v>
                </c:pt>
                <c:pt idx="843">
                  <c:v>0.39950000000001001</c:v>
                </c:pt>
                <c:pt idx="844">
                  <c:v>0.399666666666677</c:v>
                </c:pt>
                <c:pt idx="845">
                  <c:v>0.39983333333334298</c:v>
                </c:pt>
                <c:pt idx="846">
                  <c:v>0.40000000000001001</c:v>
                </c:pt>
              </c:numCache>
            </c:numRef>
          </c:xVal>
          <c:yVal>
            <c:numRef>
              <c:f>'{30DADD2E-3D48-4C63-96DB-3D4A90'!$E$1558:$E$2404</c:f>
              <c:numCache>
                <c:formatCode>General</c:formatCode>
                <c:ptCount val="847"/>
                <c:pt idx="0">
                  <c:v>112.41871409460001</c:v>
                </c:pt>
                <c:pt idx="1">
                  <c:v>107.5644812016</c:v>
                </c:pt>
                <c:pt idx="2">
                  <c:v>102.40436514</c:v>
                </c:pt>
                <c:pt idx="3">
                  <c:v>97.058059323599991</c:v>
                </c:pt>
                <c:pt idx="4">
                  <c:v>91.339373997599992</c:v>
                </c:pt>
                <c:pt idx="5">
                  <c:v>85.195112089199995</c:v>
                </c:pt>
                <c:pt idx="6">
                  <c:v>78.651872134800001</c:v>
                </c:pt>
                <c:pt idx="7">
                  <c:v>71.696354866200011</c:v>
                </c:pt>
                <c:pt idx="8">
                  <c:v>64.461552965400003</c:v>
                </c:pt>
                <c:pt idx="9">
                  <c:v>57.053860577999998</c:v>
                </c:pt>
                <c:pt idx="10">
                  <c:v>49.420080631199994</c:v>
                </c:pt>
                <c:pt idx="11">
                  <c:v>41.573512393199998</c:v>
                </c:pt>
                <c:pt idx="12">
                  <c:v>33.567352936799999</c:v>
                </c:pt>
                <c:pt idx="13">
                  <c:v>25.428200798399999</c:v>
                </c:pt>
                <c:pt idx="14">
                  <c:v>17.275749391800002</c:v>
                </c:pt>
                <c:pt idx="15">
                  <c:v>9.1764950580000004</c:v>
                </c:pt>
                <c:pt idx="16">
                  <c:v>1.0107443832000003</c:v>
                </c:pt>
                <c:pt idx="17">
                  <c:v>-7.2614004371999998</c:v>
                </c:pt>
                <c:pt idx="18">
                  <c:v>-15.5335452576</c:v>
                </c:pt>
                <c:pt idx="19">
                  <c:v>-23.779091541599996</c:v>
                </c:pt>
                <c:pt idx="20">
                  <c:v>-31.944842216399998</c:v>
                </c:pt>
                <c:pt idx="21">
                  <c:v>-39.964300941000005</c:v>
                </c:pt>
                <c:pt idx="22">
                  <c:v>-47.983759665600004</c:v>
                </c:pt>
                <c:pt idx="23">
                  <c:v>-56.016517658399998</c:v>
                </c:pt>
                <c:pt idx="24">
                  <c:v>-63.7300932144</c:v>
                </c:pt>
                <c:pt idx="25">
                  <c:v>-70.991493651599995</c:v>
                </c:pt>
                <c:pt idx="26">
                  <c:v>-78.013507261200004</c:v>
                </c:pt>
                <c:pt idx="27">
                  <c:v>-84.8227325796</c:v>
                </c:pt>
                <c:pt idx="28">
                  <c:v>-91.219680583799999</c:v>
                </c:pt>
                <c:pt idx="29">
                  <c:v>-97.151154200999997</c:v>
                </c:pt>
                <c:pt idx="30">
                  <c:v>-102.6570512358</c:v>
                </c:pt>
                <c:pt idx="31">
                  <c:v>-107.72407242</c:v>
                </c:pt>
                <c:pt idx="32">
                  <c:v>-112.3655170218</c:v>
                </c:pt>
                <c:pt idx="33">
                  <c:v>-116.56808577300001</c:v>
                </c:pt>
                <c:pt idx="34">
                  <c:v>-120.26528233260001</c:v>
                </c:pt>
                <c:pt idx="35">
                  <c:v>-123.5236030416</c:v>
                </c:pt>
                <c:pt idx="36">
                  <c:v>-126.43614277739999</c:v>
                </c:pt>
                <c:pt idx="37">
                  <c:v>-128.88320812619997</c:v>
                </c:pt>
                <c:pt idx="38">
                  <c:v>-130.78500347879998</c:v>
                </c:pt>
                <c:pt idx="39">
                  <c:v>-132.26122224900001</c:v>
                </c:pt>
                <c:pt idx="40">
                  <c:v>-133.24536809579999</c:v>
                </c:pt>
                <c:pt idx="41">
                  <c:v>-133.51135345979998</c:v>
                </c:pt>
                <c:pt idx="42">
                  <c:v>-133.16557248660001</c:v>
                </c:pt>
                <c:pt idx="43">
                  <c:v>-132.4341127356</c:v>
                </c:pt>
                <c:pt idx="44">
                  <c:v>-131.1839815248</c:v>
                </c:pt>
                <c:pt idx="45">
                  <c:v>-129.2555876358</c:v>
                </c:pt>
                <c:pt idx="46">
                  <c:v>-126.78192375059999</c:v>
                </c:pt>
                <c:pt idx="47">
                  <c:v>-123.88268328299999</c:v>
                </c:pt>
                <c:pt idx="48">
                  <c:v>-120.5445669648</c:v>
                </c:pt>
                <c:pt idx="49">
                  <c:v>-116.7409762596</c:v>
                </c:pt>
                <c:pt idx="50">
                  <c:v>-112.43201336280001</c:v>
                </c:pt>
                <c:pt idx="51">
                  <c:v>-107.6708753472</c:v>
                </c:pt>
                <c:pt idx="52">
                  <c:v>-102.60385416299999</c:v>
                </c:pt>
                <c:pt idx="53">
                  <c:v>-97.244249078400003</c:v>
                </c:pt>
                <c:pt idx="54">
                  <c:v>-91.512264484200003</c:v>
                </c:pt>
                <c:pt idx="55">
                  <c:v>-85.381301844000006</c:v>
                </c:pt>
                <c:pt idx="56">
                  <c:v>-78.824762621399998</c:v>
                </c:pt>
                <c:pt idx="57">
                  <c:v>-71.855946084599992</c:v>
                </c:pt>
                <c:pt idx="58">
                  <c:v>-64.607844915599998</c:v>
                </c:pt>
                <c:pt idx="59">
                  <c:v>-57.186853259999999</c:v>
                </c:pt>
                <c:pt idx="60">
                  <c:v>-49.579671849600004</c:v>
                </c:pt>
                <c:pt idx="61">
                  <c:v>-41.746402879800002</c:v>
                </c:pt>
                <c:pt idx="62">
                  <c:v>-33.687046350599999</c:v>
                </c:pt>
                <c:pt idx="63">
                  <c:v>-25.521295675800001</c:v>
                </c:pt>
                <c:pt idx="64">
                  <c:v>-17.395442805599998</c:v>
                </c:pt>
                <c:pt idx="65">
                  <c:v>-9.2695899353999991</c:v>
                </c:pt>
                <c:pt idx="66">
                  <c:v>-1.0506421878000001</c:v>
                </c:pt>
                <c:pt idx="67">
                  <c:v>7.2215026326</c:v>
                </c:pt>
                <c:pt idx="68">
                  <c:v>15.4803481848</c:v>
                </c:pt>
                <c:pt idx="69">
                  <c:v>23.7258944688</c:v>
                </c:pt>
                <c:pt idx="70">
                  <c:v>31.91824368</c:v>
                </c:pt>
                <c:pt idx="71">
                  <c:v>39.990899477399999</c:v>
                </c:pt>
                <c:pt idx="72">
                  <c:v>47.997058933799998</c:v>
                </c:pt>
                <c:pt idx="73">
                  <c:v>55.923422780999999</c:v>
                </c:pt>
                <c:pt idx="74">
                  <c:v>63.583801264199998</c:v>
                </c:pt>
                <c:pt idx="75">
                  <c:v>70.938296578799992</c:v>
                </c:pt>
                <c:pt idx="76">
                  <c:v>78.026806529400005</c:v>
                </c:pt>
                <c:pt idx="77">
                  <c:v>84.729637702199994</c:v>
                </c:pt>
                <c:pt idx="78">
                  <c:v>91.046790097199988</c:v>
                </c:pt>
                <c:pt idx="79">
                  <c:v>97.058059323599991</c:v>
                </c:pt>
                <c:pt idx="80">
                  <c:v>102.60385416299999</c:v>
                </c:pt>
                <c:pt idx="81">
                  <c:v>107.60437900619999</c:v>
                </c:pt>
                <c:pt idx="82">
                  <c:v>112.20592580339999</c:v>
                </c:pt>
                <c:pt idx="83">
                  <c:v>116.4217938228</c:v>
                </c:pt>
                <c:pt idx="84">
                  <c:v>120.1721874552</c:v>
                </c:pt>
                <c:pt idx="85">
                  <c:v>123.45710670059999</c:v>
                </c:pt>
                <c:pt idx="86">
                  <c:v>126.28985082719998</c:v>
                </c:pt>
                <c:pt idx="87">
                  <c:v>128.68371910319999</c:v>
                </c:pt>
                <c:pt idx="88">
                  <c:v>130.63871152860003</c:v>
                </c:pt>
                <c:pt idx="89">
                  <c:v>132.12822956700001</c:v>
                </c:pt>
                <c:pt idx="90">
                  <c:v>133.08577687740001</c:v>
                </c:pt>
                <c:pt idx="91">
                  <c:v>133.40495931420003</c:v>
                </c:pt>
                <c:pt idx="92">
                  <c:v>133.13897395020001</c:v>
                </c:pt>
                <c:pt idx="93">
                  <c:v>132.4474120038</c:v>
                </c:pt>
                <c:pt idx="94">
                  <c:v>131.22387932940001</c:v>
                </c:pt>
                <c:pt idx="95">
                  <c:v>129.3220839768</c:v>
                </c:pt>
                <c:pt idx="96">
                  <c:v>126.88831789619999</c:v>
                </c:pt>
                <c:pt idx="97">
                  <c:v>124.0023766968</c:v>
                </c:pt>
                <c:pt idx="98">
                  <c:v>120.624362574</c:v>
                </c:pt>
                <c:pt idx="99">
                  <c:v>116.82077186879999</c:v>
                </c:pt>
                <c:pt idx="100">
                  <c:v>112.5517067766</c:v>
                </c:pt>
                <c:pt idx="101">
                  <c:v>107.7639702246</c:v>
                </c:pt>
                <c:pt idx="102">
                  <c:v>102.6304526994</c:v>
                </c:pt>
                <c:pt idx="103">
                  <c:v>97.244249078400003</c:v>
                </c:pt>
                <c:pt idx="104">
                  <c:v>91.525563752399989</c:v>
                </c:pt>
                <c:pt idx="105">
                  <c:v>85.42119964859998</c:v>
                </c:pt>
                <c:pt idx="106">
                  <c:v>78.864660425999986</c:v>
                </c:pt>
                <c:pt idx="107">
                  <c:v>71.882544620999994</c:v>
                </c:pt>
                <c:pt idx="108">
                  <c:v>64.6477427202</c:v>
                </c:pt>
                <c:pt idx="109">
                  <c:v>57.226751064600002</c:v>
                </c:pt>
                <c:pt idx="110">
                  <c:v>49.566372581400003</c:v>
                </c:pt>
                <c:pt idx="111">
                  <c:v>41.679906538799997</c:v>
                </c:pt>
                <c:pt idx="112">
                  <c:v>33.660447814199998</c:v>
                </c:pt>
                <c:pt idx="113">
                  <c:v>25.574492748600001</c:v>
                </c:pt>
                <c:pt idx="114">
                  <c:v>17.461939146600002</c:v>
                </c:pt>
                <c:pt idx="115">
                  <c:v>9.3360862763999997</c:v>
                </c:pt>
                <c:pt idx="116">
                  <c:v>1.1437370651999998</c:v>
                </c:pt>
                <c:pt idx="117">
                  <c:v>-7.1151084869999996</c:v>
                </c:pt>
                <c:pt idx="118">
                  <c:v>-15.387253307399998</c:v>
                </c:pt>
                <c:pt idx="119">
                  <c:v>-23.659398127799999</c:v>
                </c:pt>
                <c:pt idx="120">
                  <c:v>-31.838448070799998</c:v>
                </c:pt>
                <c:pt idx="121">
                  <c:v>-39.844607527199997</c:v>
                </c:pt>
                <c:pt idx="122">
                  <c:v>-47.837467715400003</c:v>
                </c:pt>
                <c:pt idx="123">
                  <c:v>-55.870225708200003</c:v>
                </c:pt>
                <c:pt idx="124">
                  <c:v>-63.6103998006</c:v>
                </c:pt>
                <c:pt idx="125">
                  <c:v>-70.871800237800002</c:v>
                </c:pt>
                <c:pt idx="126">
                  <c:v>-77.853916042799995</c:v>
                </c:pt>
                <c:pt idx="127">
                  <c:v>-84.623243556599988</c:v>
                </c:pt>
                <c:pt idx="128">
                  <c:v>-91.006892292599986</c:v>
                </c:pt>
                <c:pt idx="129">
                  <c:v>-96.938365909799984</c:v>
                </c:pt>
                <c:pt idx="130">
                  <c:v>-102.45756221279998</c:v>
                </c:pt>
                <c:pt idx="131">
                  <c:v>-107.56448120159999</c:v>
                </c:pt>
                <c:pt idx="132">
                  <c:v>-112.23252433979999</c:v>
                </c:pt>
                <c:pt idx="133">
                  <c:v>-116.435093091</c:v>
                </c:pt>
                <c:pt idx="134">
                  <c:v>-120.158888187</c:v>
                </c:pt>
                <c:pt idx="135">
                  <c:v>-123.44380743240001</c:v>
                </c:pt>
                <c:pt idx="136">
                  <c:v>-126.34304789999999</c:v>
                </c:pt>
                <c:pt idx="137">
                  <c:v>-128.79011324879997</c:v>
                </c:pt>
                <c:pt idx="138">
                  <c:v>-130.71850713779997</c:v>
                </c:pt>
                <c:pt idx="139">
                  <c:v>-132.20802517620001</c:v>
                </c:pt>
                <c:pt idx="140">
                  <c:v>-133.20547029119999</c:v>
                </c:pt>
                <c:pt idx="141">
                  <c:v>-133.49805419159998</c:v>
                </c:pt>
                <c:pt idx="142">
                  <c:v>-133.15227321840001</c:v>
                </c:pt>
                <c:pt idx="143">
                  <c:v>-132.4208134674</c:v>
                </c:pt>
                <c:pt idx="144">
                  <c:v>-131.25047786580001</c:v>
                </c:pt>
                <c:pt idx="145">
                  <c:v>-129.42847812240001</c:v>
                </c:pt>
                <c:pt idx="146">
                  <c:v>-126.9947120418</c:v>
                </c:pt>
                <c:pt idx="147">
                  <c:v>-124.0954715742</c:v>
                </c:pt>
                <c:pt idx="148">
                  <c:v>-120.75735525600001</c:v>
                </c:pt>
                <c:pt idx="149">
                  <c:v>-116.967063819</c:v>
                </c:pt>
                <c:pt idx="150">
                  <c:v>-112.68469945859999</c:v>
                </c:pt>
                <c:pt idx="151">
                  <c:v>-107.8969629066</c:v>
                </c:pt>
                <c:pt idx="152">
                  <c:v>-102.736846845</c:v>
                </c:pt>
                <c:pt idx="153">
                  <c:v>-97.337343955800009</c:v>
                </c:pt>
                <c:pt idx="154">
                  <c:v>-91.645257166199997</c:v>
                </c:pt>
                <c:pt idx="155">
                  <c:v>-85.527593794199987</c:v>
                </c:pt>
                <c:pt idx="156">
                  <c:v>-78.944456035199991</c:v>
                </c:pt>
                <c:pt idx="157">
                  <c:v>-71.9756394984</c:v>
                </c:pt>
                <c:pt idx="158">
                  <c:v>-64.754136865800007</c:v>
                </c:pt>
                <c:pt idx="159">
                  <c:v>-57.346444478400002</c:v>
                </c:pt>
                <c:pt idx="160">
                  <c:v>-49.725963799799999</c:v>
                </c:pt>
                <c:pt idx="161">
                  <c:v>-41.852797025400001</c:v>
                </c:pt>
                <c:pt idx="162">
                  <c:v>-33.780141228000005</c:v>
                </c:pt>
                <c:pt idx="163">
                  <c:v>-25.640989089599998</c:v>
                </c:pt>
                <c:pt idx="164">
                  <c:v>-17.515136219399999</c:v>
                </c:pt>
                <c:pt idx="165">
                  <c:v>-9.4025826174000002</c:v>
                </c:pt>
                <c:pt idx="166">
                  <c:v>-1.2368319425999996</c:v>
                </c:pt>
                <c:pt idx="167">
                  <c:v>7.0220136096000001</c:v>
                </c:pt>
                <c:pt idx="168">
                  <c:v>15.307457698199999</c:v>
                </c:pt>
                <c:pt idx="169">
                  <c:v>23.539704713999996</c:v>
                </c:pt>
                <c:pt idx="170">
                  <c:v>31.678856852399996</c:v>
                </c:pt>
                <c:pt idx="171">
                  <c:v>39.738213381599998</c:v>
                </c:pt>
                <c:pt idx="172">
                  <c:v>47.770971374399998</c:v>
                </c:pt>
                <c:pt idx="173">
                  <c:v>55.7106344898</c:v>
                </c:pt>
                <c:pt idx="174">
                  <c:v>63.371012973000006</c:v>
                </c:pt>
                <c:pt idx="175">
                  <c:v>70.725508287600007</c:v>
                </c:pt>
                <c:pt idx="176">
                  <c:v>77.827317506399993</c:v>
                </c:pt>
                <c:pt idx="177">
                  <c:v>84.556747215599998</c:v>
                </c:pt>
                <c:pt idx="178">
                  <c:v>90.873899610600006</c:v>
                </c:pt>
                <c:pt idx="179">
                  <c:v>96.858570300599993</c:v>
                </c:pt>
                <c:pt idx="180">
                  <c:v>102.3910658718</c:v>
                </c:pt>
                <c:pt idx="181">
                  <c:v>107.39159071500001</c:v>
                </c:pt>
                <c:pt idx="182">
                  <c:v>111.99313751220001</c:v>
                </c:pt>
                <c:pt idx="183">
                  <c:v>116.2090055316</c:v>
                </c:pt>
                <c:pt idx="184">
                  <c:v>119.95939916399999</c:v>
                </c:pt>
                <c:pt idx="185">
                  <c:v>123.2576176776</c:v>
                </c:pt>
                <c:pt idx="186">
                  <c:v>126.1302596088</c:v>
                </c:pt>
                <c:pt idx="187">
                  <c:v>128.55072642120001</c:v>
                </c:pt>
                <c:pt idx="188">
                  <c:v>130.43922250560001</c:v>
                </c:pt>
                <c:pt idx="189">
                  <c:v>131.75585005739998</c:v>
                </c:pt>
                <c:pt idx="190">
                  <c:v>132.55380614939997</c:v>
                </c:pt>
                <c:pt idx="191">
                  <c:v>132.85968931799999</c:v>
                </c:pt>
                <c:pt idx="192">
                  <c:v>132.71339736779998</c:v>
                </c:pt>
                <c:pt idx="193">
                  <c:v>132.19472590800001</c:v>
                </c:pt>
                <c:pt idx="194">
                  <c:v>131.1706822566</c:v>
                </c:pt>
                <c:pt idx="195">
                  <c:v>129.3619817814</c:v>
                </c:pt>
                <c:pt idx="196">
                  <c:v>126.75532521419998</c:v>
                </c:pt>
                <c:pt idx="197">
                  <c:v>123.7097927964</c:v>
                </c:pt>
                <c:pt idx="198">
                  <c:v>120.6110633058</c:v>
                </c:pt>
                <c:pt idx="199">
                  <c:v>117.3128447922</c:v>
                </c:pt>
                <c:pt idx="200">
                  <c:v>113.2831665276</c:v>
                </c:pt>
                <c:pt idx="201">
                  <c:v>108.56192631659999</c:v>
                </c:pt>
                <c:pt idx="202">
                  <c:v>103.5747007416</c:v>
                </c:pt>
                <c:pt idx="203">
                  <c:v>98.148599316000002</c:v>
                </c:pt>
                <c:pt idx="204">
                  <c:v>92.044235212199993</c:v>
                </c:pt>
                <c:pt idx="205">
                  <c:v>85.607389403399992</c:v>
                </c:pt>
                <c:pt idx="206">
                  <c:v>79.050850180799983</c:v>
                </c:pt>
                <c:pt idx="207">
                  <c:v>72.188427789599984</c:v>
                </c:pt>
                <c:pt idx="208">
                  <c:v>64.927027352399989</c:v>
                </c:pt>
                <c:pt idx="209">
                  <c:v>57.373043014799997</c:v>
                </c:pt>
                <c:pt idx="210">
                  <c:v>49.686065995199996</c:v>
                </c:pt>
                <c:pt idx="211">
                  <c:v>41.879395561799996</c:v>
                </c:pt>
                <c:pt idx="212">
                  <c:v>33.859936837199996</c:v>
                </c:pt>
                <c:pt idx="213">
                  <c:v>25.760682503399998</c:v>
                </c:pt>
                <c:pt idx="214">
                  <c:v>17.7146252424</c:v>
                </c:pt>
                <c:pt idx="215">
                  <c:v>9.5754731040000003</c:v>
                </c:pt>
                <c:pt idx="216">
                  <c:v>1.3166275517999997</c:v>
                </c:pt>
                <c:pt idx="217">
                  <c:v>-6.9156194640000006</c:v>
                </c:pt>
                <c:pt idx="218">
                  <c:v>-15.1345672116</c:v>
                </c:pt>
                <c:pt idx="219">
                  <c:v>-23.366814227399999</c:v>
                </c:pt>
                <c:pt idx="220">
                  <c:v>-31.532564902200001</c:v>
                </c:pt>
                <c:pt idx="221">
                  <c:v>-39.618519967799998</c:v>
                </c:pt>
                <c:pt idx="222">
                  <c:v>-47.651277960599998</c:v>
                </c:pt>
                <c:pt idx="223">
                  <c:v>-55.617539612399995</c:v>
                </c:pt>
                <c:pt idx="224">
                  <c:v>-63.357713704800005</c:v>
                </c:pt>
                <c:pt idx="225">
                  <c:v>-70.645712678400002</c:v>
                </c:pt>
                <c:pt idx="226">
                  <c:v>-77.601229947000007</c:v>
                </c:pt>
                <c:pt idx="227">
                  <c:v>-84.410455265400003</c:v>
                </c:pt>
                <c:pt idx="228">
                  <c:v>-90.820702537800003</c:v>
                </c:pt>
                <c:pt idx="229">
                  <c:v>-96.672380545799996</c:v>
                </c:pt>
                <c:pt idx="230">
                  <c:v>-102.13837977599999</c:v>
                </c:pt>
                <c:pt idx="231">
                  <c:v>-107.19210169199999</c:v>
                </c:pt>
                <c:pt idx="232">
                  <c:v>-111.71385287999999</c:v>
                </c:pt>
                <c:pt idx="233">
                  <c:v>-115.5573413898</c:v>
                </c:pt>
                <c:pt idx="234">
                  <c:v>-118.2836913708</c:v>
                </c:pt>
                <c:pt idx="235">
                  <c:v>-120.01259623680001</c:v>
                </c:pt>
                <c:pt idx="236">
                  <c:v>-121.70160329820001</c:v>
                </c:pt>
                <c:pt idx="237">
                  <c:v>-123.17782206839999</c:v>
                </c:pt>
                <c:pt idx="238">
                  <c:v>-122.6990484132</c:v>
                </c:pt>
                <c:pt idx="239">
                  <c:v>-119.02845039000002</c:v>
                </c:pt>
                <c:pt idx="240">
                  <c:v>-111.95323970760001</c:v>
                </c:pt>
                <c:pt idx="241">
                  <c:v>-102.59055489479999</c:v>
                </c:pt>
                <c:pt idx="242">
                  <c:v>-94.637592511199998</c:v>
                </c:pt>
                <c:pt idx="243">
                  <c:v>-90.727607660399997</c:v>
                </c:pt>
                <c:pt idx="244">
                  <c:v>-88.094352556800004</c:v>
                </c:pt>
                <c:pt idx="245">
                  <c:v>-84.077973560400011</c:v>
                </c:pt>
                <c:pt idx="246">
                  <c:v>-80.753156510400004</c:v>
                </c:pt>
                <c:pt idx="247">
                  <c:v>-78.625273598400014</c:v>
                </c:pt>
                <c:pt idx="248">
                  <c:v>-75.553142644200008</c:v>
                </c:pt>
                <c:pt idx="249">
                  <c:v>-72.547508031000007</c:v>
                </c:pt>
                <c:pt idx="250">
                  <c:v>-70.685610483000005</c:v>
                </c:pt>
                <c:pt idx="251">
                  <c:v>-68.158749525000005</c:v>
                </c:pt>
                <c:pt idx="252">
                  <c:v>-64.807333938599996</c:v>
                </c:pt>
                <c:pt idx="253">
                  <c:v>-61.695305179800002</c:v>
                </c:pt>
                <c:pt idx="254">
                  <c:v>-58.516780080000004</c:v>
                </c:pt>
                <c:pt idx="255">
                  <c:v>-55.058970347999995</c:v>
                </c:pt>
                <c:pt idx="256">
                  <c:v>-51.042591351599995</c:v>
                </c:pt>
                <c:pt idx="257">
                  <c:v>-46.520840163599999</c:v>
                </c:pt>
                <c:pt idx="258">
                  <c:v>-42.544358971800001</c:v>
                </c:pt>
                <c:pt idx="259">
                  <c:v>-38.501381438999999</c:v>
                </c:pt>
                <c:pt idx="260">
                  <c:v>-33.673747082399998</c:v>
                </c:pt>
                <c:pt idx="261">
                  <c:v>-29.471178331200001</c:v>
                </c:pt>
                <c:pt idx="262">
                  <c:v>-25.468098603000001</c:v>
                </c:pt>
                <c:pt idx="263">
                  <c:v>-20.4010774188</c:v>
                </c:pt>
                <c:pt idx="264">
                  <c:v>-15.6798372078</c:v>
                </c:pt>
                <c:pt idx="265">
                  <c:v>-11.384173579200001</c:v>
                </c:pt>
                <c:pt idx="266">
                  <c:v>-6.2107582493999995</c:v>
                </c:pt>
                <c:pt idx="267">
                  <c:v>-1.3166275517999999</c:v>
                </c:pt>
                <c:pt idx="268">
                  <c:v>3.0322331495999997</c:v>
                </c:pt>
                <c:pt idx="269">
                  <c:v>8.1258528701999992</c:v>
                </c:pt>
                <c:pt idx="270">
                  <c:v>13.192874054400001</c:v>
                </c:pt>
                <c:pt idx="271">
                  <c:v>17.781121583400001</c:v>
                </c:pt>
                <c:pt idx="272">
                  <c:v>22.675252281000002</c:v>
                </c:pt>
                <c:pt idx="273">
                  <c:v>27.489587369399999</c:v>
                </c:pt>
                <c:pt idx="274">
                  <c:v>32.197528312199999</c:v>
                </c:pt>
                <c:pt idx="275">
                  <c:v>36.971965596000004</c:v>
                </c:pt>
                <c:pt idx="276">
                  <c:v>41.028242397</c:v>
                </c:pt>
                <c:pt idx="277">
                  <c:v>44.911628711399999</c:v>
                </c:pt>
                <c:pt idx="278">
                  <c:v>49.140795998999998</c:v>
                </c:pt>
                <c:pt idx="279">
                  <c:v>52.585306462800006</c:v>
                </c:pt>
                <c:pt idx="280">
                  <c:v>55.644138148800003</c:v>
                </c:pt>
                <c:pt idx="281">
                  <c:v>59.128546417199999</c:v>
                </c:pt>
                <c:pt idx="282">
                  <c:v>62.001188348399999</c:v>
                </c:pt>
                <c:pt idx="283">
                  <c:v>64.381757356200012</c:v>
                </c:pt>
                <c:pt idx="284">
                  <c:v>67.121406605400011</c:v>
                </c:pt>
                <c:pt idx="285">
                  <c:v>69.767960977200005</c:v>
                </c:pt>
                <c:pt idx="286">
                  <c:v>72.574106567399994</c:v>
                </c:pt>
                <c:pt idx="287">
                  <c:v>75.353653621199996</c:v>
                </c:pt>
                <c:pt idx="288">
                  <c:v>76.497390686399996</c:v>
                </c:pt>
                <c:pt idx="289">
                  <c:v>76.723478245799996</c:v>
                </c:pt>
                <c:pt idx="290">
                  <c:v>77.508135069600002</c:v>
                </c:pt>
                <c:pt idx="291">
                  <c:v>77.827317506400007</c:v>
                </c:pt>
                <c:pt idx="292">
                  <c:v>77.4815365332</c:v>
                </c:pt>
                <c:pt idx="293">
                  <c:v>77.388441655799994</c:v>
                </c:pt>
                <c:pt idx="294">
                  <c:v>76.883069464200005</c:v>
                </c:pt>
                <c:pt idx="295">
                  <c:v>75.832427276400011</c:v>
                </c:pt>
                <c:pt idx="296">
                  <c:v>74.914777770600011</c:v>
                </c:pt>
                <c:pt idx="297">
                  <c:v>73.638048023399989</c:v>
                </c:pt>
                <c:pt idx="298">
                  <c:v>71.9756394984</c:v>
                </c:pt>
                <c:pt idx="299">
                  <c:v>70.260033900600007</c:v>
                </c:pt>
                <c:pt idx="300">
                  <c:v>67.906063429200003</c:v>
                </c:pt>
                <c:pt idx="301">
                  <c:v>65.272808325599996</c:v>
                </c:pt>
                <c:pt idx="302">
                  <c:v>62.852341513199995</c:v>
                </c:pt>
                <c:pt idx="303">
                  <c:v>59.846706900000001</c:v>
                </c:pt>
                <c:pt idx="304">
                  <c:v>56.535189118199995</c:v>
                </c:pt>
                <c:pt idx="305">
                  <c:v>53.502955968599998</c:v>
                </c:pt>
                <c:pt idx="306">
                  <c:v>49.898854286399995</c:v>
                </c:pt>
                <c:pt idx="307">
                  <c:v>45.895774558200003</c:v>
                </c:pt>
                <c:pt idx="308">
                  <c:v>42.225176535000003</c:v>
                </c:pt>
                <c:pt idx="309">
                  <c:v>38.182199002199994</c:v>
                </c:pt>
                <c:pt idx="310">
                  <c:v>33.726944155199995</c:v>
                </c:pt>
                <c:pt idx="311">
                  <c:v>29.457879063</c:v>
                </c:pt>
                <c:pt idx="312">
                  <c:v>24.9228286068</c:v>
                </c:pt>
                <c:pt idx="313">
                  <c:v>20.201588395800002</c:v>
                </c:pt>
                <c:pt idx="314">
                  <c:v>15.7064357442</c:v>
                </c:pt>
                <c:pt idx="315">
                  <c:v>10.9186991922</c:v>
                </c:pt>
                <c:pt idx="316">
                  <c:v>5.9846706899999997</c:v>
                </c:pt>
                <c:pt idx="317">
                  <c:v>1.3432260881999998</c:v>
                </c:pt>
                <c:pt idx="318">
                  <c:v>-3.4312111955999995</c:v>
                </c:pt>
                <c:pt idx="319">
                  <c:v>-8.1923492111999998</c:v>
                </c:pt>
                <c:pt idx="320">
                  <c:v>-12.687501862800001</c:v>
                </c:pt>
                <c:pt idx="321">
                  <c:v>-17.461939146600002</c:v>
                </c:pt>
                <c:pt idx="322">
                  <c:v>-22.276274235000002</c:v>
                </c:pt>
                <c:pt idx="323">
                  <c:v>-26.6517334728</c:v>
                </c:pt>
                <c:pt idx="324">
                  <c:v>-31.146886124400002</c:v>
                </c:pt>
                <c:pt idx="325">
                  <c:v>-35.801629994400002</c:v>
                </c:pt>
                <c:pt idx="326">
                  <c:v>-40.097293622999999</c:v>
                </c:pt>
                <c:pt idx="327">
                  <c:v>-44.166869692199995</c:v>
                </c:pt>
                <c:pt idx="328">
                  <c:v>-47.970460397400004</c:v>
                </c:pt>
                <c:pt idx="329">
                  <c:v>-51.401671593000003</c:v>
                </c:pt>
                <c:pt idx="330">
                  <c:v>-54.819583520400002</c:v>
                </c:pt>
                <c:pt idx="331">
                  <c:v>-58.064604961199997</c:v>
                </c:pt>
                <c:pt idx="332">
                  <c:v>-60.844152014999999</c:v>
                </c:pt>
                <c:pt idx="333">
                  <c:v>-63.397611509400001</c:v>
                </c:pt>
                <c:pt idx="334">
                  <c:v>-65.671786371600007</c:v>
                </c:pt>
                <c:pt idx="335">
                  <c:v>-67.586880992400012</c:v>
                </c:pt>
                <c:pt idx="336">
                  <c:v>-69.408880735800011</c:v>
                </c:pt>
                <c:pt idx="337">
                  <c:v>-71.0579899926</c:v>
                </c:pt>
                <c:pt idx="338">
                  <c:v>-72.680500713000001</c:v>
                </c:pt>
                <c:pt idx="339">
                  <c:v>-74.834982161400006</c:v>
                </c:pt>
                <c:pt idx="340">
                  <c:v>-77.042660682600001</c:v>
                </c:pt>
                <c:pt idx="341">
                  <c:v>-78.199697016000002</c:v>
                </c:pt>
                <c:pt idx="342">
                  <c:v>-78.279492625199993</c:v>
                </c:pt>
                <c:pt idx="343">
                  <c:v>-77.973609456600002</c:v>
                </c:pt>
                <c:pt idx="344">
                  <c:v>-77.508135069600002</c:v>
                </c:pt>
                <c:pt idx="345">
                  <c:v>-76.72347824580001</c:v>
                </c:pt>
                <c:pt idx="346">
                  <c:v>-75.566441912399995</c:v>
                </c:pt>
                <c:pt idx="347">
                  <c:v>-74.050325337599986</c:v>
                </c:pt>
                <c:pt idx="348">
                  <c:v>-72.161829253199997</c:v>
                </c:pt>
                <c:pt idx="349">
                  <c:v>-69.980749268400004</c:v>
                </c:pt>
                <c:pt idx="350">
                  <c:v>-67.679975869800003</c:v>
                </c:pt>
                <c:pt idx="351">
                  <c:v>-65.299406861999998</c:v>
                </c:pt>
                <c:pt idx="352">
                  <c:v>-62.639553221999996</c:v>
                </c:pt>
                <c:pt idx="353">
                  <c:v>-59.633918608800002</c:v>
                </c:pt>
                <c:pt idx="354">
                  <c:v>-56.481992045400006</c:v>
                </c:pt>
                <c:pt idx="355">
                  <c:v>-53.157174995399998</c:v>
                </c:pt>
                <c:pt idx="356">
                  <c:v>-49.459978435800004</c:v>
                </c:pt>
                <c:pt idx="357">
                  <c:v>-45.563292853200004</c:v>
                </c:pt>
                <c:pt idx="358">
                  <c:v>-41.706505075199999</c:v>
                </c:pt>
                <c:pt idx="359">
                  <c:v>-37.703425347</c:v>
                </c:pt>
                <c:pt idx="360">
                  <c:v>-33.421060986599997</c:v>
                </c:pt>
                <c:pt idx="361">
                  <c:v>-29.045601748799996</c:v>
                </c:pt>
                <c:pt idx="362">
                  <c:v>-24.603646169999998</c:v>
                </c:pt>
                <c:pt idx="363">
                  <c:v>-19.988800104599999</c:v>
                </c:pt>
                <c:pt idx="364">
                  <c:v>-15.254260625400001</c:v>
                </c:pt>
                <c:pt idx="365">
                  <c:v>-10.453224805200001</c:v>
                </c:pt>
                <c:pt idx="366">
                  <c:v>-5.6787875214000003</c:v>
                </c:pt>
                <c:pt idx="367">
                  <c:v>-1.0506421877999998</c:v>
                </c:pt>
                <c:pt idx="368">
                  <c:v>3.5775031458000002</c:v>
                </c:pt>
                <c:pt idx="369">
                  <c:v>8.3120426250000001</c:v>
                </c:pt>
                <c:pt idx="370">
                  <c:v>13.033282836</c:v>
                </c:pt>
                <c:pt idx="371">
                  <c:v>17.727924510600001</c:v>
                </c:pt>
                <c:pt idx="372">
                  <c:v>22.382668380600002</c:v>
                </c:pt>
                <c:pt idx="373">
                  <c:v>26.931018105</c:v>
                </c:pt>
                <c:pt idx="374">
                  <c:v>31.492667097599998</c:v>
                </c:pt>
                <c:pt idx="375">
                  <c:v>36.054316090200004</c:v>
                </c:pt>
                <c:pt idx="376">
                  <c:v>40.3499797188</c:v>
                </c:pt>
                <c:pt idx="377">
                  <c:v>44.392957251600002</c:v>
                </c:pt>
                <c:pt idx="378">
                  <c:v>48.289642834200002</c:v>
                </c:pt>
                <c:pt idx="379">
                  <c:v>51.867145979999997</c:v>
                </c:pt>
                <c:pt idx="380">
                  <c:v>55.152065225399994</c:v>
                </c:pt>
                <c:pt idx="381">
                  <c:v>58.317291056999998</c:v>
                </c:pt>
                <c:pt idx="382">
                  <c:v>61.2032322564</c:v>
                </c:pt>
                <c:pt idx="383">
                  <c:v>63.7300932144</c:v>
                </c:pt>
                <c:pt idx="384">
                  <c:v>66.070764417600003</c:v>
                </c:pt>
                <c:pt idx="385">
                  <c:v>68.251844402399996</c:v>
                </c:pt>
                <c:pt idx="386">
                  <c:v>70.406325850800002</c:v>
                </c:pt>
                <c:pt idx="387">
                  <c:v>72.840091931399996</c:v>
                </c:pt>
                <c:pt idx="388">
                  <c:v>75.260558743800004</c:v>
                </c:pt>
                <c:pt idx="389">
                  <c:v>76.843171659600003</c:v>
                </c:pt>
                <c:pt idx="390">
                  <c:v>77.401740923999995</c:v>
                </c:pt>
                <c:pt idx="391">
                  <c:v>77.587930678800006</c:v>
                </c:pt>
                <c:pt idx="392">
                  <c:v>77.760821165399989</c:v>
                </c:pt>
                <c:pt idx="393">
                  <c:v>77.587930678799992</c:v>
                </c:pt>
                <c:pt idx="394">
                  <c:v>76.909668000599993</c:v>
                </c:pt>
                <c:pt idx="395">
                  <c:v>76.005317762999994</c:v>
                </c:pt>
                <c:pt idx="396">
                  <c:v>74.901478502399996</c:v>
                </c:pt>
                <c:pt idx="397">
                  <c:v>73.411960464000003</c:v>
                </c:pt>
                <c:pt idx="398">
                  <c:v>71.709654134400012</c:v>
                </c:pt>
                <c:pt idx="399">
                  <c:v>69.927552195600001</c:v>
                </c:pt>
                <c:pt idx="400">
                  <c:v>67.773070747199995</c:v>
                </c:pt>
                <c:pt idx="401">
                  <c:v>65.166414180000004</c:v>
                </c:pt>
                <c:pt idx="402">
                  <c:v>62.400166394400003</c:v>
                </c:pt>
                <c:pt idx="403">
                  <c:v>59.554122999599997</c:v>
                </c:pt>
                <c:pt idx="404">
                  <c:v>56.468692777199998</c:v>
                </c:pt>
                <c:pt idx="405">
                  <c:v>53.117277190799996</c:v>
                </c:pt>
                <c:pt idx="406">
                  <c:v>49.606270385999998</c:v>
                </c:pt>
                <c:pt idx="407">
                  <c:v>45.922373094599998</c:v>
                </c:pt>
                <c:pt idx="408">
                  <c:v>41.972490439200001</c:v>
                </c:pt>
                <c:pt idx="409">
                  <c:v>37.836418029000001</c:v>
                </c:pt>
                <c:pt idx="410">
                  <c:v>33.620550009599995</c:v>
                </c:pt>
                <c:pt idx="411">
                  <c:v>29.2317915036</c:v>
                </c:pt>
                <c:pt idx="412">
                  <c:v>24.616945438199998</c:v>
                </c:pt>
                <c:pt idx="413">
                  <c:v>19.909004495400001</c:v>
                </c:pt>
                <c:pt idx="414">
                  <c:v>15.214362820800002</c:v>
                </c:pt>
                <c:pt idx="415">
                  <c:v>10.533020414399999</c:v>
                </c:pt>
                <c:pt idx="416">
                  <c:v>5.8383787397999996</c:v>
                </c:pt>
                <c:pt idx="417">
                  <c:v>1.1304377969999999</c:v>
                </c:pt>
                <c:pt idx="418">
                  <c:v>-3.5642038776000002</c:v>
                </c:pt>
                <c:pt idx="419">
                  <c:v>-8.2322470158000005</c:v>
                </c:pt>
                <c:pt idx="420">
                  <c:v>-12.886990885800001</c:v>
                </c:pt>
                <c:pt idx="421">
                  <c:v>-17.608231096800001</c:v>
                </c:pt>
                <c:pt idx="422">
                  <c:v>-22.369369112400001</c:v>
                </c:pt>
                <c:pt idx="423">
                  <c:v>-26.957616641400001</c:v>
                </c:pt>
                <c:pt idx="424">
                  <c:v>-31.4128714884</c:v>
                </c:pt>
                <c:pt idx="425">
                  <c:v>-35.921323408199996</c:v>
                </c:pt>
                <c:pt idx="426">
                  <c:v>-40.296782645999997</c:v>
                </c:pt>
                <c:pt idx="427">
                  <c:v>-44.392957251600002</c:v>
                </c:pt>
                <c:pt idx="428">
                  <c:v>-48.342839906999998</c:v>
                </c:pt>
                <c:pt idx="429">
                  <c:v>-52.013437930199999</c:v>
                </c:pt>
                <c:pt idx="430">
                  <c:v>-55.285057907400002</c:v>
                </c:pt>
                <c:pt idx="431">
                  <c:v>-58.383787397999996</c:v>
                </c:pt>
                <c:pt idx="432">
                  <c:v>-61.269728597400004</c:v>
                </c:pt>
                <c:pt idx="433">
                  <c:v>-63.769991019000003</c:v>
                </c:pt>
                <c:pt idx="434">
                  <c:v>-66.057465149400002</c:v>
                </c:pt>
                <c:pt idx="435">
                  <c:v>-68.14545025679999</c:v>
                </c:pt>
                <c:pt idx="436">
                  <c:v>-69.9142529274</c:v>
                </c:pt>
                <c:pt idx="437">
                  <c:v>-71.563362184200003</c:v>
                </c:pt>
                <c:pt idx="438">
                  <c:v>-73.1326758318</c:v>
                </c:pt>
                <c:pt idx="439">
                  <c:v>-74.462602651799997</c:v>
                </c:pt>
                <c:pt idx="440">
                  <c:v>-75.526544107799992</c:v>
                </c:pt>
                <c:pt idx="441">
                  <c:v>-76.138310445000002</c:v>
                </c:pt>
                <c:pt idx="442">
                  <c:v>-76.231405322400008</c:v>
                </c:pt>
                <c:pt idx="443">
                  <c:v>-76.058514835799997</c:v>
                </c:pt>
                <c:pt idx="444">
                  <c:v>-75.593040448799997</c:v>
                </c:pt>
                <c:pt idx="445">
                  <c:v>-74.781785088600003</c:v>
                </c:pt>
                <c:pt idx="446">
                  <c:v>-73.797639241799999</c:v>
                </c:pt>
                <c:pt idx="447">
                  <c:v>-72.481011690000003</c:v>
                </c:pt>
                <c:pt idx="448">
                  <c:v>-70.752106824000009</c:v>
                </c:pt>
                <c:pt idx="449">
                  <c:v>-68.876910007800006</c:v>
                </c:pt>
                <c:pt idx="450">
                  <c:v>-66.749027095800002</c:v>
                </c:pt>
                <c:pt idx="451">
                  <c:v>-64.248764674200004</c:v>
                </c:pt>
                <c:pt idx="452">
                  <c:v>-61.615509570599997</c:v>
                </c:pt>
                <c:pt idx="453">
                  <c:v>-58.7960647122</c:v>
                </c:pt>
                <c:pt idx="454">
                  <c:v>-55.684035953399999</c:v>
                </c:pt>
                <c:pt idx="455">
                  <c:v>-52.439014512599996</c:v>
                </c:pt>
                <c:pt idx="456">
                  <c:v>-48.981204780600002</c:v>
                </c:pt>
                <c:pt idx="457">
                  <c:v>-45.257409684600006</c:v>
                </c:pt>
                <c:pt idx="458">
                  <c:v>-41.413921174800002</c:v>
                </c:pt>
                <c:pt idx="459">
                  <c:v>-37.357644373799999</c:v>
                </c:pt>
                <c:pt idx="460">
                  <c:v>-33.075280013400004</c:v>
                </c:pt>
                <c:pt idx="461">
                  <c:v>-28.726419312000001</c:v>
                </c:pt>
                <c:pt idx="462">
                  <c:v>-24.231266660400003</c:v>
                </c:pt>
                <c:pt idx="463">
                  <c:v>-19.589822058599999</c:v>
                </c:pt>
                <c:pt idx="464">
                  <c:v>-14.9882752614</c:v>
                </c:pt>
                <c:pt idx="465">
                  <c:v>-10.3468306596</c:v>
                </c:pt>
                <c:pt idx="466">
                  <c:v>-5.5856926439999999</c:v>
                </c:pt>
                <c:pt idx="467">
                  <c:v>-0.85115316479999981</c:v>
                </c:pt>
                <c:pt idx="468">
                  <c:v>3.8567877780000002</c:v>
                </c:pt>
                <c:pt idx="469">
                  <c:v>8.5647287208000016</c:v>
                </c:pt>
                <c:pt idx="470">
                  <c:v>13.232771859000001</c:v>
                </c:pt>
                <c:pt idx="471">
                  <c:v>17.954012070000005</c:v>
                </c:pt>
                <c:pt idx="472">
                  <c:v>22.648653744600001</c:v>
                </c:pt>
                <c:pt idx="473">
                  <c:v>27.143806396199999</c:v>
                </c:pt>
                <c:pt idx="474">
                  <c:v>31.6389590478</c:v>
                </c:pt>
                <c:pt idx="475">
                  <c:v>36.200608040399999</c:v>
                </c:pt>
                <c:pt idx="476">
                  <c:v>40.496271668999995</c:v>
                </c:pt>
                <c:pt idx="477">
                  <c:v>44.525949933600003</c:v>
                </c:pt>
                <c:pt idx="478">
                  <c:v>48.449234052599998</c:v>
                </c:pt>
                <c:pt idx="479">
                  <c:v>52.053335734800001</c:v>
                </c:pt>
                <c:pt idx="480">
                  <c:v>55.311656443800004</c:v>
                </c:pt>
                <c:pt idx="481">
                  <c:v>58.423685202599998</c:v>
                </c:pt>
                <c:pt idx="482">
                  <c:v>61.256429329200003</c:v>
                </c:pt>
                <c:pt idx="483">
                  <c:v>63.756691750800002</c:v>
                </c:pt>
                <c:pt idx="484">
                  <c:v>66.110662222200006</c:v>
                </c:pt>
                <c:pt idx="485">
                  <c:v>68.251844402399996</c:v>
                </c:pt>
                <c:pt idx="486">
                  <c:v>70.1403404868</c:v>
                </c:pt>
                <c:pt idx="487">
                  <c:v>71.949040961999998</c:v>
                </c:pt>
                <c:pt idx="488">
                  <c:v>73.65134729159999</c:v>
                </c:pt>
                <c:pt idx="489">
                  <c:v>75.087668257199994</c:v>
                </c:pt>
                <c:pt idx="490">
                  <c:v>76.085113372199999</c:v>
                </c:pt>
                <c:pt idx="491">
                  <c:v>76.523989222799997</c:v>
                </c:pt>
                <c:pt idx="492">
                  <c:v>76.630383368400004</c:v>
                </c:pt>
                <c:pt idx="493">
                  <c:v>76.510689954599997</c:v>
                </c:pt>
                <c:pt idx="494">
                  <c:v>75.898923617399987</c:v>
                </c:pt>
                <c:pt idx="495">
                  <c:v>74.941376307000013</c:v>
                </c:pt>
                <c:pt idx="496">
                  <c:v>73.957230460200009</c:v>
                </c:pt>
                <c:pt idx="497">
                  <c:v>72.707099249400002</c:v>
                </c:pt>
                <c:pt idx="498">
                  <c:v>71.031391456199998</c:v>
                </c:pt>
                <c:pt idx="499">
                  <c:v>69.142895371799995</c:v>
                </c:pt>
                <c:pt idx="500">
                  <c:v>67.001713191600004</c:v>
                </c:pt>
                <c:pt idx="501">
                  <c:v>64.528049306400007</c:v>
                </c:pt>
                <c:pt idx="502">
                  <c:v>61.868195666399998</c:v>
                </c:pt>
                <c:pt idx="503">
                  <c:v>59.0354515398</c:v>
                </c:pt>
                <c:pt idx="504">
                  <c:v>55.976619853800003</c:v>
                </c:pt>
                <c:pt idx="505">
                  <c:v>52.678401340200004</c:v>
                </c:pt>
                <c:pt idx="506">
                  <c:v>49.114197462600004</c:v>
                </c:pt>
                <c:pt idx="507">
                  <c:v>45.377103098399999</c:v>
                </c:pt>
                <c:pt idx="508">
                  <c:v>41.520315320400002</c:v>
                </c:pt>
                <c:pt idx="509">
                  <c:v>37.424140714800004</c:v>
                </c:pt>
                <c:pt idx="510">
                  <c:v>33.115177817999999</c:v>
                </c:pt>
                <c:pt idx="511">
                  <c:v>28.753017848399999</c:v>
                </c:pt>
                <c:pt idx="512">
                  <c:v>24.284463733199999</c:v>
                </c:pt>
                <c:pt idx="513">
                  <c:v>19.6563183996</c:v>
                </c:pt>
                <c:pt idx="514">
                  <c:v>15.001574529599999</c:v>
                </c:pt>
                <c:pt idx="515">
                  <c:v>10.333531391399999</c:v>
                </c:pt>
                <c:pt idx="516">
                  <c:v>5.5989919121999998</c:v>
                </c:pt>
                <c:pt idx="517">
                  <c:v>0.86445243299999985</c:v>
                </c:pt>
                <c:pt idx="518">
                  <c:v>-3.8168899733999999</c:v>
                </c:pt>
                <c:pt idx="519">
                  <c:v>-8.4450353069999995</c:v>
                </c:pt>
                <c:pt idx="520">
                  <c:v>-13.0731806406</c:v>
                </c:pt>
                <c:pt idx="521">
                  <c:v>-17.781121583400001</c:v>
                </c:pt>
                <c:pt idx="522">
                  <c:v>-22.4624639898</c:v>
                </c:pt>
                <c:pt idx="523">
                  <c:v>-26.957616641400001</c:v>
                </c:pt>
                <c:pt idx="524">
                  <c:v>-31.4128714884</c:v>
                </c:pt>
                <c:pt idx="525">
                  <c:v>-35.947921944599997</c:v>
                </c:pt>
                <c:pt idx="526">
                  <c:v>-40.296782646000004</c:v>
                </c:pt>
                <c:pt idx="527">
                  <c:v>-44.299862374200004</c:v>
                </c:pt>
                <c:pt idx="528">
                  <c:v>-48.116752347599999</c:v>
                </c:pt>
                <c:pt idx="529">
                  <c:v>-51.734153298000003</c:v>
                </c:pt>
                <c:pt idx="530">
                  <c:v>-55.045671079800002</c:v>
                </c:pt>
                <c:pt idx="531">
                  <c:v>-58.157699838599996</c:v>
                </c:pt>
                <c:pt idx="532">
                  <c:v>-61.030341769800003</c:v>
                </c:pt>
                <c:pt idx="533">
                  <c:v>-63.557202727800004</c:v>
                </c:pt>
                <c:pt idx="534">
                  <c:v>-65.871275394600005</c:v>
                </c:pt>
                <c:pt idx="535">
                  <c:v>-67.972559770200007</c:v>
                </c:pt>
                <c:pt idx="536">
                  <c:v>-69.781260245400006</c:v>
                </c:pt>
                <c:pt idx="537">
                  <c:v>-71.443668770399995</c:v>
                </c:pt>
                <c:pt idx="538">
                  <c:v>-73.026281686199994</c:v>
                </c:pt>
                <c:pt idx="539">
                  <c:v>-74.436004115399996</c:v>
                </c:pt>
                <c:pt idx="540">
                  <c:v>-75.526544107799992</c:v>
                </c:pt>
                <c:pt idx="541">
                  <c:v>-76.071814103999998</c:v>
                </c:pt>
                <c:pt idx="542">
                  <c:v>-76.178208249600004</c:v>
                </c:pt>
                <c:pt idx="543">
                  <c:v>-76.125011176800001</c:v>
                </c:pt>
                <c:pt idx="544">
                  <c:v>-75.712733862600004</c:v>
                </c:pt>
                <c:pt idx="545">
                  <c:v>-74.848281429600007</c:v>
                </c:pt>
                <c:pt idx="546">
                  <c:v>-73.850836314600002</c:v>
                </c:pt>
                <c:pt idx="547">
                  <c:v>-72.614004371999997</c:v>
                </c:pt>
                <c:pt idx="548">
                  <c:v>-70.938296578799992</c:v>
                </c:pt>
                <c:pt idx="549">
                  <c:v>-69.076399030800005</c:v>
                </c:pt>
                <c:pt idx="550">
                  <c:v>-66.988413923400003</c:v>
                </c:pt>
                <c:pt idx="551">
                  <c:v>-64.48815150179999</c:v>
                </c:pt>
                <c:pt idx="552">
                  <c:v>-61.828297861799996</c:v>
                </c:pt>
                <c:pt idx="553">
                  <c:v>-59.075349344400003</c:v>
                </c:pt>
                <c:pt idx="554">
                  <c:v>-56.056415463000008</c:v>
                </c:pt>
                <c:pt idx="555">
                  <c:v>-52.824693290400006</c:v>
                </c:pt>
                <c:pt idx="556">
                  <c:v>-49.353584290200004</c:v>
                </c:pt>
                <c:pt idx="557">
                  <c:v>-45.629789194200001</c:v>
                </c:pt>
                <c:pt idx="558">
                  <c:v>-41.812899220799999</c:v>
                </c:pt>
                <c:pt idx="559">
                  <c:v>-37.809819492599999</c:v>
                </c:pt>
                <c:pt idx="560">
                  <c:v>-33.540754400399997</c:v>
                </c:pt>
                <c:pt idx="561">
                  <c:v>-29.1785944308</c:v>
                </c:pt>
                <c:pt idx="562">
                  <c:v>-24.710040315600001</c:v>
                </c:pt>
                <c:pt idx="563">
                  <c:v>-20.095194250200002</c:v>
                </c:pt>
                <c:pt idx="564">
                  <c:v>-15.4670489166</c:v>
                </c:pt>
                <c:pt idx="565">
                  <c:v>-10.785706510200001</c:v>
                </c:pt>
                <c:pt idx="566">
                  <c:v>-6.0112692264000005</c:v>
                </c:pt>
                <c:pt idx="567">
                  <c:v>-1.2900290154</c:v>
                </c:pt>
                <c:pt idx="568">
                  <c:v>3.3913133909999997</c:v>
                </c:pt>
                <c:pt idx="569">
                  <c:v>8.0859550656000003</c:v>
                </c:pt>
                <c:pt idx="570">
                  <c:v>12.740698935599999</c:v>
                </c:pt>
                <c:pt idx="571">
                  <c:v>17.435340610200001</c:v>
                </c:pt>
                <c:pt idx="572">
                  <c:v>22.1166830166</c:v>
                </c:pt>
                <c:pt idx="573">
                  <c:v>26.5985364</c:v>
                </c:pt>
                <c:pt idx="574">
                  <c:v>31.0670905152</c:v>
                </c:pt>
                <c:pt idx="575">
                  <c:v>35.642038776</c:v>
                </c:pt>
                <c:pt idx="576">
                  <c:v>40.0041987456</c:v>
                </c:pt>
                <c:pt idx="577">
                  <c:v>44.060475546600003</c:v>
                </c:pt>
                <c:pt idx="578">
                  <c:v>47.930562592800001</c:v>
                </c:pt>
                <c:pt idx="579">
                  <c:v>51.508065738600003</c:v>
                </c:pt>
                <c:pt idx="580">
                  <c:v>54.792984984</c:v>
                </c:pt>
                <c:pt idx="581">
                  <c:v>57.891714474600001</c:v>
                </c:pt>
                <c:pt idx="582">
                  <c:v>60.697860064799997</c:v>
                </c:pt>
                <c:pt idx="583">
                  <c:v>63.198122486399996</c:v>
                </c:pt>
                <c:pt idx="584">
                  <c:v>65.525494421399998</c:v>
                </c:pt>
                <c:pt idx="585">
                  <c:v>67.640078065200015</c:v>
                </c:pt>
                <c:pt idx="586">
                  <c:v>70.406325850800016</c:v>
                </c:pt>
                <c:pt idx="587">
                  <c:v>78.931156767000004</c:v>
                </c:pt>
                <c:pt idx="588">
                  <c:v>100.28978149620001</c:v>
                </c:pt>
                <c:pt idx="589">
                  <c:v>127.34049301500002</c:v>
                </c:pt>
                <c:pt idx="590">
                  <c:v>137.43463757880002</c:v>
                </c:pt>
                <c:pt idx="591">
                  <c:v>127.0479091146</c:v>
                </c:pt>
                <c:pt idx="592">
                  <c:v>119.98599770039999</c:v>
                </c:pt>
                <c:pt idx="593">
                  <c:v>125.74458083100001</c:v>
                </c:pt>
                <c:pt idx="594">
                  <c:v>131.03768957459999</c:v>
                </c:pt>
                <c:pt idx="595">
                  <c:v>130.2530327508</c:v>
                </c:pt>
                <c:pt idx="596">
                  <c:v>126.75532521419998</c:v>
                </c:pt>
                <c:pt idx="597">
                  <c:v>121.4622164706</c:v>
                </c:pt>
                <c:pt idx="598">
                  <c:v>116.2622026044</c:v>
                </c:pt>
                <c:pt idx="599">
                  <c:v>112.45861189920001</c:v>
                </c:pt>
                <c:pt idx="600">
                  <c:v>110.0381450868</c:v>
                </c:pt>
                <c:pt idx="601">
                  <c:v>108.84121094880001</c:v>
                </c:pt>
                <c:pt idx="602">
                  <c:v>103.97367878760001</c:v>
                </c:pt>
                <c:pt idx="603">
                  <c:v>94.797183729600007</c:v>
                </c:pt>
                <c:pt idx="604">
                  <c:v>89.357783035799997</c:v>
                </c:pt>
                <c:pt idx="605">
                  <c:v>86.697929395800003</c:v>
                </c:pt>
                <c:pt idx="606">
                  <c:v>80.048295295800003</c:v>
                </c:pt>
                <c:pt idx="607">
                  <c:v>72.37461754440001</c:v>
                </c:pt>
                <c:pt idx="608">
                  <c:v>65.671786371600007</c:v>
                </c:pt>
                <c:pt idx="609">
                  <c:v>57.466137892200003</c:v>
                </c:pt>
                <c:pt idx="610">
                  <c:v>50.058445504799998</c:v>
                </c:pt>
                <c:pt idx="611">
                  <c:v>43.275818722799997</c:v>
                </c:pt>
                <c:pt idx="612">
                  <c:v>34.844082684</c:v>
                </c:pt>
                <c:pt idx="613">
                  <c:v>27.024112982399998</c:v>
                </c:pt>
                <c:pt idx="614">
                  <c:v>18.7918659666</c:v>
                </c:pt>
                <c:pt idx="615">
                  <c:v>9.0036045714000004</c:v>
                </c:pt>
                <c:pt idx="616">
                  <c:v>1.7821019387999999</c:v>
                </c:pt>
                <c:pt idx="617">
                  <c:v>-4.4286563105999992</c:v>
                </c:pt>
                <c:pt idx="618">
                  <c:v>-13.605151368600001</c:v>
                </c:pt>
                <c:pt idx="619">
                  <c:v>-22.848142767600002</c:v>
                </c:pt>
                <c:pt idx="620">
                  <c:v>-30.654813200999996</c:v>
                </c:pt>
                <c:pt idx="621">
                  <c:v>-38.261994611399999</c:v>
                </c:pt>
                <c:pt idx="622">
                  <c:v>-45.004723588800005</c:v>
                </c:pt>
                <c:pt idx="623">
                  <c:v>-52.758196949400002</c:v>
                </c:pt>
                <c:pt idx="624">
                  <c:v>-62.200677371400005</c:v>
                </c:pt>
                <c:pt idx="625">
                  <c:v>-69.581771222399993</c:v>
                </c:pt>
                <c:pt idx="626">
                  <c:v>-75.526544107799992</c:v>
                </c:pt>
                <c:pt idx="627">
                  <c:v>-82.482061376399997</c:v>
                </c:pt>
                <c:pt idx="628">
                  <c:v>-88.599724748400007</c:v>
                </c:pt>
                <c:pt idx="629">
                  <c:v>-94.212015928800014</c:v>
                </c:pt>
                <c:pt idx="630">
                  <c:v>-100.50256978740001</c:v>
                </c:pt>
                <c:pt idx="631">
                  <c:v>-105.2238099984</c:v>
                </c:pt>
                <c:pt idx="632">
                  <c:v>-109.02740070359999</c:v>
                </c:pt>
                <c:pt idx="633">
                  <c:v>-113.6289475008</c:v>
                </c:pt>
                <c:pt idx="634">
                  <c:v>-117.4192389378</c:v>
                </c:pt>
                <c:pt idx="635">
                  <c:v>-120.93024574259999</c:v>
                </c:pt>
                <c:pt idx="636">
                  <c:v>-124.8934276662</c:v>
                </c:pt>
                <c:pt idx="637">
                  <c:v>-127.1809017966</c:v>
                </c:pt>
                <c:pt idx="638">
                  <c:v>-128.7635147124</c:v>
                </c:pt>
                <c:pt idx="639">
                  <c:v>-131.23717859760001</c:v>
                </c:pt>
                <c:pt idx="640">
                  <c:v>-132.66020029500001</c:v>
                </c:pt>
                <c:pt idx="641">
                  <c:v>-132.926185659</c:v>
                </c:pt>
                <c:pt idx="642">
                  <c:v>-133.07247760920001</c:v>
                </c:pt>
                <c:pt idx="643">
                  <c:v>-132.14152883520001</c:v>
                </c:pt>
                <c:pt idx="644">
                  <c:v>-130.7052078696</c:v>
                </c:pt>
                <c:pt idx="645">
                  <c:v>-129.40187958600001</c:v>
                </c:pt>
                <c:pt idx="646">
                  <c:v>-126.87501862800001</c:v>
                </c:pt>
                <c:pt idx="647">
                  <c:v>-123.68319425999999</c:v>
                </c:pt>
                <c:pt idx="648">
                  <c:v>-120.624362574</c:v>
                </c:pt>
                <c:pt idx="649">
                  <c:v>-116.5281879684</c:v>
                </c:pt>
                <c:pt idx="650">
                  <c:v>-112.05963385320001</c:v>
                </c:pt>
                <c:pt idx="651">
                  <c:v>-108.0166563204</c:v>
                </c:pt>
                <c:pt idx="652">
                  <c:v>-103.02943074540001</c:v>
                </c:pt>
                <c:pt idx="653">
                  <c:v>-97.417139564999999</c:v>
                </c:pt>
                <c:pt idx="654">
                  <c:v>-92.017636675799992</c:v>
                </c:pt>
                <c:pt idx="655">
                  <c:v>-85.899973303799996</c:v>
                </c:pt>
                <c:pt idx="656">
                  <c:v>-79.409930422200006</c:v>
                </c:pt>
                <c:pt idx="657">
                  <c:v>-73.039580954400009</c:v>
                </c:pt>
                <c:pt idx="658">
                  <c:v>-65.751581980799997</c:v>
                </c:pt>
                <c:pt idx="659">
                  <c:v>-57.9981086202</c:v>
                </c:pt>
                <c:pt idx="660">
                  <c:v>-50.630314037399998</c:v>
                </c:pt>
                <c:pt idx="661">
                  <c:v>-42.916738481400003</c:v>
                </c:pt>
                <c:pt idx="662">
                  <c:v>-34.950476829599999</c:v>
                </c:pt>
                <c:pt idx="663">
                  <c:v>-27.396492492</c:v>
                </c:pt>
                <c:pt idx="664">
                  <c:v>-19.8292088862</c:v>
                </c:pt>
                <c:pt idx="665">
                  <c:v>-11.823049429800001</c:v>
                </c:pt>
                <c:pt idx="666">
                  <c:v>-3.4977075366000001</c:v>
                </c:pt>
                <c:pt idx="667">
                  <c:v>4.6547438699999999</c:v>
                </c:pt>
                <c:pt idx="668">
                  <c:v>12.501312108</c:v>
                </c:pt>
                <c:pt idx="669">
                  <c:v>20.826654001200001</c:v>
                </c:pt>
                <c:pt idx="670">
                  <c:v>29.351484917400001</c:v>
                </c:pt>
                <c:pt idx="671">
                  <c:v>37.211352423599998</c:v>
                </c:pt>
                <c:pt idx="672">
                  <c:v>45.244110416399998</c:v>
                </c:pt>
                <c:pt idx="673">
                  <c:v>53.449758895800002</c:v>
                </c:pt>
                <c:pt idx="674">
                  <c:v>60.777655674000002</c:v>
                </c:pt>
                <c:pt idx="675">
                  <c:v>68.278442938799998</c:v>
                </c:pt>
                <c:pt idx="676">
                  <c:v>76.005317762999994</c:v>
                </c:pt>
                <c:pt idx="677">
                  <c:v>82.2958716216</c:v>
                </c:pt>
                <c:pt idx="678">
                  <c:v>88.360337920800006</c:v>
                </c:pt>
                <c:pt idx="679">
                  <c:v>94.956774948000003</c:v>
                </c:pt>
                <c:pt idx="680">
                  <c:v>100.1700880824</c:v>
                </c:pt>
                <c:pt idx="681">
                  <c:v>104.87802902519999</c:v>
                </c:pt>
                <c:pt idx="682">
                  <c:v>110.26423264619999</c:v>
                </c:pt>
                <c:pt idx="683">
                  <c:v>114.3604072518</c:v>
                </c:pt>
                <c:pt idx="684">
                  <c:v>117.6187279608</c:v>
                </c:pt>
                <c:pt idx="685">
                  <c:v>121.64840622540001</c:v>
                </c:pt>
                <c:pt idx="686">
                  <c:v>124.7870335206</c:v>
                </c:pt>
                <c:pt idx="687">
                  <c:v>126.8218215552</c:v>
                </c:pt>
                <c:pt idx="688">
                  <c:v>129.2422883676</c:v>
                </c:pt>
                <c:pt idx="689">
                  <c:v>130.97119323359999</c:v>
                </c:pt>
                <c:pt idx="690">
                  <c:v>131.6095581072</c:v>
                </c:pt>
                <c:pt idx="691">
                  <c:v>132.28782078539999</c:v>
                </c:pt>
                <c:pt idx="692">
                  <c:v>132.30112005359999</c:v>
                </c:pt>
                <c:pt idx="693">
                  <c:v>131.42336835239999</c:v>
                </c:pt>
                <c:pt idx="694">
                  <c:v>130.53231738299999</c:v>
                </c:pt>
                <c:pt idx="695">
                  <c:v>128.869908858</c:v>
                </c:pt>
                <c:pt idx="696">
                  <c:v>126.22335448620001</c:v>
                </c:pt>
                <c:pt idx="697">
                  <c:v>123.616697919</c:v>
                </c:pt>
                <c:pt idx="698">
                  <c:v>120.5977640376</c:v>
                </c:pt>
                <c:pt idx="699">
                  <c:v>116.7143777232</c:v>
                </c:pt>
                <c:pt idx="700">
                  <c:v>112.5251082402</c:v>
                </c:pt>
                <c:pt idx="701">
                  <c:v>107.85706510199999</c:v>
                </c:pt>
                <c:pt idx="702">
                  <c:v>102.7102483086</c:v>
                </c:pt>
                <c:pt idx="703">
                  <c:v>97.550132246999993</c:v>
                </c:pt>
                <c:pt idx="704">
                  <c:v>92.030935944000007</c:v>
                </c:pt>
                <c:pt idx="705">
                  <c:v>85.979768913000001</c:v>
                </c:pt>
                <c:pt idx="706">
                  <c:v>79.622718713399991</c:v>
                </c:pt>
                <c:pt idx="707">
                  <c:v>72.773595590399992</c:v>
                </c:pt>
                <c:pt idx="708">
                  <c:v>65.631888567000004</c:v>
                </c:pt>
                <c:pt idx="709">
                  <c:v>58.476882275400001</c:v>
                </c:pt>
                <c:pt idx="710">
                  <c:v>50.949496474200004</c:v>
                </c:pt>
                <c:pt idx="711">
                  <c:v>43.1029282362</c:v>
                </c:pt>
                <c:pt idx="712">
                  <c:v>35.216462193599995</c:v>
                </c:pt>
                <c:pt idx="713">
                  <c:v>27.130507127999998</c:v>
                </c:pt>
                <c:pt idx="714">
                  <c:v>19.057851330600002</c:v>
                </c:pt>
                <c:pt idx="715">
                  <c:v>11.131487483400001</c:v>
                </c:pt>
                <c:pt idx="716">
                  <c:v>2.9258390040000002</c:v>
                </c:pt>
                <c:pt idx="717">
                  <c:v>-5.399502889199999</c:v>
                </c:pt>
                <c:pt idx="718">
                  <c:v>-13.5253557594</c:v>
                </c:pt>
                <c:pt idx="719">
                  <c:v>-21.7177049706</c:v>
                </c:pt>
                <c:pt idx="720">
                  <c:v>-29.856857109</c:v>
                </c:pt>
                <c:pt idx="721">
                  <c:v>-37.730023883400001</c:v>
                </c:pt>
                <c:pt idx="722">
                  <c:v>-45.696285535200005</c:v>
                </c:pt>
                <c:pt idx="723">
                  <c:v>-53.689145723400003</c:v>
                </c:pt>
                <c:pt idx="724">
                  <c:v>-61.309626401999999</c:v>
                </c:pt>
                <c:pt idx="725">
                  <c:v>-68.637523180199992</c:v>
                </c:pt>
                <c:pt idx="726">
                  <c:v>-75.71273386259999</c:v>
                </c:pt>
                <c:pt idx="727">
                  <c:v>-82.455462839999996</c:v>
                </c:pt>
                <c:pt idx="728">
                  <c:v>-88.972104258000002</c:v>
                </c:pt>
                <c:pt idx="729">
                  <c:v>-95.089767629999997</c:v>
                </c:pt>
                <c:pt idx="730">
                  <c:v>-100.5690661284</c:v>
                </c:pt>
                <c:pt idx="731">
                  <c:v>-105.59618950799999</c:v>
                </c:pt>
                <c:pt idx="732">
                  <c:v>-110.29083118259999</c:v>
                </c:pt>
                <c:pt idx="733">
                  <c:v>-114.53329773839999</c:v>
                </c:pt>
                <c:pt idx="734">
                  <c:v>-118.3235891754</c:v>
                </c:pt>
                <c:pt idx="735">
                  <c:v>-121.7149025664</c:v>
                </c:pt>
                <c:pt idx="736">
                  <c:v>-124.6939386432</c:v>
                </c:pt>
                <c:pt idx="737">
                  <c:v>-127.2207996012</c:v>
                </c:pt>
                <c:pt idx="738">
                  <c:v>-129.2821861722</c:v>
                </c:pt>
                <c:pt idx="739">
                  <c:v>-130.95789396539999</c:v>
                </c:pt>
                <c:pt idx="740">
                  <c:v>-132.18142663979998</c:v>
                </c:pt>
                <c:pt idx="741">
                  <c:v>-132.71339736779998</c:v>
                </c:pt>
                <c:pt idx="742">
                  <c:v>-132.62030249039998</c:v>
                </c:pt>
                <c:pt idx="743">
                  <c:v>-132.0484339578</c:v>
                </c:pt>
                <c:pt idx="744">
                  <c:v>-130.89139762439999</c:v>
                </c:pt>
                <c:pt idx="745">
                  <c:v>-129.16249275839999</c:v>
                </c:pt>
                <c:pt idx="746">
                  <c:v>-126.84842009159999</c:v>
                </c:pt>
                <c:pt idx="747">
                  <c:v>-123.89598255119999</c:v>
                </c:pt>
                <c:pt idx="748">
                  <c:v>-120.5977640376</c:v>
                </c:pt>
                <c:pt idx="749">
                  <c:v>-116.99366235540001</c:v>
                </c:pt>
                <c:pt idx="750">
                  <c:v>-112.7378965314</c:v>
                </c:pt>
                <c:pt idx="751">
                  <c:v>-107.99005778400002</c:v>
                </c:pt>
                <c:pt idx="752">
                  <c:v>-103.04273001360001</c:v>
                </c:pt>
                <c:pt idx="753">
                  <c:v>-97.736322001800005</c:v>
                </c:pt>
                <c:pt idx="754">
                  <c:v>-92.137330089599999</c:v>
                </c:pt>
                <c:pt idx="755">
                  <c:v>-86.325549886199994</c:v>
                </c:pt>
                <c:pt idx="756">
                  <c:v>-79.941901150199996</c:v>
                </c:pt>
                <c:pt idx="757">
                  <c:v>-73.039580954400009</c:v>
                </c:pt>
                <c:pt idx="758">
                  <c:v>-65.977669540199997</c:v>
                </c:pt>
                <c:pt idx="759">
                  <c:v>-58.6896705666</c:v>
                </c:pt>
                <c:pt idx="760">
                  <c:v>-51.148985497200002</c:v>
                </c:pt>
                <c:pt idx="761">
                  <c:v>-43.462008477600001</c:v>
                </c:pt>
                <c:pt idx="762">
                  <c:v>-35.495746825799998</c:v>
                </c:pt>
                <c:pt idx="763">
                  <c:v>-27.329996151</c:v>
                </c:pt>
                <c:pt idx="764">
                  <c:v>-19.270639621800001</c:v>
                </c:pt>
                <c:pt idx="765">
                  <c:v>-11.251180897199999</c:v>
                </c:pt>
                <c:pt idx="766">
                  <c:v>-3.0721309541999999</c:v>
                </c:pt>
                <c:pt idx="767">
                  <c:v>5.2000138661999999</c:v>
                </c:pt>
                <c:pt idx="768">
                  <c:v>13.458859418400001</c:v>
                </c:pt>
                <c:pt idx="769">
                  <c:v>21.651208629600003</c:v>
                </c:pt>
                <c:pt idx="770">
                  <c:v>29.697265890600001</c:v>
                </c:pt>
                <c:pt idx="771">
                  <c:v>37.676826810599998</c:v>
                </c:pt>
                <c:pt idx="772">
                  <c:v>45.709584803399999</c:v>
                </c:pt>
                <c:pt idx="773">
                  <c:v>53.6359486506</c:v>
                </c:pt>
                <c:pt idx="774">
                  <c:v>61.296327133799998</c:v>
                </c:pt>
                <c:pt idx="775">
                  <c:v>68.704019521199996</c:v>
                </c:pt>
                <c:pt idx="776">
                  <c:v>75.805828739999995</c:v>
                </c:pt>
                <c:pt idx="777">
                  <c:v>82.548557717400001</c:v>
                </c:pt>
                <c:pt idx="778">
                  <c:v>88.972104258000002</c:v>
                </c:pt>
                <c:pt idx="779">
                  <c:v>95.009972020800006</c:v>
                </c:pt>
                <c:pt idx="780">
                  <c:v>100.55576686020001</c:v>
                </c:pt>
                <c:pt idx="781">
                  <c:v>105.662685849</c:v>
                </c:pt>
                <c:pt idx="782">
                  <c:v>110.33072898719999</c:v>
                </c:pt>
                <c:pt idx="783">
                  <c:v>114.51999847019999</c:v>
                </c:pt>
                <c:pt idx="784">
                  <c:v>118.3501877118</c:v>
                </c:pt>
                <c:pt idx="785">
                  <c:v>121.82129671200001</c:v>
                </c:pt>
                <c:pt idx="786">
                  <c:v>124.7737342524</c:v>
                </c:pt>
                <c:pt idx="787">
                  <c:v>127.2340988694</c:v>
                </c:pt>
                <c:pt idx="788">
                  <c:v>129.335383245</c:v>
                </c:pt>
                <c:pt idx="789">
                  <c:v>131.03768957459999</c:v>
                </c:pt>
                <c:pt idx="790">
                  <c:v>132.18142663979998</c:v>
                </c:pt>
                <c:pt idx="791">
                  <c:v>132.66020029499998</c:v>
                </c:pt>
                <c:pt idx="792">
                  <c:v>132.51390834479997</c:v>
                </c:pt>
                <c:pt idx="793">
                  <c:v>131.87554347119999</c:v>
                </c:pt>
                <c:pt idx="794">
                  <c:v>130.74510567419998</c:v>
                </c:pt>
                <c:pt idx="795">
                  <c:v>129.00290153999998</c:v>
                </c:pt>
                <c:pt idx="796">
                  <c:v>126.66223033680001</c:v>
                </c:pt>
                <c:pt idx="797">
                  <c:v>123.8560847466</c:v>
                </c:pt>
                <c:pt idx="798">
                  <c:v>120.6509611104</c:v>
                </c:pt>
                <c:pt idx="799">
                  <c:v>116.99366235540001</c:v>
                </c:pt>
                <c:pt idx="800">
                  <c:v>112.7910936042</c:v>
                </c:pt>
                <c:pt idx="801">
                  <c:v>108.08315266139999</c:v>
                </c:pt>
                <c:pt idx="802">
                  <c:v>103.05602928179999</c:v>
                </c:pt>
                <c:pt idx="803">
                  <c:v>97.802818342800009</c:v>
                </c:pt>
                <c:pt idx="804">
                  <c:v>92.257023503400006</c:v>
                </c:pt>
                <c:pt idx="805">
                  <c:v>86.325549886199994</c:v>
                </c:pt>
                <c:pt idx="806">
                  <c:v>79.928601881999981</c:v>
                </c:pt>
                <c:pt idx="807">
                  <c:v>73.079478758999983</c:v>
                </c:pt>
                <c:pt idx="808">
                  <c:v>65.937771735599995</c:v>
                </c:pt>
                <c:pt idx="809">
                  <c:v>58.623174225599996</c:v>
                </c:pt>
                <c:pt idx="810">
                  <c:v>51.095788424399998</c:v>
                </c:pt>
                <c:pt idx="811">
                  <c:v>43.315716527399999</c:v>
                </c:pt>
                <c:pt idx="812">
                  <c:v>35.362754143800004</c:v>
                </c:pt>
                <c:pt idx="813">
                  <c:v>27.343295419199997</c:v>
                </c:pt>
                <c:pt idx="814">
                  <c:v>19.323836694599997</c:v>
                </c:pt>
                <c:pt idx="815">
                  <c:v>11.304377969999999</c:v>
                </c:pt>
                <c:pt idx="816">
                  <c:v>3.2051236361999997</c:v>
                </c:pt>
                <c:pt idx="817">
                  <c:v>-5.0005248432</c:v>
                </c:pt>
                <c:pt idx="818">
                  <c:v>-13.232771859000001</c:v>
                </c:pt>
                <c:pt idx="819">
                  <c:v>-21.4384203384</c:v>
                </c:pt>
                <c:pt idx="820">
                  <c:v>-29.590871745000001</c:v>
                </c:pt>
                <c:pt idx="821">
                  <c:v>-37.650228274200003</c:v>
                </c:pt>
                <c:pt idx="822">
                  <c:v>-45.669686998800003</c:v>
                </c:pt>
                <c:pt idx="823">
                  <c:v>-53.6359486506</c:v>
                </c:pt>
                <c:pt idx="824">
                  <c:v>-61.3229256702</c:v>
                </c:pt>
                <c:pt idx="825">
                  <c:v>-68.650822448399992</c:v>
                </c:pt>
                <c:pt idx="826">
                  <c:v>-75.752631667200006</c:v>
                </c:pt>
                <c:pt idx="827">
                  <c:v>-82.601754790200005</c:v>
                </c:pt>
                <c:pt idx="828">
                  <c:v>-89.051899867200007</c:v>
                </c:pt>
                <c:pt idx="829">
                  <c:v>-95.063169093599996</c:v>
                </c:pt>
                <c:pt idx="830">
                  <c:v>-100.62226320119998</c:v>
                </c:pt>
                <c:pt idx="831">
                  <c:v>-105.71588292179999</c:v>
                </c:pt>
                <c:pt idx="832">
                  <c:v>-110.38392605999999</c:v>
                </c:pt>
                <c:pt idx="833">
                  <c:v>-114.6263926158</c:v>
                </c:pt>
                <c:pt idx="834">
                  <c:v>-118.42998332100001</c:v>
                </c:pt>
                <c:pt idx="835">
                  <c:v>-121.83459598020001</c:v>
                </c:pt>
                <c:pt idx="836">
                  <c:v>-124.86682912980001</c:v>
                </c:pt>
                <c:pt idx="837">
                  <c:v>-127.47348569700002</c:v>
                </c:pt>
                <c:pt idx="838">
                  <c:v>-129.57477007260002</c:v>
                </c:pt>
                <c:pt idx="839">
                  <c:v>-131.197280793</c:v>
                </c:pt>
                <c:pt idx="840">
                  <c:v>-132.31441932179999</c:v>
                </c:pt>
                <c:pt idx="841">
                  <c:v>-132.77989370879999</c:v>
                </c:pt>
                <c:pt idx="842">
                  <c:v>-132.66020029499998</c:v>
                </c:pt>
                <c:pt idx="843">
                  <c:v>-132.1149302988</c:v>
                </c:pt>
                <c:pt idx="844">
                  <c:v>-131.03768957459999</c:v>
                </c:pt>
                <c:pt idx="845">
                  <c:v>-129.2821861722</c:v>
                </c:pt>
                <c:pt idx="846">
                  <c:v>-126.91491643259999</c:v>
                </c:pt>
              </c:numCache>
            </c:numRef>
          </c:yVal>
          <c:smooth val="1"/>
          <c:extLst>
            <c:ext xmlns:c16="http://schemas.microsoft.com/office/drawing/2014/chart" uri="{C3380CC4-5D6E-409C-BE32-E72D297353CC}">
              <c16:uniqueId val="{00000003-3733-4188-A3A2-B949695B851D}"/>
            </c:ext>
          </c:extLst>
        </c:ser>
        <c:ser>
          <c:idx val="4"/>
          <c:order val="4"/>
          <c:tx>
            <c:strRef>
              <c:f>'{30DADD2E-3D48-4C63-96DB-3D4A90'!$F$3</c:f>
              <c:strCache>
                <c:ptCount val="1"/>
                <c:pt idx="0">
                  <c:v>375 Hz</c:v>
                </c:pt>
              </c:strCache>
            </c:strRef>
          </c:tx>
          <c:spPr>
            <a:ln w="19050" cap="rnd">
              <a:solidFill>
                <a:schemeClr val="accent5"/>
              </a:solidFill>
              <a:round/>
            </a:ln>
            <a:effectLst/>
          </c:spPr>
          <c:marker>
            <c:symbol val="none"/>
          </c:marker>
          <c:xVal>
            <c:numRef>
              <c:f>'{30DADD2E-3D48-4C63-96DB-3D4A90'!$A$1558:$A$2404</c:f>
              <c:numCache>
                <c:formatCode>General</c:formatCode>
                <c:ptCount val="847"/>
                <c:pt idx="0">
                  <c:v>0.25899999999999401</c:v>
                </c:pt>
                <c:pt idx="1">
                  <c:v>0.25916666666666099</c:v>
                </c:pt>
                <c:pt idx="2">
                  <c:v>0.25933333333332698</c:v>
                </c:pt>
                <c:pt idx="3">
                  <c:v>0.25949999999999401</c:v>
                </c:pt>
                <c:pt idx="4">
                  <c:v>0.25966666666666099</c:v>
                </c:pt>
                <c:pt idx="5">
                  <c:v>0.25983333333332698</c:v>
                </c:pt>
                <c:pt idx="6">
                  <c:v>0.25999999999999401</c:v>
                </c:pt>
                <c:pt idx="7">
                  <c:v>0.260166666666661</c:v>
                </c:pt>
                <c:pt idx="8">
                  <c:v>0.26033333333332698</c:v>
                </c:pt>
                <c:pt idx="9">
                  <c:v>0.26049999999999401</c:v>
                </c:pt>
                <c:pt idx="10">
                  <c:v>0.260666666666661</c:v>
                </c:pt>
                <c:pt idx="11">
                  <c:v>0.26083333333332698</c:v>
                </c:pt>
                <c:pt idx="12">
                  <c:v>0.26099999999999401</c:v>
                </c:pt>
                <c:pt idx="13">
                  <c:v>0.261166666666661</c:v>
                </c:pt>
                <c:pt idx="14">
                  <c:v>0.26133333333332698</c:v>
                </c:pt>
                <c:pt idx="15">
                  <c:v>0.26149999999999402</c:v>
                </c:pt>
                <c:pt idx="16">
                  <c:v>0.261666666666661</c:v>
                </c:pt>
                <c:pt idx="17">
                  <c:v>0.26183333333332698</c:v>
                </c:pt>
                <c:pt idx="18">
                  <c:v>0.26199999999999402</c:v>
                </c:pt>
                <c:pt idx="19">
                  <c:v>0.262166666666661</c:v>
                </c:pt>
                <c:pt idx="20">
                  <c:v>0.26233333333332698</c:v>
                </c:pt>
                <c:pt idx="21">
                  <c:v>0.26249999999999402</c:v>
                </c:pt>
                <c:pt idx="22">
                  <c:v>0.262666666666661</c:v>
                </c:pt>
                <c:pt idx="23">
                  <c:v>0.26283333333332698</c:v>
                </c:pt>
                <c:pt idx="24">
                  <c:v>0.26299999999999402</c:v>
                </c:pt>
                <c:pt idx="25">
                  <c:v>0.263166666666661</c:v>
                </c:pt>
                <c:pt idx="26">
                  <c:v>0.26333333333332698</c:v>
                </c:pt>
                <c:pt idx="27">
                  <c:v>0.26349999999999402</c:v>
                </c:pt>
                <c:pt idx="28">
                  <c:v>0.263666666666661</c:v>
                </c:pt>
                <c:pt idx="29">
                  <c:v>0.26383333333332698</c:v>
                </c:pt>
                <c:pt idx="30">
                  <c:v>0.26399999999999402</c:v>
                </c:pt>
                <c:pt idx="31">
                  <c:v>0.264166666666661</c:v>
                </c:pt>
                <c:pt idx="32">
                  <c:v>0.26433333333332698</c:v>
                </c:pt>
                <c:pt idx="33">
                  <c:v>0.26449999999999402</c:v>
                </c:pt>
                <c:pt idx="34">
                  <c:v>0.264666666666661</c:v>
                </c:pt>
                <c:pt idx="35">
                  <c:v>0.26483333333332798</c:v>
                </c:pt>
                <c:pt idx="36">
                  <c:v>0.26499999999999402</c:v>
                </c:pt>
                <c:pt idx="37">
                  <c:v>0.265166666666661</c:v>
                </c:pt>
                <c:pt idx="38">
                  <c:v>0.26533333333332798</c:v>
                </c:pt>
                <c:pt idx="39">
                  <c:v>0.26549999999999402</c:v>
                </c:pt>
                <c:pt idx="40">
                  <c:v>0.265666666666661</c:v>
                </c:pt>
                <c:pt idx="41">
                  <c:v>0.26583333333332798</c:v>
                </c:pt>
                <c:pt idx="42">
                  <c:v>0.26599999999999402</c:v>
                </c:pt>
                <c:pt idx="43">
                  <c:v>0.266166666666661</c:v>
                </c:pt>
                <c:pt idx="44">
                  <c:v>0.26633333333332798</c:v>
                </c:pt>
                <c:pt idx="45">
                  <c:v>0.26649999999999402</c:v>
                </c:pt>
                <c:pt idx="46">
                  <c:v>0.266666666666661</c:v>
                </c:pt>
                <c:pt idx="47">
                  <c:v>0.26683333333332798</c:v>
                </c:pt>
                <c:pt idx="48">
                  <c:v>0.26699999999999402</c:v>
                </c:pt>
                <c:pt idx="49">
                  <c:v>0.267166666666661</c:v>
                </c:pt>
                <c:pt idx="50">
                  <c:v>0.26733333333332798</c:v>
                </c:pt>
                <c:pt idx="51">
                  <c:v>0.26749999999999502</c:v>
                </c:pt>
                <c:pt idx="52">
                  <c:v>0.267666666666661</c:v>
                </c:pt>
                <c:pt idx="53">
                  <c:v>0.26783333333332798</c:v>
                </c:pt>
                <c:pt idx="54">
                  <c:v>0.26799999999999502</c:v>
                </c:pt>
                <c:pt idx="55">
                  <c:v>0.268166666666661</c:v>
                </c:pt>
                <c:pt idx="56">
                  <c:v>0.26833333333332798</c:v>
                </c:pt>
                <c:pt idx="57">
                  <c:v>0.26849999999999502</c:v>
                </c:pt>
                <c:pt idx="58">
                  <c:v>0.268666666666661</c:v>
                </c:pt>
                <c:pt idx="59">
                  <c:v>0.26883333333332798</c:v>
                </c:pt>
                <c:pt idx="60">
                  <c:v>0.26899999999999502</c:v>
                </c:pt>
                <c:pt idx="61">
                  <c:v>0.269166666666661</c:v>
                </c:pt>
                <c:pt idx="62">
                  <c:v>0.26933333333332798</c:v>
                </c:pt>
                <c:pt idx="63">
                  <c:v>0.26949999999999502</c:v>
                </c:pt>
                <c:pt idx="64">
                  <c:v>0.269666666666661</c:v>
                </c:pt>
                <c:pt idx="65">
                  <c:v>0.26983333333332798</c:v>
                </c:pt>
                <c:pt idx="66">
                  <c:v>0.26999999999999502</c:v>
                </c:pt>
                <c:pt idx="67">
                  <c:v>0.270166666666662</c:v>
                </c:pt>
                <c:pt idx="68">
                  <c:v>0.27033333333332799</c:v>
                </c:pt>
                <c:pt idx="69">
                  <c:v>0.27049999999999502</c:v>
                </c:pt>
                <c:pt idx="70">
                  <c:v>0.270666666666662</c:v>
                </c:pt>
                <c:pt idx="71">
                  <c:v>0.27083333333332799</c:v>
                </c:pt>
                <c:pt idx="72">
                  <c:v>0.27099999999999502</c:v>
                </c:pt>
                <c:pt idx="73">
                  <c:v>0.271166666666662</c:v>
                </c:pt>
                <c:pt idx="74">
                  <c:v>0.27133333333332799</c:v>
                </c:pt>
                <c:pt idx="75">
                  <c:v>0.27149999999999502</c:v>
                </c:pt>
                <c:pt idx="76">
                  <c:v>0.271666666666662</c:v>
                </c:pt>
                <c:pt idx="77">
                  <c:v>0.27183333333332799</c:v>
                </c:pt>
                <c:pt idx="78">
                  <c:v>0.27199999999999502</c:v>
                </c:pt>
                <c:pt idx="79">
                  <c:v>0.272166666666662</c:v>
                </c:pt>
                <c:pt idx="80">
                  <c:v>0.27233333333332799</c:v>
                </c:pt>
                <c:pt idx="81">
                  <c:v>0.27249999999999502</c:v>
                </c:pt>
                <c:pt idx="82">
                  <c:v>0.27266666666666201</c:v>
                </c:pt>
                <c:pt idx="83">
                  <c:v>0.27283333333332799</c:v>
                </c:pt>
                <c:pt idx="84">
                  <c:v>0.27299999999999502</c:v>
                </c:pt>
                <c:pt idx="85">
                  <c:v>0.27316666666666201</c:v>
                </c:pt>
                <c:pt idx="86">
                  <c:v>0.27333333333332899</c:v>
                </c:pt>
                <c:pt idx="87">
                  <c:v>0.27349999999999502</c:v>
                </c:pt>
                <c:pt idx="88">
                  <c:v>0.27366666666666201</c:v>
                </c:pt>
                <c:pt idx="89">
                  <c:v>0.27383333333332899</c:v>
                </c:pt>
                <c:pt idx="90">
                  <c:v>0.27399999999999503</c:v>
                </c:pt>
                <c:pt idx="91">
                  <c:v>0.27416666666666201</c:v>
                </c:pt>
                <c:pt idx="92">
                  <c:v>0.27433333333332899</c:v>
                </c:pt>
                <c:pt idx="93">
                  <c:v>0.27449999999999503</c:v>
                </c:pt>
                <c:pt idx="94">
                  <c:v>0.27466666666666201</c:v>
                </c:pt>
                <c:pt idx="95">
                  <c:v>0.27483333333332899</c:v>
                </c:pt>
                <c:pt idx="96">
                  <c:v>0.27499999999999503</c:v>
                </c:pt>
                <c:pt idx="97">
                  <c:v>0.27516666666666201</c:v>
                </c:pt>
                <c:pt idx="98">
                  <c:v>0.27533333333332899</c:v>
                </c:pt>
                <c:pt idx="99">
                  <c:v>0.27549999999999503</c:v>
                </c:pt>
                <c:pt idx="100">
                  <c:v>0.27566666666666201</c:v>
                </c:pt>
                <c:pt idx="101">
                  <c:v>0.27583333333332899</c:v>
                </c:pt>
                <c:pt idx="102">
                  <c:v>0.27599999999999603</c:v>
                </c:pt>
                <c:pt idx="103">
                  <c:v>0.27616666666666201</c:v>
                </c:pt>
                <c:pt idx="104">
                  <c:v>0.27633333333332899</c:v>
                </c:pt>
                <c:pt idx="105">
                  <c:v>0.27649999999999603</c:v>
                </c:pt>
                <c:pt idx="106">
                  <c:v>0.27666666666666201</c:v>
                </c:pt>
                <c:pt idx="107">
                  <c:v>0.27683333333332899</c:v>
                </c:pt>
                <c:pt idx="108">
                  <c:v>0.27699999999999603</c:v>
                </c:pt>
                <c:pt idx="109">
                  <c:v>0.27716666666666201</c:v>
                </c:pt>
                <c:pt idx="110">
                  <c:v>0.27733333333332899</c:v>
                </c:pt>
                <c:pt idx="111">
                  <c:v>0.27749999999999603</c:v>
                </c:pt>
                <c:pt idx="112">
                  <c:v>0.27766666666666201</c:v>
                </c:pt>
                <c:pt idx="113">
                  <c:v>0.27783333333332899</c:v>
                </c:pt>
                <c:pt idx="114">
                  <c:v>0.27799999999999597</c:v>
                </c:pt>
                <c:pt idx="115">
                  <c:v>0.27816666666666201</c:v>
                </c:pt>
                <c:pt idx="116">
                  <c:v>0.27833333333332899</c:v>
                </c:pt>
                <c:pt idx="117">
                  <c:v>0.27849999999999597</c:v>
                </c:pt>
                <c:pt idx="118">
                  <c:v>0.27866666666666201</c:v>
                </c:pt>
                <c:pt idx="119">
                  <c:v>0.27883333333332899</c:v>
                </c:pt>
                <c:pt idx="120">
                  <c:v>0.27899999999999597</c:v>
                </c:pt>
                <c:pt idx="121">
                  <c:v>0.27916666666666301</c:v>
                </c:pt>
                <c:pt idx="122">
                  <c:v>0.27933333333332899</c:v>
                </c:pt>
                <c:pt idx="123">
                  <c:v>0.27949999999999597</c:v>
                </c:pt>
                <c:pt idx="124">
                  <c:v>0.27966666666666301</c:v>
                </c:pt>
                <c:pt idx="125">
                  <c:v>0.27983333333332899</c:v>
                </c:pt>
                <c:pt idx="126">
                  <c:v>0.27999999999999597</c:v>
                </c:pt>
                <c:pt idx="127">
                  <c:v>0.28016666666666301</c:v>
                </c:pt>
                <c:pt idx="128">
                  <c:v>0.28033333333332899</c:v>
                </c:pt>
                <c:pt idx="129">
                  <c:v>0.28049999999999597</c:v>
                </c:pt>
                <c:pt idx="130">
                  <c:v>0.28066666666666301</c:v>
                </c:pt>
                <c:pt idx="131">
                  <c:v>0.28083333333332899</c:v>
                </c:pt>
                <c:pt idx="132">
                  <c:v>0.28099999999999598</c:v>
                </c:pt>
                <c:pt idx="133">
                  <c:v>0.28116666666666301</c:v>
                </c:pt>
                <c:pt idx="134">
                  <c:v>0.28133333333332899</c:v>
                </c:pt>
                <c:pt idx="135">
                  <c:v>0.28149999999999598</c:v>
                </c:pt>
                <c:pt idx="136">
                  <c:v>0.28166666666666301</c:v>
                </c:pt>
                <c:pt idx="137">
                  <c:v>0.28183333333332899</c:v>
                </c:pt>
                <c:pt idx="138">
                  <c:v>0.28199999999999598</c:v>
                </c:pt>
                <c:pt idx="139">
                  <c:v>0.28216666666666301</c:v>
                </c:pt>
                <c:pt idx="140">
                  <c:v>0.28233333333332999</c:v>
                </c:pt>
                <c:pt idx="141">
                  <c:v>0.28249999999999598</c:v>
                </c:pt>
                <c:pt idx="142">
                  <c:v>0.28266666666666301</c:v>
                </c:pt>
                <c:pt idx="143">
                  <c:v>0.28283333333332999</c:v>
                </c:pt>
                <c:pt idx="144">
                  <c:v>0.28299999999999598</c:v>
                </c:pt>
                <c:pt idx="145">
                  <c:v>0.28316666666666301</c:v>
                </c:pt>
                <c:pt idx="146">
                  <c:v>0.28333333333333</c:v>
                </c:pt>
                <c:pt idx="147">
                  <c:v>0.28349999999999598</c:v>
                </c:pt>
                <c:pt idx="148">
                  <c:v>0.28366666666666301</c:v>
                </c:pt>
                <c:pt idx="149">
                  <c:v>0.28383333333333</c:v>
                </c:pt>
                <c:pt idx="150">
                  <c:v>0.28399999999999598</c:v>
                </c:pt>
                <c:pt idx="151">
                  <c:v>0.28416666666666301</c:v>
                </c:pt>
                <c:pt idx="152">
                  <c:v>0.28433333333333</c:v>
                </c:pt>
                <c:pt idx="153">
                  <c:v>0.28449999999999598</c:v>
                </c:pt>
                <c:pt idx="154">
                  <c:v>0.28466666666666302</c:v>
                </c:pt>
                <c:pt idx="155">
                  <c:v>0.28483333333333</c:v>
                </c:pt>
                <c:pt idx="156">
                  <c:v>0.28499999999999698</c:v>
                </c:pt>
                <c:pt idx="157">
                  <c:v>0.28516666666666302</c:v>
                </c:pt>
                <c:pt idx="158">
                  <c:v>0.28533333333333</c:v>
                </c:pt>
                <c:pt idx="159">
                  <c:v>0.28549999999999698</c:v>
                </c:pt>
                <c:pt idx="160">
                  <c:v>0.28566666666666302</c:v>
                </c:pt>
                <c:pt idx="161">
                  <c:v>0.28583333333333</c:v>
                </c:pt>
                <c:pt idx="162">
                  <c:v>0.28599999999999698</c:v>
                </c:pt>
                <c:pt idx="163">
                  <c:v>0.28616666666666302</c:v>
                </c:pt>
                <c:pt idx="164">
                  <c:v>0.28633333333333</c:v>
                </c:pt>
                <c:pt idx="165">
                  <c:v>0.28649999999999698</c:v>
                </c:pt>
                <c:pt idx="166">
                  <c:v>0.28666666666666302</c:v>
                </c:pt>
                <c:pt idx="167">
                  <c:v>0.28683333333333</c:v>
                </c:pt>
                <c:pt idx="168">
                  <c:v>0.28699999999999698</c:v>
                </c:pt>
                <c:pt idx="169">
                  <c:v>0.28716666666666302</c:v>
                </c:pt>
                <c:pt idx="170">
                  <c:v>0.28733333333333</c:v>
                </c:pt>
                <c:pt idx="171">
                  <c:v>0.28749999999999698</c:v>
                </c:pt>
                <c:pt idx="172">
                  <c:v>0.28766666666666402</c:v>
                </c:pt>
                <c:pt idx="173">
                  <c:v>0.28783333333333</c:v>
                </c:pt>
                <c:pt idx="174">
                  <c:v>0.28799999999999698</c:v>
                </c:pt>
                <c:pt idx="175">
                  <c:v>0.28816666666666402</c:v>
                </c:pt>
                <c:pt idx="176">
                  <c:v>0.28833333333333</c:v>
                </c:pt>
                <c:pt idx="177">
                  <c:v>0.28849999999999698</c:v>
                </c:pt>
                <c:pt idx="178">
                  <c:v>0.28866666666666402</c:v>
                </c:pt>
                <c:pt idx="179">
                  <c:v>0.28883333333333</c:v>
                </c:pt>
                <c:pt idx="180">
                  <c:v>0.28899999999999698</c:v>
                </c:pt>
                <c:pt idx="181">
                  <c:v>0.28916666666666402</c:v>
                </c:pt>
                <c:pt idx="182">
                  <c:v>0.28933333333333</c:v>
                </c:pt>
                <c:pt idx="183">
                  <c:v>0.28949999999999698</c:v>
                </c:pt>
                <c:pt idx="184">
                  <c:v>0.28966666666666402</c:v>
                </c:pt>
                <c:pt idx="185">
                  <c:v>0.28983333333333</c:v>
                </c:pt>
                <c:pt idx="186">
                  <c:v>0.28999999999999698</c:v>
                </c:pt>
                <c:pt idx="187">
                  <c:v>0.29016666666666402</c:v>
                </c:pt>
                <c:pt idx="188">
                  <c:v>0.290333333333331</c:v>
                </c:pt>
                <c:pt idx="189">
                  <c:v>0.29049999999999698</c:v>
                </c:pt>
                <c:pt idx="190">
                  <c:v>0.29066666666666402</c:v>
                </c:pt>
                <c:pt idx="191">
                  <c:v>0.290833333333331</c:v>
                </c:pt>
                <c:pt idx="192">
                  <c:v>0.29099999999999698</c:v>
                </c:pt>
                <c:pt idx="193">
                  <c:v>0.29116666666666402</c:v>
                </c:pt>
                <c:pt idx="194">
                  <c:v>0.291333333333331</c:v>
                </c:pt>
                <c:pt idx="195">
                  <c:v>0.29149999999999698</c:v>
                </c:pt>
                <c:pt idx="196">
                  <c:v>0.29166666666666402</c:v>
                </c:pt>
                <c:pt idx="197">
                  <c:v>0.291833333333331</c:v>
                </c:pt>
                <c:pt idx="198">
                  <c:v>0.29199999999999698</c:v>
                </c:pt>
                <c:pt idx="199">
                  <c:v>0.29216666666666402</c:v>
                </c:pt>
                <c:pt idx="200">
                  <c:v>0.292333333333331</c:v>
                </c:pt>
                <c:pt idx="201">
                  <c:v>0.29249999999999698</c:v>
                </c:pt>
                <c:pt idx="202">
                  <c:v>0.29266666666666402</c:v>
                </c:pt>
                <c:pt idx="203">
                  <c:v>0.292833333333331</c:v>
                </c:pt>
                <c:pt idx="204">
                  <c:v>0.29299999999999699</c:v>
                </c:pt>
                <c:pt idx="205">
                  <c:v>0.29316666666666402</c:v>
                </c:pt>
                <c:pt idx="206">
                  <c:v>0.293333333333331</c:v>
                </c:pt>
                <c:pt idx="207">
                  <c:v>0.29349999999999798</c:v>
                </c:pt>
                <c:pt idx="208">
                  <c:v>0.29366666666666402</c:v>
                </c:pt>
                <c:pt idx="209">
                  <c:v>0.293833333333331</c:v>
                </c:pt>
                <c:pt idx="210">
                  <c:v>0.29399999999999799</c:v>
                </c:pt>
                <c:pt idx="211">
                  <c:v>0.29416666666666402</c:v>
                </c:pt>
                <c:pt idx="212">
                  <c:v>0.294333333333331</c:v>
                </c:pt>
                <c:pt idx="213">
                  <c:v>0.29449999999999799</c:v>
                </c:pt>
                <c:pt idx="214">
                  <c:v>0.29466666666666402</c:v>
                </c:pt>
                <c:pt idx="215">
                  <c:v>0.294833333333331</c:v>
                </c:pt>
                <c:pt idx="216">
                  <c:v>0.29499999999999799</c:v>
                </c:pt>
                <c:pt idx="217">
                  <c:v>0.29516666666666402</c:v>
                </c:pt>
                <c:pt idx="218">
                  <c:v>0.29533333333333101</c:v>
                </c:pt>
                <c:pt idx="219">
                  <c:v>0.29549999999999799</c:v>
                </c:pt>
                <c:pt idx="220">
                  <c:v>0.29566666666666402</c:v>
                </c:pt>
                <c:pt idx="221">
                  <c:v>0.29583333333333101</c:v>
                </c:pt>
                <c:pt idx="222">
                  <c:v>0.29599999999999799</c:v>
                </c:pt>
                <c:pt idx="223">
                  <c:v>0.29616666666666502</c:v>
                </c:pt>
                <c:pt idx="224">
                  <c:v>0.29633333333333101</c:v>
                </c:pt>
                <c:pt idx="225">
                  <c:v>0.29649999999999799</c:v>
                </c:pt>
                <c:pt idx="226">
                  <c:v>0.29666666666666502</c:v>
                </c:pt>
                <c:pt idx="227">
                  <c:v>0.29683333333333101</c:v>
                </c:pt>
                <c:pt idx="228">
                  <c:v>0.29699999999999799</c:v>
                </c:pt>
                <c:pt idx="229">
                  <c:v>0.29716666666666502</c:v>
                </c:pt>
                <c:pt idx="230">
                  <c:v>0.29733333333333101</c:v>
                </c:pt>
                <c:pt idx="231">
                  <c:v>0.29749999999999799</c:v>
                </c:pt>
                <c:pt idx="232">
                  <c:v>0.29766666666666503</c:v>
                </c:pt>
                <c:pt idx="233">
                  <c:v>0.29783333333333101</c:v>
                </c:pt>
                <c:pt idx="234">
                  <c:v>0.29799999999999799</c:v>
                </c:pt>
                <c:pt idx="235">
                  <c:v>0.29816666666666503</c:v>
                </c:pt>
                <c:pt idx="236">
                  <c:v>0.29833333333333101</c:v>
                </c:pt>
                <c:pt idx="237">
                  <c:v>0.29849999999999799</c:v>
                </c:pt>
                <c:pt idx="238">
                  <c:v>0.29866666666666503</c:v>
                </c:pt>
                <c:pt idx="239">
                  <c:v>0.29883333333333201</c:v>
                </c:pt>
                <c:pt idx="240">
                  <c:v>0.29899999999999799</c:v>
                </c:pt>
                <c:pt idx="241">
                  <c:v>0.29916666666666503</c:v>
                </c:pt>
                <c:pt idx="242">
                  <c:v>0.29933333333333201</c:v>
                </c:pt>
                <c:pt idx="243">
                  <c:v>0.29949999999999799</c:v>
                </c:pt>
                <c:pt idx="244">
                  <c:v>0.29966666666666503</c:v>
                </c:pt>
                <c:pt idx="245">
                  <c:v>0.29983333333333201</c:v>
                </c:pt>
                <c:pt idx="246">
                  <c:v>0.29999999999999799</c:v>
                </c:pt>
                <c:pt idx="247">
                  <c:v>0.30016666666666503</c:v>
                </c:pt>
                <c:pt idx="248">
                  <c:v>0.30033333333333201</c:v>
                </c:pt>
                <c:pt idx="249">
                  <c:v>0.30049999999999799</c:v>
                </c:pt>
                <c:pt idx="250">
                  <c:v>0.30066666666666497</c:v>
                </c:pt>
                <c:pt idx="251">
                  <c:v>0.30083333333333201</c:v>
                </c:pt>
                <c:pt idx="252">
                  <c:v>0.30099999999999799</c:v>
                </c:pt>
                <c:pt idx="253">
                  <c:v>0.30116666666666497</c:v>
                </c:pt>
                <c:pt idx="254">
                  <c:v>0.30133333333333201</c:v>
                </c:pt>
                <c:pt idx="255">
                  <c:v>0.30149999999999799</c:v>
                </c:pt>
                <c:pt idx="256">
                  <c:v>0.30166666666666497</c:v>
                </c:pt>
                <c:pt idx="257">
                  <c:v>0.30183333333333201</c:v>
                </c:pt>
                <c:pt idx="258">
                  <c:v>0.30199999999999899</c:v>
                </c:pt>
                <c:pt idx="259">
                  <c:v>0.30216666666666497</c:v>
                </c:pt>
                <c:pt idx="260">
                  <c:v>0.30233333333333201</c:v>
                </c:pt>
                <c:pt idx="261">
                  <c:v>0.30249999999999899</c:v>
                </c:pt>
                <c:pt idx="262">
                  <c:v>0.30266666666666497</c:v>
                </c:pt>
                <c:pt idx="263">
                  <c:v>0.30283333333333201</c:v>
                </c:pt>
                <c:pt idx="264">
                  <c:v>0.30299999999999899</c:v>
                </c:pt>
                <c:pt idx="265">
                  <c:v>0.30316666666666497</c:v>
                </c:pt>
                <c:pt idx="266">
                  <c:v>0.30333333333333201</c:v>
                </c:pt>
                <c:pt idx="267">
                  <c:v>0.30349999999999899</c:v>
                </c:pt>
                <c:pt idx="268">
                  <c:v>0.30366666666666497</c:v>
                </c:pt>
                <c:pt idx="269">
                  <c:v>0.30383333333333201</c:v>
                </c:pt>
                <c:pt idx="270">
                  <c:v>0.30399999999999899</c:v>
                </c:pt>
                <c:pt idx="271">
                  <c:v>0.30416666666666498</c:v>
                </c:pt>
                <c:pt idx="272">
                  <c:v>0.30433333333333201</c:v>
                </c:pt>
                <c:pt idx="273">
                  <c:v>0.30449999999999899</c:v>
                </c:pt>
                <c:pt idx="274">
                  <c:v>0.30466666666666598</c:v>
                </c:pt>
                <c:pt idx="275">
                  <c:v>0.30483333333333201</c:v>
                </c:pt>
                <c:pt idx="276">
                  <c:v>0.30499999999999899</c:v>
                </c:pt>
                <c:pt idx="277">
                  <c:v>0.30516666666666598</c:v>
                </c:pt>
                <c:pt idx="278">
                  <c:v>0.30533333333333201</c:v>
                </c:pt>
                <c:pt idx="279">
                  <c:v>0.30549999999999899</c:v>
                </c:pt>
                <c:pt idx="280">
                  <c:v>0.30566666666666598</c:v>
                </c:pt>
                <c:pt idx="281">
                  <c:v>0.30583333333333201</c:v>
                </c:pt>
                <c:pt idx="282">
                  <c:v>0.305999999999999</c:v>
                </c:pt>
                <c:pt idx="283">
                  <c:v>0.30616666666666598</c:v>
                </c:pt>
                <c:pt idx="284">
                  <c:v>0.30633333333333201</c:v>
                </c:pt>
                <c:pt idx="285">
                  <c:v>0.306499999999999</c:v>
                </c:pt>
                <c:pt idx="286">
                  <c:v>0.30666666666666598</c:v>
                </c:pt>
                <c:pt idx="287">
                  <c:v>0.30683333333333201</c:v>
                </c:pt>
                <c:pt idx="288">
                  <c:v>0.306999999999999</c:v>
                </c:pt>
                <c:pt idx="289">
                  <c:v>0.30716666666666598</c:v>
                </c:pt>
                <c:pt idx="290">
                  <c:v>0.30733333333333201</c:v>
                </c:pt>
                <c:pt idx="291">
                  <c:v>0.307499999999999</c:v>
                </c:pt>
                <c:pt idx="292">
                  <c:v>0.30766666666666598</c:v>
                </c:pt>
                <c:pt idx="293">
                  <c:v>0.30783333333333301</c:v>
                </c:pt>
                <c:pt idx="294">
                  <c:v>0.307999999999999</c:v>
                </c:pt>
                <c:pt idx="295">
                  <c:v>0.30816666666666598</c:v>
                </c:pt>
                <c:pt idx="296">
                  <c:v>0.30833333333333302</c:v>
                </c:pt>
                <c:pt idx="297">
                  <c:v>0.308499999999999</c:v>
                </c:pt>
                <c:pt idx="298">
                  <c:v>0.30866666666666598</c:v>
                </c:pt>
                <c:pt idx="299">
                  <c:v>0.30883333333333302</c:v>
                </c:pt>
                <c:pt idx="300">
                  <c:v>0.308999999999999</c:v>
                </c:pt>
                <c:pt idx="301">
                  <c:v>0.30916666666666598</c:v>
                </c:pt>
                <c:pt idx="302">
                  <c:v>0.30933333333333302</c:v>
                </c:pt>
                <c:pt idx="303">
                  <c:v>0.309499999999999</c:v>
                </c:pt>
                <c:pt idx="304">
                  <c:v>0.30966666666666598</c:v>
                </c:pt>
                <c:pt idx="305">
                  <c:v>0.30983333333333302</c:v>
                </c:pt>
                <c:pt idx="306">
                  <c:v>0.309999999999999</c:v>
                </c:pt>
                <c:pt idx="307">
                  <c:v>0.31016666666666598</c:v>
                </c:pt>
                <c:pt idx="308">
                  <c:v>0.31033333333333302</c:v>
                </c:pt>
                <c:pt idx="309">
                  <c:v>0.3105</c:v>
                </c:pt>
                <c:pt idx="310">
                  <c:v>0.31066666666666598</c:v>
                </c:pt>
                <c:pt idx="311">
                  <c:v>0.31083333333333302</c:v>
                </c:pt>
                <c:pt idx="312">
                  <c:v>0.311</c:v>
                </c:pt>
                <c:pt idx="313">
                  <c:v>0.31116666666666598</c:v>
                </c:pt>
                <c:pt idx="314">
                  <c:v>0.31133333333333302</c:v>
                </c:pt>
                <c:pt idx="315">
                  <c:v>0.3115</c:v>
                </c:pt>
                <c:pt idx="316">
                  <c:v>0.31166666666666598</c:v>
                </c:pt>
                <c:pt idx="317">
                  <c:v>0.31183333333333302</c:v>
                </c:pt>
                <c:pt idx="318">
                  <c:v>0.312</c:v>
                </c:pt>
                <c:pt idx="319">
                  <c:v>0.31216666666666598</c:v>
                </c:pt>
                <c:pt idx="320">
                  <c:v>0.31233333333333302</c:v>
                </c:pt>
                <c:pt idx="321">
                  <c:v>0.3125</c:v>
                </c:pt>
                <c:pt idx="322">
                  <c:v>0.31266666666666598</c:v>
                </c:pt>
                <c:pt idx="323">
                  <c:v>0.31283333333333302</c:v>
                </c:pt>
                <c:pt idx="324">
                  <c:v>0.313</c:v>
                </c:pt>
                <c:pt idx="325">
                  <c:v>0.31316666666666598</c:v>
                </c:pt>
                <c:pt idx="326">
                  <c:v>0.31333333333333302</c:v>
                </c:pt>
                <c:pt idx="327">
                  <c:v>0.3135</c:v>
                </c:pt>
                <c:pt idx="328">
                  <c:v>0.31366666666666698</c:v>
                </c:pt>
                <c:pt idx="329">
                  <c:v>0.31383333333333302</c:v>
                </c:pt>
                <c:pt idx="330">
                  <c:v>0.314</c:v>
                </c:pt>
                <c:pt idx="331">
                  <c:v>0.31416666666666698</c:v>
                </c:pt>
                <c:pt idx="332">
                  <c:v>0.31433333333333302</c:v>
                </c:pt>
                <c:pt idx="333">
                  <c:v>0.3145</c:v>
                </c:pt>
                <c:pt idx="334">
                  <c:v>0.31466666666666698</c:v>
                </c:pt>
                <c:pt idx="335">
                  <c:v>0.31483333333333302</c:v>
                </c:pt>
                <c:pt idx="336">
                  <c:v>0.315</c:v>
                </c:pt>
                <c:pt idx="337">
                  <c:v>0.31516666666666698</c:v>
                </c:pt>
                <c:pt idx="338">
                  <c:v>0.31533333333333302</c:v>
                </c:pt>
                <c:pt idx="339">
                  <c:v>0.3155</c:v>
                </c:pt>
                <c:pt idx="340">
                  <c:v>0.31566666666666698</c:v>
                </c:pt>
                <c:pt idx="341">
                  <c:v>0.31583333333333302</c:v>
                </c:pt>
                <c:pt idx="342">
                  <c:v>0.316</c:v>
                </c:pt>
                <c:pt idx="343">
                  <c:v>0.31616666666666698</c:v>
                </c:pt>
                <c:pt idx="344">
                  <c:v>0.31633333333333402</c:v>
                </c:pt>
                <c:pt idx="345">
                  <c:v>0.3165</c:v>
                </c:pt>
                <c:pt idx="346">
                  <c:v>0.31666666666666698</c:v>
                </c:pt>
                <c:pt idx="347">
                  <c:v>0.31683333333333402</c:v>
                </c:pt>
                <c:pt idx="348">
                  <c:v>0.317</c:v>
                </c:pt>
                <c:pt idx="349">
                  <c:v>0.31716666666666699</c:v>
                </c:pt>
                <c:pt idx="350">
                  <c:v>0.31733333333333402</c:v>
                </c:pt>
                <c:pt idx="351">
                  <c:v>0.3175</c:v>
                </c:pt>
                <c:pt idx="352">
                  <c:v>0.31766666666666699</c:v>
                </c:pt>
                <c:pt idx="353">
                  <c:v>0.31783333333333402</c:v>
                </c:pt>
                <c:pt idx="354">
                  <c:v>0.318</c:v>
                </c:pt>
                <c:pt idx="355">
                  <c:v>0.31816666666666699</c:v>
                </c:pt>
                <c:pt idx="356">
                  <c:v>0.31833333333333402</c:v>
                </c:pt>
                <c:pt idx="357">
                  <c:v>0.31850000000000001</c:v>
                </c:pt>
                <c:pt idx="358">
                  <c:v>0.31866666666666699</c:v>
                </c:pt>
                <c:pt idx="359">
                  <c:v>0.31883333333333402</c:v>
                </c:pt>
                <c:pt idx="360">
                  <c:v>0.319000000000001</c:v>
                </c:pt>
                <c:pt idx="361">
                  <c:v>0.31916666666666699</c:v>
                </c:pt>
                <c:pt idx="362">
                  <c:v>0.31933333333333402</c:v>
                </c:pt>
                <c:pt idx="363">
                  <c:v>0.31950000000000101</c:v>
                </c:pt>
                <c:pt idx="364">
                  <c:v>0.31966666666666699</c:v>
                </c:pt>
                <c:pt idx="365">
                  <c:v>0.31983333333333402</c:v>
                </c:pt>
                <c:pt idx="366">
                  <c:v>0.32000000000000101</c:v>
                </c:pt>
                <c:pt idx="367">
                  <c:v>0.32016666666666699</c:v>
                </c:pt>
                <c:pt idx="368">
                  <c:v>0.32033333333333402</c:v>
                </c:pt>
                <c:pt idx="369">
                  <c:v>0.32050000000000101</c:v>
                </c:pt>
                <c:pt idx="370">
                  <c:v>0.32066666666666699</c:v>
                </c:pt>
                <c:pt idx="371">
                  <c:v>0.32083333333333403</c:v>
                </c:pt>
                <c:pt idx="372">
                  <c:v>0.32100000000000101</c:v>
                </c:pt>
                <c:pt idx="373">
                  <c:v>0.32116666666666699</c:v>
                </c:pt>
                <c:pt idx="374">
                  <c:v>0.32133333333333403</c:v>
                </c:pt>
                <c:pt idx="375">
                  <c:v>0.32150000000000101</c:v>
                </c:pt>
                <c:pt idx="376">
                  <c:v>0.32166666666666699</c:v>
                </c:pt>
                <c:pt idx="377">
                  <c:v>0.32183333333333403</c:v>
                </c:pt>
                <c:pt idx="378">
                  <c:v>0.32200000000000101</c:v>
                </c:pt>
                <c:pt idx="379">
                  <c:v>0.32216666666666799</c:v>
                </c:pt>
                <c:pt idx="380">
                  <c:v>0.32233333333333403</c:v>
                </c:pt>
                <c:pt idx="381">
                  <c:v>0.32250000000000101</c:v>
                </c:pt>
                <c:pt idx="382">
                  <c:v>0.32266666666666799</c:v>
                </c:pt>
                <c:pt idx="383">
                  <c:v>0.32283333333333403</c:v>
                </c:pt>
                <c:pt idx="384">
                  <c:v>0.32300000000000101</c:v>
                </c:pt>
                <c:pt idx="385">
                  <c:v>0.32316666666666799</c:v>
                </c:pt>
                <c:pt idx="386">
                  <c:v>0.32333333333333403</c:v>
                </c:pt>
                <c:pt idx="387">
                  <c:v>0.32350000000000101</c:v>
                </c:pt>
                <c:pt idx="388">
                  <c:v>0.32366666666666799</c:v>
                </c:pt>
                <c:pt idx="389">
                  <c:v>0.32383333333333397</c:v>
                </c:pt>
                <c:pt idx="390">
                  <c:v>0.32400000000000101</c:v>
                </c:pt>
                <c:pt idx="391">
                  <c:v>0.32416666666666799</c:v>
                </c:pt>
                <c:pt idx="392">
                  <c:v>0.32433333333333397</c:v>
                </c:pt>
                <c:pt idx="393">
                  <c:v>0.32450000000000101</c:v>
                </c:pt>
                <c:pt idx="394">
                  <c:v>0.32466666666666799</c:v>
                </c:pt>
                <c:pt idx="395">
                  <c:v>0.32483333333333497</c:v>
                </c:pt>
                <c:pt idx="396">
                  <c:v>0.32500000000000101</c:v>
                </c:pt>
                <c:pt idx="397">
                  <c:v>0.32516666666666799</c:v>
                </c:pt>
                <c:pt idx="398">
                  <c:v>0.32533333333333497</c:v>
                </c:pt>
                <c:pt idx="399">
                  <c:v>0.32550000000000101</c:v>
                </c:pt>
                <c:pt idx="400">
                  <c:v>0.32566666666666799</c:v>
                </c:pt>
                <c:pt idx="401">
                  <c:v>0.32583333333333497</c:v>
                </c:pt>
                <c:pt idx="402">
                  <c:v>0.32600000000000101</c:v>
                </c:pt>
                <c:pt idx="403">
                  <c:v>0.32616666666666799</c:v>
                </c:pt>
                <c:pt idx="404">
                  <c:v>0.32633333333333497</c:v>
                </c:pt>
                <c:pt idx="405">
                  <c:v>0.32650000000000101</c:v>
                </c:pt>
                <c:pt idx="406">
                  <c:v>0.32666666666666799</c:v>
                </c:pt>
                <c:pt idx="407">
                  <c:v>0.32683333333333497</c:v>
                </c:pt>
                <c:pt idx="408">
                  <c:v>0.32700000000000101</c:v>
                </c:pt>
                <c:pt idx="409">
                  <c:v>0.32716666666666799</c:v>
                </c:pt>
                <c:pt idx="410">
                  <c:v>0.32733333333333497</c:v>
                </c:pt>
                <c:pt idx="411">
                  <c:v>0.32750000000000201</c:v>
                </c:pt>
                <c:pt idx="412">
                  <c:v>0.32766666666666799</c:v>
                </c:pt>
                <c:pt idx="413">
                  <c:v>0.32783333333333498</c:v>
                </c:pt>
                <c:pt idx="414">
                  <c:v>0.32800000000000201</c:v>
                </c:pt>
                <c:pt idx="415">
                  <c:v>0.32816666666666799</c:v>
                </c:pt>
                <c:pt idx="416">
                  <c:v>0.32833333333333498</c:v>
                </c:pt>
                <c:pt idx="417">
                  <c:v>0.32850000000000201</c:v>
                </c:pt>
                <c:pt idx="418">
                  <c:v>0.32866666666666799</c:v>
                </c:pt>
                <c:pt idx="419">
                  <c:v>0.32883333333333498</c:v>
                </c:pt>
                <c:pt idx="420">
                  <c:v>0.32900000000000201</c:v>
                </c:pt>
                <c:pt idx="421">
                  <c:v>0.329166666666668</c:v>
                </c:pt>
                <c:pt idx="422">
                  <c:v>0.32933333333333498</c:v>
                </c:pt>
                <c:pt idx="423">
                  <c:v>0.32950000000000201</c:v>
                </c:pt>
                <c:pt idx="424">
                  <c:v>0.329666666666668</c:v>
                </c:pt>
                <c:pt idx="425">
                  <c:v>0.32983333333333498</c:v>
                </c:pt>
                <c:pt idx="426">
                  <c:v>0.33000000000000201</c:v>
                </c:pt>
                <c:pt idx="427">
                  <c:v>0.330166666666669</c:v>
                </c:pt>
                <c:pt idx="428">
                  <c:v>0.33033333333333498</c:v>
                </c:pt>
                <c:pt idx="429">
                  <c:v>0.33050000000000201</c:v>
                </c:pt>
                <c:pt idx="430">
                  <c:v>0.330666666666669</c:v>
                </c:pt>
                <c:pt idx="431">
                  <c:v>0.33083333333333498</c:v>
                </c:pt>
                <c:pt idx="432">
                  <c:v>0.33100000000000201</c:v>
                </c:pt>
                <c:pt idx="433">
                  <c:v>0.331166666666669</c:v>
                </c:pt>
                <c:pt idx="434">
                  <c:v>0.33133333333333498</c:v>
                </c:pt>
                <c:pt idx="435">
                  <c:v>0.33150000000000202</c:v>
                </c:pt>
                <c:pt idx="436">
                  <c:v>0.331666666666669</c:v>
                </c:pt>
                <c:pt idx="437">
                  <c:v>0.33183333333333498</c:v>
                </c:pt>
                <c:pt idx="438">
                  <c:v>0.33200000000000202</c:v>
                </c:pt>
                <c:pt idx="439">
                  <c:v>0.332166666666669</c:v>
                </c:pt>
                <c:pt idx="440">
                  <c:v>0.33233333333333498</c:v>
                </c:pt>
                <c:pt idx="441">
                  <c:v>0.33250000000000202</c:v>
                </c:pt>
                <c:pt idx="442">
                  <c:v>0.332666666666669</c:v>
                </c:pt>
                <c:pt idx="443">
                  <c:v>0.33283333333333498</c:v>
                </c:pt>
                <c:pt idx="444">
                  <c:v>0.33300000000000202</c:v>
                </c:pt>
                <c:pt idx="445">
                  <c:v>0.333166666666669</c:v>
                </c:pt>
                <c:pt idx="446">
                  <c:v>0.33333333333333598</c:v>
                </c:pt>
                <c:pt idx="447">
                  <c:v>0.33350000000000202</c:v>
                </c:pt>
                <c:pt idx="448">
                  <c:v>0.333666666666669</c:v>
                </c:pt>
                <c:pt idx="449">
                  <c:v>0.33383333333333598</c:v>
                </c:pt>
                <c:pt idx="450">
                  <c:v>0.33400000000000202</c:v>
                </c:pt>
                <c:pt idx="451">
                  <c:v>0.334166666666669</c:v>
                </c:pt>
                <c:pt idx="452">
                  <c:v>0.33433333333333598</c:v>
                </c:pt>
                <c:pt idx="453">
                  <c:v>0.33450000000000202</c:v>
                </c:pt>
                <c:pt idx="454">
                  <c:v>0.334666666666669</c:v>
                </c:pt>
                <c:pt idx="455">
                  <c:v>0.33483333333333598</c:v>
                </c:pt>
                <c:pt idx="456">
                  <c:v>0.33500000000000202</c:v>
                </c:pt>
                <c:pt idx="457">
                  <c:v>0.335166666666669</c:v>
                </c:pt>
                <c:pt idx="458">
                  <c:v>0.33533333333333598</c:v>
                </c:pt>
                <c:pt idx="459">
                  <c:v>0.33550000000000202</c:v>
                </c:pt>
                <c:pt idx="460">
                  <c:v>0.335666666666669</c:v>
                </c:pt>
                <c:pt idx="461">
                  <c:v>0.33583333333333598</c:v>
                </c:pt>
                <c:pt idx="462">
                  <c:v>0.33600000000000202</c:v>
                </c:pt>
                <c:pt idx="463">
                  <c:v>0.336166666666669</c:v>
                </c:pt>
                <c:pt idx="464">
                  <c:v>0.33633333333333598</c:v>
                </c:pt>
                <c:pt idx="465">
                  <c:v>0.33650000000000302</c:v>
                </c:pt>
                <c:pt idx="466">
                  <c:v>0.336666666666669</c:v>
                </c:pt>
                <c:pt idx="467">
                  <c:v>0.33683333333333598</c:v>
                </c:pt>
                <c:pt idx="468">
                  <c:v>0.33700000000000302</c:v>
                </c:pt>
                <c:pt idx="469">
                  <c:v>0.337166666666669</c:v>
                </c:pt>
                <c:pt idx="470">
                  <c:v>0.33733333333333598</c:v>
                </c:pt>
                <c:pt idx="471">
                  <c:v>0.33750000000000302</c:v>
                </c:pt>
                <c:pt idx="472">
                  <c:v>0.337666666666669</c:v>
                </c:pt>
                <c:pt idx="473">
                  <c:v>0.33783333333333598</c:v>
                </c:pt>
                <c:pt idx="474">
                  <c:v>0.33800000000000302</c:v>
                </c:pt>
                <c:pt idx="475">
                  <c:v>0.338166666666669</c:v>
                </c:pt>
                <c:pt idx="476">
                  <c:v>0.33833333333333598</c:v>
                </c:pt>
                <c:pt idx="477">
                  <c:v>0.33850000000000302</c:v>
                </c:pt>
                <c:pt idx="478">
                  <c:v>0.338666666666669</c:v>
                </c:pt>
                <c:pt idx="479">
                  <c:v>0.33883333333333598</c:v>
                </c:pt>
                <c:pt idx="480">
                  <c:v>0.33900000000000302</c:v>
                </c:pt>
                <c:pt idx="481">
                  <c:v>0.33916666666667</c:v>
                </c:pt>
                <c:pt idx="482">
                  <c:v>0.33933333333333598</c:v>
                </c:pt>
                <c:pt idx="483">
                  <c:v>0.33950000000000302</c:v>
                </c:pt>
                <c:pt idx="484">
                  <c:v>0.33966666666667</c:v>
                </c:pt>
                <c:pt idx="485">
                  <c:v>0.33983333333333599</c:v>
                </c:pt>
                <c:pt idx="486">
                  <c:v>0.34000000000000302</c:v>
                </c:pt>
                <c:pt idx="487">
                  <c:v>0.34016666666667</c:v>
                </c:pt>
                <c:pt idx="488">
                  <c:v>0.34033333333333599</c:v>
                </c:pt>
                <c:pt idx="489">
                  <c:v>0.34050000000000302</c:v>
                </c:pt>
                <c:pt idx="490">
                  <c:v>0.34066666666667</c:v>
                </c:pt>
                <c:pt idx="491">
                  <c:v>0.34083333333333599</c:v>
                </c:pt>
                <c:pt idx="492">
                  <c:v>0.34100000000000302</c:v>
                </c:pt>
                <c:pt idx="493">
                  <c:v>0.34116666666667</c:v>
                </c:pt>
                <c:pt idx="494">
                  <c:v>0.34133333333333599</c:v>
                </c:pt>
                <c:pt idx="495">
                  <c:v>0.34150000000000302</c:v>
                </c:pt>
                <c:pt idx="496">
                  <c:v>0.34166666666667</c:v>
                </c:pt>
                <c:pt idx="497">
                  <c:v>0.34183333333333599</c:v>
                </c:pt>
                <c:pt idx="498">
                  <c:v>0.34200000000000302</c:v>
                </c:pt>
                <c:pt idx="499">
                  <c:v>0.34216666666667001</c:v>
                </c:pt>
                <c:pt idx="500">
                  <c:v>0.34233333333333699</c:v>
                </c:pt>
                <c:pt idx="501">
                  <c:v>0.34250000000000302</c:v>
                </c:pt>
                <c:pt idx="502">
                  <c:v>0.34266666666667001</c:v>
                </c:pt>
                <c:pt idx="503">
                  <c:v>0.34283333333333699</c:v>
                </c:pt>
                <c:pt idx="504">
                  <c:v>0.34300000000000302</c:v>
                </c:pt>
                <c:pt idx="505">
                  <c:v>0.34316666666667001</c:v>
                </c:pt>
                <c:pt idx="506">
                  <c:v>0.34333333333333699</c:v>
                </c:pt>
                <c:pt idx="507">
                  <c:v>0.34350000000000303</c:v>
                </c:pt>
                <c:pt idx="508">
                  <c:v>0.34366666666667001</c:v>
                </c:pt>
                <c:pt idx="509">
                  <c:v>0.34383333333333699</c:v>
                </c:pt>
                <c:pt idx="510">
                  <c:v>0.34400000000000303</c:v>
                </c:pt>
                <c:pt idx="511">
                  <c:v>0.34416666666667001</c:v>
                </c:pt>
                <c:pt idx="512">
                  <c:v>0.34433333333333699</c:v>
                </c:pt>
                <c:pt idx="513">
                  <c:v>0.34450000000000303</c:v>
                </c:pt>
                <c:pt idx="514">
                  <c:v>0.34466666666667001</c:v>
                </c:pt>
                <c:pt idx="515">
                  <c:v>0.34483333333333699</c:v>
                </c:pt>
                <c:pt idx="516">
                  <c:v>0.34500000000000403</c:v>
                </c:pt>
                <c:pt idx="517">
                  <c:v>0.34516666666667001</c:v>
                </c:pt>
                <c:pt idx="518">
                  <c:v>0.34533333333333699</c:v>
                </c:pt>
                <c:pt idx="519">
                  <c:v>0.34550000000000403</c:v>
                </c:pt>
                <c:pt idx="520">
                  <c:v>0.34566666666667001</c:v>
                </c:pt>
                <c:pt idx="521">
                  <c:v>0.34583333333333699</c:v>
                </c:pt>
                <c:pt idx="522">
                  <c:v>0.34600000000000403</c:v>
                </c:pt>
                <c:pt idx="523">
                  <c:v>0.34616666666667001</c:v>
                </c:pt>
                <c:pt idx="524">
                  <c:v>0.34633333333333699</c:v>
                </c:pt>
                <c:pt idx="525">
                  <c:v>0.34650000000000403</c:v>
                </c:pt>
                <c:pt idx="526">
                  <c:v>0.34666666666667001</c:v>
                </c:pt>
                <c:pt idx="527">
                  <c:v>0.34683333333333699</c:v>
                </c:pt>
                <c:pt idx="528">
                  <c:v>0.34700000000000403</c:v>
                </c:pt>
                <c:pt idx="529">
                  <c:v>0.34716666666667001</c:v>
                </c:pt>
                <c:pt idx="530">
                  <c:v>0.34733333333333699</c:v>
                </c:pt>
                <c:pt idx="531">
                  <c:v>0.34750000000000397</c:v>
                </c:pt>
                <c:pt idx="532">
                  <c:v>0.34766666666667101</c:v>
                </c:pt>
                <c:pt idx="533">
                  <c:v>0.34783333333333699</c:v>
                </c:pt>
                <c:pt idx="534">
                  <c:v>0.34800000000000397</c:v>
                </c:pt>
                <c:pt idx="535">
                  <c:v>0.34816666666667101</c:v>
                </c:pt>
                <c:pt idx="536">
                  <c:v>0.34833333333333699</c:v>
                </c:pt>
                <c:pt idx="537">
                  <c:v>0.34850000000000397</c:v>
                </c:pt>
                <c:pt idx="538">
                  <c:v>0.34866666666667101</c:v>
                </c:pt>
                <c:pt idx="539">
                  <c:v>0.34883333333333699</c:v>
                </c:pt>
                <c:pt idx="540">
                  <c:v>0.34900000000000397</c:v>
                </c:pt>
                <c:pt idx="541">
                  <c:v>0.34916666666667101</c:v>
                </c:pt>
                <c:pt idx="542">
                  <c:v>0.34933333333333699</c:v>
                </c:pt>
                <c:pt idx="543">
                  <c:v>0.34950000000000397</c:v>
                </c:pt>
                <c:pt idx="544">
                  <c:v>0.34966666666667101</c:v>
                </c:pt>
                <c:pt idx="545">
                  <c:v>0.34983333333333699</c:v>
                </c:pt>
                <c:pt idx="546">
                  <c:v>0.35000000000000397</c:v>
                </c:pt>
                <c:pt idx="547">
                  <c:v>0.35016666666667101</c:v>
                </c:pt>
                <c:pt idx="548">
                  <c:v>0.35033333333333699</c:v>
                </c:pt>
                <c:pt idx="549">
                  <c:v>0.35050000000000398</c:v>
                </c:pt>
                <c:pt idx="550">
                  <c:v>0.35066666666667101</c:v>
                </c:pt>
                <c:pt idx="551">
                  <c:v>0.35083333333333799</c:v>
                </c:pt>
                <c:pt idx="552">
                  <c:v>0.35100000000000398</c:v>
                </c:pt>
                <c:pt idx="553">
                  <c:v>0.35116666666667101</c:v>
                </c:pt>
                <c:pt idx="554">
                  <c:v>0.35133333333333799</c:v>
                </c:pt>
                <c:pt idx="555">
                  <c:v>0.35150000000000398</c:v>
                </c:pt>
                <c:pt idx="556">
                  <c:v>0.35166666666667101</c:v>
                </c:pt>
                <c:pt idx="557">
                  <c:v>0.35183333333333799</c:v>
                </c:pt>
                <c:pt idx="558">
                  <c:v>0.35200000000000398</c:v>
                </c:pt>
                <c:pt idx="559">
                  <c:v>0.35216666666667101</c:v>
                </c:pt>
                <c:pt idx="560">
                  <c:v>0.35233333333333799</c:v>
                </c:pt>
                <c:pt idx="561">
                  <c:v>0.35250000000000398</c:v>
                </c:pt>
                <c:pt idx="562">
                  <c:v>0.35266666666667101</c:v>
                </c:pt>
                <c:pt idx="563">
                  <c:v>0.352833333333338</c:v>
                </c:pt>
                <c:pt idx="564">
                  <c:v>0.35300000000000398</c:v>
                </c:pt>
                <c:pt idx="565">
                  <c:v>0.35316666666667101</c:v>
                </c:pt>
                <c:pt idx="566">
                  <c:v>0.353333333333338</c:v>
                </c:pt>
                <c:pt idx="567">
                  <c:v>0.35350000000000498</c:v>
                </c:pt>
                <c:pt idx="568">
                  <c:v>0.35366666666667101</c:v>
                </c:pt>
                <c:pt idx="569">
                  <c:v>0.353833333333338</c:v>
                </c:pt>
                <c:pt idx="570">
                  <c:v>0.35400000000000498</c:v>
                </c:pt>
                <c:pt idx="571">
                  <c:v>0.35416666666667102</c:v>
                </c:pt>
                <c:pt idx="572">
                  <c:v>0.354333333333338</c:v>
                </c:pt>
                <c:pt idx="573">
                  <c:v>0.35450000000000498</c:v>
                </c:pt>
                <c:pt idx="574">
                  <c:v>0.35466666666667102</c:v>
                </c:pt>
                <c:pt idx="575">
                  <c:v>0.354833333333338</c:v>
                </c:pt>
                <c:pt idx="576">
                  <c:v>0.35500000000000498</c:v>
                </c:pt>
                <c:pt idx="577">
                  <c:v>0.35516666666667102</c:v>
                </c:pt>
                <c:pt idx="578">
                  <c:v>0.355333333333338</c:v>
                </c:pt>
                <c:pt idx="579">
                  <c:v>0.35550000000000498</c:v>
                </c:pt>
                <c:pt idx="580">
                  <c:v>0.35566666666667102</c:v>
                </c:pt>
                <c:pt idx="581">
                  <c:v>0.355833333333338</c:v>
                </c:pt>
                <c:pt idx="582">
                  <c:v>0.35600000000000498</c:v>
                </c:pt>
                <c:pt idx="583">
                  <c:v>0.35616666666667202</c:v>
                </c:pt>
                <c:pt idx="584">
                  <c:v>0.356333333333338</c:v>
                </c:pt>
                <c:pt idx="585">
                  <c:v>0.35650000000000498</c:v>
                </c:pt>
                <c:pt idx="586">
                  <c:v>0.35666666666667202</c:v>
                </c:pt>
                <c:pt idx="587">
                  <c:v>0.356833333333338</c:v>
                </c:pt>
                <c:pt idx="588">
                  <c:v>0.35700000000000498</c:v>
                </c:pt>
                <c:pt idx="589">
                  <c:v>0.35716666666667202</c:v>
                </c:pt>
                <c:pt idx="590">
                  <c:v>0.357333333333338</c:v>
                </c:pt>
                <c:pt idx="591">
                  <c:v>0.35750000000000498</c:v>
                </c:pt>
                <c:pt idx="592">
                  <c:v>0.35766666666667202</c:v>
                </c:pt>
                <c:pt idx="593">
                  <c:v>0.357833333333338</c:v>
                </c:pt>
                <c:pt idx="594">
                  <c:v>0.35800000000000498</c:v>
                </c:pt>
                <c:pt idx="595">
                  <c:v>0.35816666666667202</c:v>
                </c:pt>
                <c:pt idx="596">
                  <c:v>0.358333333333338</c:v>
                </c:pt>
                <c:pt idx="597">
                  <c:v>0.35850000000000498</c:v>
                </c:pt>
                <c:pt idx="598">
                  <c:v>0.35866666666667202</c:v>
                </c:pt>
                <c:pt idx="599">
                  <c:v>0.358833333333339</c:v>
                </c:pt>
                <c:pt idx="600">
                  <c:v>0.35900000000000498</c:v>
                </c:pt>
                <c:pt idx="601">
                  <c:v>0.35916666666667202</c:v>
                </c:pt>
                <c:pt idx="602">
                  <c:v>0.359333333333339</c:v>
                </c:pt>
                <c:pt idx="603">
                  <c:v>0.35950000000000498</c:v>
                </c:pt>
                <c:pt idx="604">
                  <c:v>0.35966666666667202</c:v>
                </c:pt>
                <c:pt idx="605">
                  <c:v>0.359833333333339</c:v>
                </c:pt>
                <c:pt idx="606">
                  <c:v>0.36000000000000498</c:v>
                </c:pt>
                <c:pt idx="607">
                  <c:v>0.36016666666667202</c:v>
                </c:pt>
                <c:pt idx="608">
                  <c:v>0.360333333333339</c:v>
                </c:pt>
                <c:pt idx="609">
                  <c:v>0.36050000000000498</c:v>
                </c:pt>
                <c:pt idx="610">
                  <c:v>0.36066666666667202</c:v>
                </c:pt>
                <c:pt idx="611">
                  <c:v>0.360833333333339</c:v>
                </c:pt>
                <c:pt idx="612">
                  <c:v>0.36100000000000498</c:v>
                </c:pt>
                <c:pt idx="613">
                  <c:v>0.36116666666667202</c:v>
                </c:pt>
                <c:pt idx="614">
                  <c:v>0.361333333333339</c:v>
                </c:pt>
                <c:pt idx="615">
                  <c:v>0.36150000000000498</c:v>
                </c:pt>
                <c:pt idx="616">
                  <c:v>0.36166666666667202</c:v>
                </c:pt>
                <c:pt idx="617">
                  <c:v>0.361833333333339</c:v>
                </c:pt>
                <c:pt idx="618">
                  <c:v>0.36200000000000598</c:v>
                </c:pt>
                <c:pt idx="619">
                  <c:v>0.36216666666667202</c:v>
                </c:pt>
                <c:pt idx="620">
                  <c:v>0.362333333333339</c:v>
                </c:pt>
                <c:pt idx="621">
                  <c:v>0.36250000000000598</c:v>
                </c:pt>
                <c:pt idx="622">
                  <c:v>0.36266666666667202</c:v>
                </c:pt>
                <c:pt idx="623">
                  <c:v>0.362833333333339</c:v>
                </c:pt>
                <c:pt idx="624">
                  <c:v>0.36300000000000598</c:v>
                </c:pt>
                <c:pt idx="625">
                  <c:v>0.36316666666667202</c:v>
                </c:pt>
                <c:pt idx="626">
                  <c:v>0.363333333333339</c:v>
                </c:pt>
                <c:pt idx="627">
                  <c:v>0.36350000000000598</c:v>
                </c:pt>
                <c:pt idx="628">
                  <c:v>0.36366666666667202</c:v>
                </c:pt>
                <c:pt idx="629">
                  <c:v>0.363833333333339</c:v>
                </c:pt>
                <c:pt idx="630">
                  <c:v>0.36400000000000599</c:v>
                </c:pt>
                <c:pt idx="631">
                  <c:v>0.36416666666667202</c:v>
                </c:pt>
                <c:pt idx="632">
                  <c:v>0.364333333333339</c:v>
                </c:pt>
                <c:pt idx="633">
                  <c:v>0.36450000000000599</c:v>
                </c:pt>
                <c:pt idx="634">
                  <c:v>0.36466666666667202</c:v>
                </c:pt>
                <c:pt idx="635">
                  <c:v>0.364833333333339</c:v>
                </c:pt>
                <c:pt idx="636">
                  <c:v>0.36500000000000599</c:v>
                </c:pt>
                <c:pt idx="637">
                  <c:v>0.36516666666667302</c:v>
                </c:pt>
                <c:pt idx="638">
                  <c:v>0.36533333333333901</c:v>
                </c:pt>
                <c:pt idx="639">
                  <c:v>0.36550000000000599</c:v>
                </c:pt>
                <c:pt idx="640">
                  <c:v>0.36566666666667302</c:v>
                </c:pt>
                <c:pt idx="641">
                  <c:v>0.36583333333333901</c:v>
                </c:pt>
                <c:pt idx="642">
                  <c:v>0.36600000000000599</c:v>
                </c:pt>
                <c:pt idx="643">
                  <c:v>0.36616666666667302</c:v>
                </c:pt>
                <c:pt idx="644">
                  <c:v>0.36633333333333901</c:v>
                </c:pt>
                <c:pt idx="645">
                  <c:v>0.36650000000000599</c:v>
                </c:pt>
                <c:pt idx="646">
                  <c:v>0.36666666666667302</c:v>
                </c:pt>
                <c:pt idx="647">
                  <c:v>0.36683333333333901</c:v>
                </c:pt>
                <c:pt idx="648">
                  <c:v>0.36700000000000599</c:v>
                </c:pt>
                <c:pt idx="649">
                  <c:v>0.36716666666667302</c:v>
                </c:pt>
                <c:pt idx="650">
                  <c:v>0.36733333333333901</c:v>
                </c:pt>
                <c:pt idx="651">
                  <c:v>0.36750000000000599</c:v>
                </c:pt>
                <c:pt idx="652">
                  <c:v>0.36766666666667303</c:v>
                </c:pt>
                <c:pt idx="653">
                  <c:v>0.36783333333334001</c:v>
                </c:pt>
                <c:pt idx="654">
                  <c:v>0.36800000000000599</c:v>
                </c:pt>
                <c:pt idx="655">
                  <c:v>0.36816666666667303</c:v>
                </c:pt>
                <c:pt idx="656">
                  <c:v>0.36833333333334001</c:v>
                </c:pt>
                <c:pt idx="657">
                  <c:v>0.36850000000000599</c:v>
                </c:pt>
                <c:pt idx="658">
                  <c:v>0.36866666666667303</c:v>
                </c:pt>
                <c:pt idx="659">
                  <c:v>0.36883333333334001</c:v>
                </c:pt>
                <c:pt idx="660">
                  <c:v>0.36900000000000599</c:v>
                </c:pt>
                <c:pt idx="661">
                  <c:v>0.36916666666667303</c:v>
                </c:pt>
                <c:pt idx="662">
                  <c:v>0.36933333333334001</c:v>
                </c:pt>
                <c:pt idx="663">
                  <c:v>0.36950000000000599</c:v>
                </c:pt>
                <c:pt idx="664">
                  <c:v>0.36966666666667303</c:v>
                </c:pt>
                <c:pt idx="665">
                  <c:v>0.36983333333334001</c:v>
                </c:pt>
                <c:pt idx="666">
                  <c:v>0.37000000000000599</c:v>
                </c:pt>
                <c:pt idx="667">
                  <c:v>0.37016666666667303</c:v>
                </c:pt>
                <c:pt idx="668">
                  <c:v>0.37033333333334001</c:v>
                </c:pt>
                <c:pt idx="669">
                  <c:v>0.37050000000000599</c:v>
                </c:pt>
                <c:pt idx="670">
                  <c:v>0.37066666666667297</c:v>
                </c:pt>
                <c:pt idx="671">
                  <c:v>0.37083333333334001</c:v>
                </c:pt>
                <c:pt idx="672">
                  <c:v>0.37100000000000699</c:v>
                </c:pt>
                <c:pt idx="673">
                  <c:v>0.37116666666667297</c:v>
                </c:pt>
                <c:pt idx="674">
                  <c:v>0.37133333333334001</c:v>
                </c:pt>
                <c:pt idx="675">
                  <c:v>0.37150000000000699</c:v>
                </c:pt>
                <c:pt idx="676">
                  <c:v>0.37166666666667297</c:v>
                </c:pt>
                <c:pt idx="677">
                  <c:v>0.37183333333334001</c:v>
                </c:pt>
                <c:pt idx="678">
                  <c:v>0.37200000000000699</c:v>
                </c:pt>
                <c:pt idx="679">
                  <c:v>0.37216666666667297</c:v>
                </c:pt>
                <c:pt idx="680">
                  <c:v>0.37233333333334001</c:v>
                </c:pt>
                <c:pt idx="681">
                  <c:v>0.37250000000000699</c:v>
                </c:pt>
                <c:pt idx="682">
                  <c:v>0.37266666666667297</c:v>
                </c:pt>
                <c:pt idx="683">
                  <c:v>0.37283333333334001</c:v>
                </c:pt>
                <c:pt idx="684">
                  <c:v>0.37300000000000699</c:v>
                </c:pt>
                <c:pt idx="685">
                  <c:v>0.37316666666667297</c:v>
                </c:pt>
                <c:pt idx="686">
                  <c:v>0.37333333333334001</c:v>
                </c:pt>
                <c:pt idx="687">
                  <c:v>0.37350000000000699</c:v>
                </c:pt>
                <c:pt idx="688">
                  <c:v>0.37366666666667397</c:v>
                </c:pt>
                <c:pt idx="689">
                  <c:v>0.37383333333334001</c:v>
                </c:pt>
                <c:pt idx="690">
                  <c:v>0.37400000000000699</c:v>
                </c:pt>
                <c:pt idx="691">
                  <c:v>0.37416666666667397</c:v>
                </c:pt>
                <c:pt idx="692">
                  <c:v>0.37433333333334001</c:v>
                </c:pt>
                <c:pt idx="693">
                  <c:v>0.37450000000000699</c:v>
                </c:pt>
                <c:pt idx="694">
                  <c:v>0.37466666666667398</c:v>
                </c:pt>
                <c:pt idx="695">
                  <c:v>0.37483333333334001</c:v>
                </c:pt>
                <c:pt idx="696">
                  <c:v>0.37500000000000699</c:v>
                </c:pt>
                <c:pt idx="697">
                  <c:v>0.37516666666667398</c:v>
                </c:pt>
                <c:pt idx="698">
                  <c:v>0.37533333333334001</c:v>
                </c:pt>
                <c:pt idx="699">
                  <c:v>0.37550000000000699</c:v>
                </c:pt>
                <c:pt idx="700">
                  <c:v>0.37566666666667398</c:v>
                </c:pt>
                <c:pt idx="701">
                  <c:v>0.37583333333334001</c:v>
                </c:pt>
                <c:pt idx="702">
                  <c:v>0.376000000000007</c:v>
                </c:pt>
                <c:pt idx="703">
                  <c:v>0.37616666666667398</c:v>
                </c:pt>
                <c:pt idx="704">
                  <c:v>0.37633333333334101</c:v>
                </c:pt>
                <c:pt idx="705">
                  <c:v>0.376500000000007</c:v>
                </c:pt>
                <c:pt idx="706">
                  <c:v>0.37666666666667398</c:v>
                </c:pt>
                <c:pt idx="707">
                  <c:v>0.37683333333334101</c:v>
                </c:pt>
                <c:pt idx="708">
                  <c:v>0.377000000000007</c:v>
                </c:pt>
                <c:pt idx="709">
                  <c:v>0.37716666666667398</c:v>
                </c:pt>
                <c:pt idx="710">
                  <c:v>0.37733333333334101</c:v>
                </c:pt>
                <c:pt idx="711">
                  <c:v>0.377500000000007</c:v>
                </c:pt>
                <c:pt idx="712">
                  <c:v>0.37766666666667398</c:v>
                </c:pt>
                <c:pt idx="713">
                  <c:v>0.37783333333334101</c:v>
                </c:pt>
                <c:pt idx="714">
                  <c:v>0.378000000000007</c:v>
                </c:pt>
                <c:pt idx="715">
                  <c:v>0.37816666666667398</c:v>
                </c:pt>
                <c:pt idx="716">
                  <c:v>0.37833333333334102</c:v>
                </c:pt>
                <c:pt idx="717">
                  <c:v>0.378500000000007</c:v>
                </c:pt>
                <c:pt idx="718">
                  <c:v>0.37866666666667398</c:v>
                </c:pt>
                <c:pt idx="719">
                  <c:v>0.37883333333334102</c:v>
                </c:pt>
                <c:pt idx="720">
                  <c:v>0.379000000000008</c:v>
                </c:pt>
                <c:pt idx="721">
                  <c:v>0.37916666666667398</c:v>
                </c:pt>
                <c:pt idx="722">
                  <c:v>0.37933333333334102</c:v>
                </c:pt>
                <c:pt idx="723">
                  <c:v>0.379500000000008</c:v>
                </c:pt>
                <c:pt idx="724">
                  <c:v>0.37966666666667398</c:v>
                </c:pt>
                <c:pt idx="725">
                  <c:v>0.37983333333334102</c:v>
                </c:pt>
                <c:pt idx="726">
                  <c:v>0.380000000000008</c:v>
                </c:pt>
                <c:pt idx="727">
                  <c:v>0.38016666666667398</c:v>
                </c:pt>
                <c:pt idx="728">
                  <c:v>0.38033333333334102</c:v>
                </c:pt>
                <c:pt idx="729">
                  <c:v>0.380500000000008</c:v>
                </c:pt>
                <c:pt idx="730">
                  <c:v>0.38066666666667398</c:v>
                </c:pt>
                <c:pt idx="731">
                  <c:v>0.38083333333334102</c:v>
                </c:pt>
                <c:pt idx="732">
                  <c:v>0.381000000000008</c:v>
                </c:pt>
                <c:pt idx="733">
                  <c:v>0.38116666666667398</c:v>
                </c:pt>
                <c:pt idx="734">
                  <c:v>0.38133333333334102</c:v>
                </c:pt>
                <c:pt idx="735">
                  <c:v>0.381500000000008</c:v>
                </c:pt>
                <c:pt idx="736">
                  <c:v>0.38166666666667398</c:v>
                </c:pt>
                <c:pt idx="737">
                  <c:v>0.38183333333334102</c:v>
                </c:pt>
                <c:pt idx="738">
                  <c:v>0.382000000000008</c:v>
                </c:pt>
                <c:pt idx="739">
                  <c:v>0.38216666666667498</c:v>
                </c:pt>
                <c:pt idx="740">
                  <c:v>0.38233333333334102</c:v>
                </c:pt>
                <c:pt idx="741">
                  <c:v>0.382500000000008</c:v>
                </c:pt>
                <c:pt idx="742">
                  <c:v>0.38266666666667498</c:v>
                </c:pt>
                <c:pt idx="743">
                  <c:v>0.38283333333334102</c:v>
                </c:pt>
                <c:pt idx="744">
                  <c:v>0.383000000000008</c:v>
                </c:pt>
                <c:pt idx="745">
                  <c:v>0.38316666666667498</c:v>
                </c:pt>
                <c:pt idx="746">
                  <c:v>0.38333333333334102</c:v>
                </c:pt>
                <c:pt idx="747">
                  <c:v>0.383500000000008</c:v>
                </c:pt>
                <c:pt idx="748">
                  <c:v>0.38366666666667498</c:v>
                </c:pt>
                <c:pt idx="749">
                  <c:v>0.38383333333334102</c:v>
                </c:pt>
                <c:pt idx="750">
                  <c:v>0.384000000000008</c:v>
                </c:pt>
                <c:pt idx="751">
                  <c:v>0.38416666666667498</c:v>
                </c:pt>
                <c:pt idx="752">
                  <c:v>0.38433333333334102</c:v>
                </c:pt>
                <c:pt idx="753">
                  <c:v>0.384500000000008</c:v>
                </c:pt>
                <c:pt idx="754">
                  <c:v>0.38466666666667498</c:v>
                </c:pt>
                <c:pt idx="755">
                  <c:v>0.38483333333334202</c:v>
                </c:pt>
                <c:pt idx="756">
                  <c:v>0.385000000000008</c:v>
                </c:pt>
                <c:pt idx="757">
                  <c:v>0.38516666666667498</c:v>
                </c:pt>
                <c:pt idx="758">
                  <c:v>0.38533333333334202</c:v>
                </c:pt>
                <c:pt idx="759">
                  <c:v>0.385500000000008</c:v>
                </c:pt>
                <c:pt idx="760">
                  <c:v>0.38566666666667498</c:v>
                </c:pt>
                <c:pt idx="761">
                  <c:v>0.38583333333334202</c:v>
                </c:pt>
                <c:pt idx="762">
                  <c:v>0.386000000000008</c:v>
                </c:pt>
                <c:pt idx="763">
                  <c:v>0.38616666666667498</c:v>
                </c:pt>
                <c:pt idx="764">
                  <c:v>0.38633333333334202</c:v>
                </c:pt>
                <c:pt idx="765">
                  <c:v>0.386500000000008</c:v>
                </c:pt>
                <c:pt idx="766">
                  <c:v>0.38666666666667499</c:v>
                </c:pt>
                <c:pt idx="767">
                  <c:v>0.38683333333334202</c:v>
                </c:pt>
                <c:pt idx="768">
                  <c:v>0.387000000000008</c:v>
                </c:pt>
                <c:pt idx="769">
                  <c:v>0.38716666666667499</c:v>
                </c:pt>
                <c:pt idx="770">
                  <c:v>0.38733333333334202</c:v>
                </c:pt>
                <c:pt idx="771">
                  <c:v>0.387500000000009</c:v>
                </c:pt>
                <c:pt idx="772">
                  <c:v>0.38766666666667499</c:v>
                </c:pt>
                <c:pt idx="773">
                  <c:v>0.38783333333334202</c:v>
                </c:pt>
                <c:pt idx="774">
                  <c:v>0.388000000000009</c:v>
                </c:pt>
                <c:pt idx="775">
                  <c:v>0.38816666666667499</c:v>
                </c:pt>
                <c:pt idx="776">
                  <c:v>0.38833333333334202</c:v>
                </c:pt>
                <c:pt idx="777">
                  <c:v>0.388500000000009</c:v>
                </c:pt>
                <c:pt idx="778">
                  <c:v>0.38866666666667499</c:v>
                </c:pt>
                <c:pt idx="779">
                  <c:v>0.38883333333334202</c:v>
                </c:pt>
                <c:pt idx="780">
                  <c:v>0.38900000000000901</c:v>
                </c:pt>
                <c:pt idx="781">
                  <c:v>0.38916666666667499</c:v>
                </c:pt>
                <c:pt idx="782">
                  <c:v>0.38933333333334202</c:v>
                </c:pt>
                <c:pt idx="783">
                  <c:v>0.38950000000000901</c:v>
                </c:pt>
                <c:pt idx="784">
                  <c:v>0.38966666666667499</c:v>
                </c:pt>
                <c:pt idx="785">
                  <c:v>0.38983333333334202</c:v>
                </c:pt>
                <c:pt idx="786">
                  <c:v>0.39000000000000901</c:v>
                </c:pt>
                <c:pt idx="787">
                  <c:v>0.39016666666667499</c:v>
                </c:pt>
                <c:pt idx="788">
                  <c:v>0.39033333333334203</c:v>
                </c:pt>
                <c:pt idx="789">
                  <c:v>0.39050000000000901</c:v>
                </c:pt>
                <c:pt idx="790">
                  <c:v>0.39066666666667499</c:v>
                </c:pt>
                <c:pt idx="791">
                  <c:v>0.39083333333334203</c:v>
                </c:pt>
                <c:pt idx="792">
                  <c:v>0.39100000000000901</c:v>
                </c:pt>
                <c:pt idx="793">
                  <c:v>0.39116666666667599</c:v>
                </c:pt>
                <c:pt idx="794">
                  <c:v>0.39133333333334203</c:v>
                </c:pt>
                <c:pt idx="795">
                  <c:v>0.39150000000000901</c:v>
                </c:pt>
                <c:pt idx="796">
                  <c:v>0.39166666666667599</c:v>
                </c:pt>
                <c:pt idx="797">
                  <c:v>0.39183333333334203</c:v>
                </c:pt>
                <c:pt idx="798">
                  <c:v>0.39200000000000901</c:v>
                </c:pt>
                <c:pt idx="799">
                  <c:v>0.39216666666667599</c:v>
                </c:pt>
                <c:pt idx="800">
                  <c:v>0.39233333333334203</c:v>
                </c:pt>
                <c:pt idx="801">
                  <c:v>0.39250000000000901</c:v>
                </c:pt>
                <c:pt idx="802">
                  <c:v>0.39266666666667599</c:v>
                </c:pt>
                <c:pt idx="803">
                  <c:v>0.39283333333334203</c:v>
                </c:pt>
                <c:pt idx="804">
                  <c:v>0.39300000000000901</c:v>
                </c:pt>
                <c:pt idx="805">
                  <c:v>0.39316666666667599</c:v>
                </c:pt>
                <c:pt idx="806">
                  <c:v>0.39333333333334197</c:v>
                </c:pt>
                <c:pt idx="807">
                  <c:v>0.39350000000000901</c:v>
                </c:pt>
                <c:pt idx="808">
                  <c:v>0.39366666666667599</c:v>
                </c:pt>
                <c:pt idx="809">
                  <c:v>0.39383333333334303</c:v>
                </c:pt>
                <c:pt idx="810">
                  <c:v>0.39400000000000901</c:v>
                </c:pt>
                <c:pt idx="811">
                  <c:v>0.39416666666667599</c:v>
                </c:pt>
                <c:pt idx="812">
                  <c:v>0.39433333333334297</c:v>
                </c:pt>
                <c:pt idx="813">
                  <c:v>0.39450000000000901</c:v>
                </c:pt>
                <c:pt idx="814">
                  <c:v>0.39466666666667599</c:v>
                </c:pt>
                <c:pt idx="815">
                  <c:v>0.39483333333334297</c:v>
                </c:pt>
                <c:pt idx="816">
                  <c:v>0.39500000000000901</c:v>
                </c:pt>
                <c:pt idx="817">
                  <c:v>0.39516666666667599</c:v>
                </c:pt>
                <c:pt idx="818">
                  <c:v>0.39533333333334297</c:v>
                </c:pt>
                <c:pt idx="819">
                  <c:v>0.39550000000000901</c:v>
                </c:pt>
                <c:pt idx="820">
                  <c:v>0.39566666666667599</c:v>
                </c:pt>
                <c:pt idx="821">
                  <c:v>0.39583333333334297</c:v>
                </c:pt>
                <c:pt idx="822">
                  <c:v>0.39600000000000901</c:v>
                </c:pt>
                <c:pt idx="823">
                  <c:v>0.39616666666667599</c:v>
                </c:pt>
                <c:pt idx="824">
                  <c:v>0.39633333333334297</c:v>
                </c:pt>
                <c:pt idx="825">
                  <c:v>0.39650000000001001</c:v>
                </c:pt>
                <c:pt idx="826">
                  <c:v>0.39666666666667599</c:v>
                </c:pt>
                <c:pt idx="827">
                  <c:v>0.39683333333334297</c:v>
                </c:pt>
                <c:pt idx="828">
                  <c:v>0.39700000000001001</c:v>
                </c:pt>
                <c:pt idx="829">
                  <c:v>0.39716666666667599</c:v>
                </c:pt>
                <c:pt idx="830">
                  <c:v>0.39733333333334298</c:v>
                </c:pt>
                <c:pt idx="831">
                  <c:v>0.39750000000001001</c:v>
                </c:pt>
                <c:pt idx="832">
                  <c:v>0.39766666666667599</c:v>
                </c:pt>
                <c:pt idx="833">
                  <c:v>0.39783333333334298</c:v>
                </c:pt>
                <c:pt idx="834">
                  <c:v>0.39800000000001001</c:v>
                </c:pt>
                <c:pt idx="835">
                  <c:v>0.39816666666667599</c:v>
                </c:pt>
                <c:pt idx="836">
                  <c:v>0.39833333333334298</c:v>
                </c:pt>
                <c:pt idx="837">
                  <c:v>0.39850000000001001</c:v>
                </c:pt>
                <c:pt idx="838">
                  <c:v>0.398666666666676</c:v>
                </c:pt>
                <c:pt idx="839">
                  <c:v>0.39883333333334298</c:v>
                </c:pt>
                <c:pt idx="840">
                  <c:v>0.39900000000001001</c:v>
                </c:pt>
                <c:pt idx="841">
                  <c:v>0.39916666666667699</c:v>
                </c:pt>
                <c:pt idx="842">
                  <c:v>0.39933333333334298</c:v>
                </c:pt>
                <c:pt idx="843">
                  <c:v>0.39950000000001001</c:v>
                </c:pt>
                <c:pt idx="844">
                  <c:v>0.399666666666677</c:v>
                </c:pt>
                <c:pt idx="845">
                  <c:v>0.39983333333334298</c:v>
                </c:pt>
                <c:pt idx="846">
                  <c:v>0.40000000000001001</c:v>
                </c:pt>
              </c:numCache>
            </c:numRef>
          </c:xVal>
          <c:yVal>
            <c:numRef>
              <c:f>'{30DADD2E-3D48-4C63-96DB-3D4A90'!$F$1558:$F$2404</c:f>
              <c:numCache>
                <c:formatCode>General</c:formatCode>
                <c:ptCount val="847"/>
                <c:pt idx="0">
                  <c:v>114.5665459089</c:v>
                </c:pt>
                <c:pt idx="1">
                  <c:v>109.9915976481</c:v>
                </c:pt>
                <c:pt idx="2">
                  <c:v>104.9844231708</c:v>
                </c:pt>
                <c:pt idx="3">
                  <c:v>99.731212231799987</c:v>
                </c:pt>
                <c:pt idx="4">
                  <c:v>94.198716660599985</c:v>
                </c:pt>
                <c:pt idx="5">
                  <c:v>88.267243043399986</c:v>
                </c:pt>
                <c:pt idx="6">
                  <c:v>81.923492111999991</c:v>
                </c:pt>
                <c:pt idx="7">
                  <c:v>75.174113500499999</c:v>
                </c:pt>
                <c:pt idx="8">
                  <c:v>68.078953915800014</c:v>
                </c:pt>
                <c:pt idx="9">
                  <c:v>60.757706771700001</c:v>
                </c:pt>
                <c:pt idx="10">
                  <c:v>53.236970604599996</c:v>
                </c:pt>
                <c:pt idx="11">
                  <c:v>45.496796512199992</c:v>
                </c:pt>
                <c:pt idx="12">
                  <c:v>37.570432664999998</c:v>
                </c:pt>
                <c:pt idx="13">
                  <c:v>29.497776867599999</c:v>
                </c:pt>
                <c:pt idx="14">
                  <c:v>21.351975095100002</c:v>
                </c:pt>
                <c:pt idx="15">
                  <c:v>13.226122224900001</c:v>
                </c:pt>
                <c:pt idx="16">
                  <c:v>5.0936197206000005</c:v>
                </c:pt>
                <c:pt idx="17">
                  <c:v>-3.1253280269999997</c:v>
                </c:pt>
                <c:pt idx="18">
                  <c:v>-11.3974728474</c:v>
                </c:pt>
                <c:pt idx="19">
                  <c:v>-19.656318399599996</c:v>
                </c:pt>
                <c:pt idx="20">
                  <c:v>-27.861966878999997</c:v>
                </c:pt>
                <c:pt idx="21">
                  <c:v>-35.954571578699998</c:v>
                </c:pt>
                <c:pt idx="22">
                  <c:v>-43.974030303300005</c:v>
                </c:pt>
                <c:pt idx="23">
                  <c:v>-52.000138661999998</c:v>
                </c:pt>
                <c:pt idx="24">
                  <c:v>-59.873305436400003</c:v>
                </c:pt>
                <c:pt idx="25">
                  <c:v>-67.360793432999998</c:v>
                </c:pt>
                <c:pt idx="26">
                  <c:v>-74.5025004564</c:v>
                </c:pt>
                <c:pt idx="27">
                  <c:v>-81.418119920400002</c:v>
                </c:pt>
                <c:pt idx="28">
                  <c:v>-88.0212065817</c:v>
                </c:pt>
                <c:pt idx="29">
                  <c:v>-94.185417392399998</c:v>
                </c:pt>
                <c:pt idx="30">
                  <c:v>-99.904102718399997</c:v>
                </c:pt>
                <c:pt idx="31">
                  <c:v>-105.1905618279</c:v>
                </c:pt>
                <c:pt idx="32">
                  <c:v>-110.0447947209</c:v>
                </c:pt>
                <c:pt idx="33">
                  <c:v>-114.4668013974</c:v>
                </c:pt>
                <c:pt idx="34">
                  <c:v>-118.41668405280001</c:v>
                </c:pt>
                <c:pt idx="35">
                  <c:v>-121.8944426871</c:v>
                </c:pt>
                <c:pt idx="36">
                  <c:v>-124.97987290949999</c:v>
                </c:pt>
                <c:pt idx="37">
                  <c:v>-127.65967545179998</c:v>
                </c:pt>
                <c:pt idx="38">
                  <c:v>-129.83410580249998</c:v>
                </c:pt>
                <c:pt idx="39">
                  <c:v>-131.5231128639</c:v>
                </c:pt>
                <c:pt idx="40">
                  <c:v>-132.75329517239999</c:v>
                </c:pt>
                <c:pt idx="41">
                  <c:v>-133.37836077779997</c:v>
                </c:pt>
                <c:pt idx="42">
                  <c:v>-133.3384629732</c:v>
                </c:pt>
                <c:pt idx="43">
                  <c:v>-132.79984261110002</c:v>
                </c:pt>
                <c:pt idx="44">
                  <c:v>-131.80904713019999</c:v>
                </c:pt>
                <c:pt idx="45">
                  <c:v>-130.2197845803</c:v>
                </c:pt>
                <c:pt idx="46">
                  <c:v>-128.01875569319998</c:v>
                </c:pt>
                <c:pt idx="47">
                  <c:v>-125.33230351679998</c:v>
                </c:pt>
                <c:pt idx="48">
                  <c:v>-122.21362512389999</c:v>
                </c:pt>
                <c:pt idx="49">
                  <c:v>-118.64277161219999</c:v>
                </c:pt>
                <c:pt idx="50">
                  <c:v>-114.5864948112</c:v>
                </c:pt>
                <c:pt idx="51">
                  <c:v>-110.051444355</c:v>
                </c:pt>
                <c:pt idx="52">
                  <c:v>-105.13736475509999</c:v>
                </c:pt>
                <c:pt idx="53">
                  <c:v>-99.924051620699998</c:v>
                </c:pt>
                <c:pt idx="54">
                  <c:v>-94.378256781299996</c:v>
                </c:pt>
                <c:pt idx="55">
                  <c:v>-88.446783164099998</c:v>
                </c:pt>
                <c:pt idx="56">
                  <c:v>-82.103032232700002</c:v>
                </c:pt>
                <c:pt idx="57">
                  <c:v>-75.340354352999995</c:v>
                </c:pt>
                <c:pt idx="58">
                  <c:v>-68.231895500099995</c:v>
                </c:pt>
                <c:pt idx="59">
                  <c:v>-60.897349087799995</c:v>
                </c:pt>
                <c:pt idx="60">
                  <c:v>-53.383262554799998</c:v>
                </c:pt>
                <c:pt idx="61">
                  <c:v>-45.663037364700003</c:v>
                </c:pt>
                <c:pt idx="62">
                  <c:v>-37.7167246152</c:v>
                </c:pt>
                <c:pt idx="63">
                  <c:v>-29.604171013200002</c:v>
                </c:pt>
                <c:pt idx="64">
                  <c:v>-21.458369240700002</c:v>
                </c:pt>
                <c:pt idx="65">
                  <c:v>-13.332516370499999</c:v>
                </c:pt>
                <c:pt idx="66">
                  <c:v>-5.1601160615999992</c:v>
                </c:pt>
                <c:pt idx="67">
                  <c:v>3.0854302223999999</c:v>
                </c:pt>
                <c:pt idx="68">
                  <c:v>11.3509254087</c:v>
                </c:pt>
                <c:pt idx="69">
                  <c:v>19.6031213268</c:v>
                </c:pt>
                <c:pt idx="70">
                  <c:v>27.822069074399998</c:v>
                </c:pt>
                <c:pt idx="71">
                  <c:v>35.954571578699998</c:v>
                </c:pt>
                <c:pt idx="72">
                  <c:v>43.993979205599999</c:v>
                </c:pt>
                <c:pt idx="73">
                  <c:v>51.960240857399995</c:v>
                </c:pt>
                <c:pt idx="74">
                  <c:v>59.753612022599995</c:v>
                </c:pt>
                <c:pt idx="75">
                  <c:v>67.261048921499992</c:v>
                </c:pt>
                <c:pt idx="76">
                  <c:v>74.482551554099999</c:v>
                </c:pt>
                <c:pt idx="77">
                  <c:v>81.3782221158</c:v>
                </c:pt>
                <c:pt idx="78">
                  <c:v>87.888213899699991</c:v>
                </c:pt>
                <c:pt idx="79">
                  <c:v>94.05242471039999</c:v>
                </c:pt>
                <c:pt idx="80">
                  <c:v>99.830956743299993</c:v>
                </c:pt>
                <c:pt idx="81">
                  <c:v>105.10411658459999</c:v>
                </c:pt>
                <c:pt idx="82">
                  <c:v>109.90515240479999</c:v>
                </c:pt>
                <c:pt idx="83">
                  <c:v>114.3138598131</c:v>
                </c:pt>
                <c:pt idx="84">
                  <c:v>118.296990639</c:v>
                </c:pt>
                <c:pt idx="85">
                  <c:v>121.81464707789999</c:v>
                </c:pt>
                <c:pt idx="86">
                  <c:v>124.87347876389998</c:v>
                </c:pt>
                <c:pt idx="87">
                  <c:v>127.48678496519999</c:v>
                </c:pt>
                <c:pt idx="88">
                  <c:v>129.66121531589999</c:v>
                </c:pt>
                <c:pt idx="89">
                  <c:v>131.38347054780002</c:v>
                </c:pt>
                <c:pt idx="90">
                  <c:v>132.60700322220001</c:v>
                </c:pt>
                <c:pt idx="91">
                  <c:v>133.24536809580002</c:v>
                </c:pt>
                <c:pt idx="92">
                  <c:v>133.27196663220002</c:v>
                </c:pt>
                <c:pt idx="93">
                  <c:v>132.79319297699999</c:v>
                </c:pt>
                <c:pt idx="94">
                  <c:v>131.83564566659999</c:v>
                </c:pt>
                <c:pt idx="95">
                  <c:v>130.2729816531</c:v>
                </c:pt>
                <c:pt idx="96">
                  <c:v>128.10520093650001</c:v>
                </c:pt>
                <c:pt idx="97">
                  <c:v>125.44534729649999</c:v>
                </c:pt>
                <c:pt idx="98">
                  <c:v>122.31336963539999</c:v>
                </c:pt>
                <c:pt idx="99">
                  <c:v>118.7225672214</c:v>
                </c:pt>
                <c:pt idx="100">
                  <c:v>114.6862393227</c:v>
                </c:pt>
                <c:pt idx="101">
                  <c:v>110.15783850060001</c:v>
                </c:pt>
                <c:pt idx="102">
                  <c:v>105.197211462</c:v>
                </c:pt>
                <c:pt idx="103">
                  <c:v>99.937350888899999</c:v>
                </c:pt>
                <c:pt idx="104">
                  <c:v>94.384906415399996</c:v>
                </c:pt>
                <c:pt idx="105">
                  <c:v>88.473381700499985</c:v>
                </c:pt>
                <c:pt idx="106">
                  <c:v>82.142930037299976</c:v>
                </c:pt>
                <c:pt idx="107">
                  <c:v>75.373602523499983</c:v>
                </c:pt>
                <c:pt idx="108">
                  <c:v>68.265143670599997</c:v>
                </c:pt>
                <c:pt idx="109">
                  <c:v>60.937246892399997</c:v>
                </c:pt>
                <c:pt idx="110">
                  <c:v>53.396561822999999</c:v>
                </c:pt>
                <c:pt idx="111">
                  <c:v>45.6231395601</c:v>
                </c:pt>
                <c:pt idx="112">
                  <c:v>37.670177176499998</c:v>
                </c:pt>
                <c:pt idx="113">
                  <c:v>29.617470281399999</c:v>
                </c:pt>
                <c:pt idx="114">
                  <c:v>21.518215947600002</c:v>
                </c:pt>
                <c:pt idx="115">
                  <c:v>13.399012711500001</c:v>
                </c:pt>
                <c:pt idx="116">
                  <c:v>5.2399116707999998</c:v>
                </c:pt>
                <c:pt idx="117">
                  <c:v>-2.9856857108999999</c:v>
                </c:pt>
                <c:pt idx="118">
                  <c:v>-11.251180897199999</c:v>
                </c:pt>
                <c:pt idx="119">
                  <c:v>-19.523325717599999</c:v>
                </c:pt>
                <c:pt idx="120">
                  <c:v>-27.748923099300001</c:v>
                </c:pt>
                <c:pt idx="121">
                  <c:v>-35.841527798999998</c:v>
                </c:pt>
                <c:pt idx="122">
                  <c:v>-43.841037621300003</c:v>
                </c:pt>
                <c:pt idx="123">
                  <c:v>-51.853846711800003</c:v>
                </c:pt>
                <c:pt idx="124">
                  <c:v>-59.740312754400001</c:v>
                </c:pt>
                <c:pt idx="125">
                  <c:v>-67.241100019200005</c:v>
                </c:pt>
                <c:pt idx="126">
                  <c:v>-74.362858140300006</c:v>
                </c:pt>
                <c:pt idx="127">
                  <c:v>-81.238579799699991</c:v>
                </c:pt>
                <c:pt idx="128">
                  <c:v>-87.815067924599987</c:v>
                </c:pt>
                <c:pt idx="129">
                  <c:v>-93.972629101199985</c:v>
                </c:pt>
                <c:pt idx="130">
                  <c:v>-99.697964061299984</c:v>
                </c:pt>
                <c:pt idx="131">
                  <c:v>-105.01102170719999</c:v>
                </c:pt>
                <c:pt idx="132">
                  <c:v>-109.89850277069999</c:v>
                </c:pt>
                <c:pt idx="133">
                  <c:v>-114.3338087154</c:v>
                </c:pt>
                <c:pt idx="134">
                  <c:v>-118.296990639</c:v>
                </c:pt>
                <c:pt idx="135">
                  <c:v>-121.8013478097</c:v>
                </c:pt>
                <c:pt idx="136">
                  <c:v>-124.8934276662</c:v>
                </c:pt>
                <c:pt idx="137">
                  <c:v>-127.56658057439998</c:v>
                </c:pt>
                <c:pt idx="138">
                  <c:v>-129.75431019329997</c:v>
                </c:pt>
                <c:pt idx="139">
                  <c:v>-131.46326615699999</c:v>
                </c:pt>
                <c:pt idx="140">
                  <c:v>-132.70674773370001</c:v>
                </c:pt>
                <c:pt idx="141">
                  <c:v>-133.35176224139997</c:v>
                </c:pt>
                <c:pt idx="142">
                  <c:v>-133.32516370499999</c:v>
                </c:pt>
                <c:pt idx="143">
                  <c:v>-132.78654334290002</c:v>
                </c:pt>
                <c:pt idx="144">
                  <c:v>-131.83564566659999</c:v>
                </c:pt>
                <c:pt idx="145">
                  <c:v>-130.33947799410001</c:v>
                </c:pt>
                <c:pt idx="146">
                  <c:v>-128.21159508210002</c:v>
                </c:pt>
                <c:pt idx="147">
                  <c:v>-125.545091808</c:v>
                </c:pt>
                <c:pt idx="148">
                  <c:v>-122.4264134151</c:v>
                </c:pt>
                <c:pt idx="149">
                  <c:v>-118.86220953750001</c:v>
                </c:pt>
                <c:pt idx="150">
                  <c:v>-114.8258816388</c:v>
                </c:pt>
                <c:pt idx="151">
                  <c:v>-110.29083118259999</c:v>
                </c:pt>
                <c:pt idx="152">
                  <c:v>-105.31690487579999</c:v>
                </c:pt>
                <c:pt idx="153">
                  <c:v>-100.03709540040001</c:v>
                </c:pt>
                <c:pt idx="154">
                  <c:v>-94.491300561000003</c:v>
                </c:pt>
                <c:pt idx="155">
                  <c:v>-88.586425480199992</c:v>
                </c:pt>
                <c:pt idx="156">
                  <c:v>-82.236024914699982</c:v>
                </c:pt>
                <c:pt idx="157">
                  <c:v>-75.460047766799988</c:v>
                </c:pt>
                <c:pt idx="158">
                  <c:v>-68.364888182100003</c:v>
                </c:pt>
                <c:pt idx="159">
                  <c:v>-61.050290672100004</c:v>
                </c:pt>
                <c:pt idx="160">
                  <c:v>-53.536204139100001</c:v>
                </c:pt>
                <c:pt idx="161">
                  <c:v>-45.789380412599996</c:v>
                </c:pt>
                <c:pt idx="162">
                  <c:v>-37.816469126699999</c:v>
                </c:pt>
                <c:pt idx="163">
                  <c:v>-29.710565158800001</c:v>
                </c:pt>
                <c:pt idx="164">
                  <c:v>-21.578062654499998</c:v>
                </c:pt>
                <c:pt idx="165">
                  <c:v>-13.458859418399999</c:v>
                </c:pt>
                <c:pt idx="166">
                  <c:v>-5.3197072800000003</c:v>
                </c:pt>
                <c:pt idx="167">
                  <c:v>2.8925908335000003</c:v>
                </c:pt>
                <c:pt idx="168">
                  <c:v>11.164735653899999</c:v>
                </c:pt>
                <c:pt idx="169">
                  <c:v>19.423581206099996</c:v>
                </c:pt>
                <c:pt idx="170">
                  <c:v>27.609280783199996</c:v>
                </c:pt>
                <c:pt idx="171">
                  <c:v>35.708535116999997</c:v>
                </c:pt>
                <c:pt idx="172">
                  <c:v>43.754592377999998</c:v>
                </c:pt>
                <c:pt idx="173">
                  <c:v>51.740802932099996</c:v>
                </c:pt>
                <c:pt idx="174">
                  <c:v>59.540823731400003</c:v>
                </c:pt>
                <c:pt idx="175">
                  <c:v>67.048260630300007</c:v>
                </c:pt>
                <c:pt idx="176">
                  <c:v>74.276412897</c:v>
                </c:pt>
                <c:pt idx="177">
                  <c:v>81.192032361000003</c:v>
                </c:pt>
                <c:pt idx="178">
                  <c:v>87.715323413100009</c:v>
                </c:pt>
                <c:pt idx="179">
                  <c:v>93.866234955599992</c:v>
                </c:pt>
                <c:pt idx="180">
                  <c:v>99.624818086199994</c:v>
                </c:pt>
                <c:pt idx="181">
                  <c:v>104.89132829339999</c:v>
                </c:pt>
                <c:pt idx="182">
                  <c:v>109.69236411360001</c:v>
                </c:pt>
                <c:pt idx="183">
                  <c:v>114.1010715219</c:v>
                </c:pt>
                <c:pt idx="184">
                  <c:v>118.08420234779999</c:v>
                </c:pt>
                <c:pt idx="185">
                  <c:v>121.60850842079999</c:v>
                </c:pt>
                <c:pt idx="186">
                  <c:v>124.6939386432</c:v>
                </c:pt>
                <c:pt idx="187">
                  <c:v>127.34049301500001</c:v>
                </c:pt>
                <c:pt idx="188">
                  <c:v>129.49497446340001</c:v>
                </c:pt>
                <c:pt idx="189">
                  <c:v>131.0975362815</c:v>
                </c:pt>
                <c:pt idx="190">
                  <c:v>132.15482810339998</c:v>
                </c:pt>
                <c:pt idx="191">
                  <c:v>132.70674773369998</c:v>
                </c:pt>
                <c:pt idx="192">
                  <c:v>132.78654334289999</c:v>
                </c:pt>
                <c:pt idx="193">
                  <c:v>132.4540616379</c:v>
                </c:pt>
                <c:pt idx="194">
                  <c:v>131.68270408230001</c:v>
                </c:pt>
                <c:pt idx="195">
                  <c:v>130.266332019</c:v>
                </c:pt>
                <c:pt idx="196">
                  <c:v>128.05865349779998</c:v>
                </c:pt>
                <c:pt idx="197">
                  <c:v>125.23255900529999</c:v>
                </c:pt>
                <c:pt idx="198">
                  <c:v>122.1604280511</c:v>
                </c:pt>
                <c:pt idx="199">
                  <c:v>118.961954049</c:v>
                </c:pt>
                <c:pt idx="200">
                  <c:v>115.2980056599</c:v>
                </c:pt>
                <c:pt idx="201">
                  <c:v>110.9225464221</c:v>
                </c:pt>
                <c:pt idx="202">
                  <c:v>106.0683135291</c:v>
                </c:pt>
                <c:pt idx="203">
                  <c:v>100.8616500288</c:v>
                </c:pt>
                <c:pt idx="204">
                  <c:v>95.096417264099998</c:v>
                </c:pt>
                <c:pt idx="205">
                  <c:v>88.825812307799993</c:v>
                </c:pt>
                <c:pt idx="206">
                  <c:v>82.329119792099988</c:v>
                </c:pt>
                <c:pt idx="207">
                  <c:v>75.619638985199984</c:v>
                </c:pt>
                <c:pt idx="208">
                  <c:v>68.557727570999987</c:v>
                </c:pt>
                <c:pt idx="209">
                  <c:v>61.150035183599996</c:v>
                </c:pt>
                <c:pt idx="210">
                  <c:v>53.529554504999993</c:v>
                </c:pt>
                <c:pt idx="211">
                  <c:v>45.782730778499996</c:v>
                </c:pt>
                <c:pt idx="212">
                  <c:v>37.869666199499996</c:v>
                </c:pt>
                <c:pt idx="213">
                  <c:v>29.810309670299997</c:v>
                </c:pt>
                <c:pt idx="214">
                  <c:v>21.737653872899998</c:v>
                </c:pt>
                <c:pt idx="215">
                  <c:v>13.6450491732</c:v>
                </c:pt>
                <c:pt idx="216">
                  <c:v>5.4460503279000001</c:v>
                </c:pt>
                <c:pt idx="217">
                  <c:v>-2.7994959561000003</c:v>
                </c:pt>
                <c:pt idx="218">
                  <c:v>-11.025093337800001</c:v>
                </c:pt>
                <c:pt idx="219">
                  <c:v>-19.2506907195</c:v>
                </c:pt>
                <c:pt idx="220">
                  <c:v>-27.4496895648</c:v>
                </c:pt>
                <c:pt idx="221">
                  <c:v>-35.575542435000003</c:v>
                </c:pt>
                <c:pt idx="222">
                  <c:v>-43.634898964199998</c:v>
                </c:pt>
                <c:pt idx="223">
                  <c:v>-51.634408786499996</c:v>
                </c:pt>
                <c:pt idx="224">
                  <c:v>-59.4876266586</c:v>
                </c:pt>
                <c:pt idx="225">
                  <c:v>-67.001713191600004</c:v>
                </c:pt>
                <c:pt idx="226">
                  <c:v>-74.123471312700005</c:v>
                </c:pt>
                <c:pt idx="227">
                  <c:v>-81.005842606200005</c:v>
                </c:pt>
                <c:pt idx="228">
                  <c:v>-87.615578901600003</c:v>
                </c:pt>
                <c:pt idx="229">
                  <c:v>-93.746541541799999</c:v>
                </c:pt>
                <c:pt idx="230">
                  <c:v>-99.405380160899995</c:v>
                </c:pt>
                <c:pt idx="231">
                  <c:v>-104.66524073399999</c:v>
                </c:pt>
                <c:pt idx="232">
                  <c:v>-109.45297728599999</c:v>
                </c:pt>
                <c:pt idx="233">
                  <c:v>-113.6355971349</c:v>
                </c:pt>
                <c:pt idx="234">
                  <c:v>-116.9205163803</c:v>
                </c:pt>
                <c:pt idx="235">
                  <c:v>-119.1481438038</c:v>
                </c:pt>
                <c:pt idx="236">
                  <c:v>-120.85709976750002</c:v>
                </c:pt>
                <c:pt idx="237">
                  <c:v>-122.4397126833</c:v>
                </c:pt>
                <c:pt idx="238">
                  <c:v>-122.9384352408</c:v>
                </c:pt>
                <c:pt idx="239">
                  <c:v>-120.86374940160002</c:v>
                </c:pt>
                <c:pt idx="240">
                  <c:v>-115.49084504880001</c:v>
                </c:pt>
                <c:pt idx="241">
                  <c:v>-107.2718973012</c:v>
                </c:pt>
                <c:pt idx="242">
                  <c:v>-98.614073703000003</c:v>
                </c:pt>
                <c:pt idx="243">
                  <c:v>-92.682600085800004</c:v>
                </c:pt>
                <c:pt idx="244">
                  <c:v>-89.4109801086</c:v>
                </c:pt>
                <c:pt idx="245">
                  <c:v>-86.086163058600008</c:v>
                </c:pt>
                <c:pt idx="246">
                  <c:v>-82.415565035400007</c:v>
                </c:pt>
                <c:pt idx="247">
                  <c:v>-79.689215054400009</c:v>
                </c:pt>
                <c:pt idx="248">
                  <c:v>-77.089208121300004</c:v>
                </c:pt>
                <c:pt idx="249">
                  <c:v>-74.050325337600015</c:v>
                </c:pt>
                <c:pt idx="250">
                  <c:v>-71.616559257000006</c:v>
                </c:pt>
                <c:pt idx="251">
                  <c:v>-69.422180004000012</c:v>
                </c:pt>
                <c:pt idx="252">
                  <c:v>-66.4830417318</c:v>
                </c:pt>
                <c:pt idx="253">
                  <c:v>-63.251319559199999</c:v>
                </c:pt>
                <c:pt idx="254">
                  <c:v>-60.106042629900003</c:v>
                </c:pt>
                <c:pt idx="255">
                  <c:v>-56.787875213999996</c:v>
                </c:pt>
                <c:pt idx="256">
                  <c:v>-53.050780849799992</c:v>
                </c:pt>
                <c:pt idx="257">
                  <c:v>-48.781715757599997</c:v>
                </c:pt>
                <c:pt idx="258">
                  <c:v>-44.532599567700004</c:v>
                </c:pt>
                <c:pt idx="259">
                  <c:v>-40.522870205399997</c:v>
                </c:pt>
                <c:pt idx="260">
                  <c:v>-36.087564260699999</c:v>
                </c:pt>
                <c:pt idx="261">
                  <c:v>-31.5724627068</c:v>
                </c:pt>
                <c:pt idx="262">
                  <c:v>-27.469638467100001</c:v>
                </c:pt>
                <c:pt idx="263">
                  <c:v>-22.934588010900001</c:v>
                </c:pt>
                <c:pt idx="264">
                  <c:v>-18.040457313299999</c:v>
                </c:pt>
                <c:pt idx="265">
                  <c:v>-13.5320053935</c:v>
                </c:pt>
                <c:pt idx="266">
                  <c:v>-8.7974659143</c:v>
                </c:pt>
                <c:pt idx="267">
                  <c:v>-3.7636929005999997</c:v>
                </c:pt>
                <c:pt idx="268">
                  <c:v>0.85780279889999989</c:v>
                </c:pt>
                <c:pt idx="269">
                  <c:v>5.5790430098999995</c:v>
                </c:pt>
                <c:pt idx="270">
                  <c:v>10.6593634623</c:v>
                </c:pt>
                <c:pt idx="271">
                  <c:v>15.486997818900001</c:v>
                </c:pt>
                <c:pt idx="272">
                  <c:v>20.228186932200003</c:v>
                </c:pt>
                <c:pt idx="273">
                  <c:v>25.082419825199999</c:v>
                </c:pt>
                <c:pt idx="274">
                  <c:v>29.843557840799999</c:v>
                </c:pt>
                <c:pt idx="275">
                  <c:v>34.584746954099998</c:v>
                </c:pt>
                <c:pt idx="276">
                  <c:v>39.000103996500002</c:v>
                </c:pt>
                <c:pt idx="277">
                  <c:v>42.969935554199999</c:v>
                </c:pt>
                <c:pt idx="278">
                  <c:v>47.026212355200002</c:v>
                </c:pt>
                <c:pt idx="279">
                  <c:v>50.863051230899998</c:v>
                </c:pt>
                <c:pt idx="280">
                  <c:v>54.114722305800001</c:v>
                </c:pt>
                <c:pt idx="281">
                  <c:v>57.386342283000005</c:v>
                </c:pt>
                <c:pt idx="282">
                  <c:v>60.564867382800003</c:v>
                </c:pt>
                <c:pt idx="283">
                  <c:v>63.191472852300009</c:v>
                </c:pt>
                <c:pt idx="284">
                  <c:v>65.751581980800012</c:v>
                </c:pt>
                <c:pt idx="285">
                  <c:v>68.444683791300008</c:v>
                </c:pt>
                <c:pt idx="286">
                  <c:v>71.171033772300007</c:v>
                </c:pt>
                <c:pt idx="287">
                  <c:v>73.963880094299995</c:v>
                </c:pt>
                <c:pt idx="288">
                  <c:v>75.925522153799989</c:v>
                </c:pt>
                <c:pt idx="289">
                  <c:v>76.610434466100003</c:v>
                </c:pt>
                <c:pt idx="290">
                  <c:v>77.115806657700006</c:v>
                </c:pt>
                <c:pt idx="291">
                  <c:v>77.667726288000011</c:v>
                </c:pt>
                <c:pt idx="292">
                  <c:v>77.654427019800011</c:v>
                </c:pt>
                <c:pt idx="293">
                  <c:v>77.434989094499997</c:v>
                </c:pt>
                <c:pt idx="294">
                  <c:v>77.135755560000007</c:v>
                </c:pt>
                <c:pt idx="295">
                  <c:v>76.357748370300015</c:v>
                </c:pt>
                <c:pt idx="296">
                  <c:v>75.373602523500011</c:v>
                </c:pt>
                <c:pt idx="297">
                  <c:v>74.276412897</c:v>
                </c:pt>
                <c:pt idx="298">
                  <c:v>72.806843760899994</c:v>
                </c:pt>
                <c:pt idx="299">
                  <c:v>71.117836699500003</c:v>
                </c:pt>
                <c:pt idx="300">
                  <c:v>69.083048664900005</c:v>
                </c:pt>
                <c:pt idx="301">
                  <c:v>66.589435877400007</c:v>
                </c:pt>
                <c:pt idx="302">
                  <c:v>64.062574919399992</c:v>
                </c:pt>
                <c:pt idx="303">
                  <c:v>61.349524206599995</c:v>
                </c:pt>
                <c:pt idx="304">
                  <c:v>58.190948009099998</c:v>
                </c:pt>
                <c:pt idx="305">
                  <c:v>55.0190725434</c:v>
                </c:pt>
                <c:pt idx="306">
                  <c:v>51.700905127499993</c:v>
                </c:pt>
                <c:pt idx="307">
                  <c:v>47.897314422299999</c:v>
                </c:pt>
                <c:pt idx="308">
                  <c:v>44.060475546600003</c:v>
                </c:pt>
                <c:pt idx="309">
                  <c:v>40.203687768599998</c:v>
                </c:pt>
                <c:pt idx="310">
                  <c:v>35.954571578699998</c:v>
                </c:pt>
                <c:pt idx="311">
                  <c:v>31.592411609099997</c:v>
                </c:pt>
                <c:pt idx="312">
                  <c:v>27.190353834900002</c:v>
                </c:pt>
                <c:pt idx="313">
                  <c:v>22.562208501299999</c:v>
                </c:pt>
                <c:pt idx="314">
                  <c:v>17.954012070000001</c:v>
                </c:pt>
                <c:pt idx="315">
                  <c:v>13.312567468200001</c:v>
                </c:pt>
                <c:pt idx="316">
                  <c:v>8.4516849410999999</c:v>
                </c:pt>
                <c:pt idx="317">
                  <c:v>3.6639483890999998</c:v>
                </c:pt>
                <c:pt idx="318">
                  <c:v>-1.0439925536999999</c:v>
                </c:pt>
                <c:pt idx="319">
                  <c:v>-5.8117802033999997</c:v>
                </c:pt>
                <c:pt idx="320">
                  <c:v>-10.439925537000001</c:v>
                </c:pt>
                <c:pt idx="321">
                  <c:v>-15.074720504700002</c:v>
                </c:pt>
                <c:pt idx="322">
                  <c:v>-19.869106690800002</c:v>
                </c:pt>
                <c:pt idx="323">
                  <c:v>-24.464003853900003</c:v>
                </c:pt>
                <c:pt idx="324">
                  <c:v>-28.899309798600001</c:v>
                </c:pt>
                <c:pt idx="325">
                  <c:v>-33.4742580594</c:v>
                </c:pt>
                <c:pt idx="326">
                  <c:v>-37.949461808700001</c:v>
                </c:pt>
                <c:pt idx="327">
                  <c:v>-42.132081657599997</c:v>
                </c:pt>
                <c:pt idx="328">
                  <c:v>-46.068665044799999</c:v>
                </c:pt>
                <c:pt idx="329">
                  <c:v>-49.686065995200003</c:v>
                </c:pt>
                <c:pt idx="330">
                  <c:v>-53.110627556700003</c:v>
                </c:pt>
                <c:pt idx="331">
                  <c:v>-56.442094240800003</c:v>
                </c:pt>
                <c:pt idx="332">
                  <c:v>-59.454378488099998</c:v>
                </c:pt>
                <c:pt idx="333">
                  <c:v>-62.1208817622</c:v>
                </c:pt>
                <c:pt idx="334">
                  <c:v>-64.534698940500007</c:v>
                </c:pt>
                <c:pt idx="335">
                  <c:v>-66.629333682000009</c:v>
                </c:pt>
                <c:pt idx="336">
                  <c:v>-68.497880864100011</c:v>
                </c:pt>
                <c:pt idx="337">
                  <c:v>-70.233435364200005</c:v>
                </c:pt>
                <c:pt idx="338">
                  <c:v>-71.869245352799993</c:v>
                </c:pt>
                <c:pt idx="339">
                  <c:v>-73.757741437199996</c:v>
                </c:pt>
                <c:pt idx="340">
                  <c:v>-75.938821422000004</c:v>
                </c:pt>
                <c:pt idx="341">
                  <c:v>-77.621178849300009</c:v>
                </c:pt>
                <c:pt idx="342">
                  <c:v>-78.23959482059999</c:v>
                </c:pt>
                <c:pt idx="343">
                  <c:v>-78.126551040899997</c:v>
                </c:pt>
                <c:pt idx="344">
                  <c:v>-77.740872263100002</c:v>
                </c:pt>
                <c:pt idx="345">
                  <c:v>-77.115806657700006</c:v>
                </c:pt>
                <c:pt idx="346">
                  <c:v>-76.144960079100002</c:v>
                </c:pt>
                <c:pt idx="347">
                  <c:v>-74.808383624999991</c:v>
                </c:pt>
                <c:pt idx="348">
                  <c:v>-73.106077295399984</c:v>
                </c:pt>
                <c:pt idx="349">
                  <c:v>-71.0712892608</c:v>
                </c:pt>
                <c:pt idx="350">
                  <c:v>-68.830362569100004</c:v>
                </c:pt>
                <c:pt idx="351">
                  <c:v>-66.489691365900001</c:v>
                </c:pt>
                <c:pt idx="352">
                  <c:v>-63.969480042000001</c:v>
                </c:pt>
                <c:pt idx="353">
                  <c:v>-61.136735915399996</c:v>
                </c:pt>
                <c:pt idx="354">
                  <c:v>-58.057955327100004</c:v>
                </c:pt>
                <c:pt idx="355">
                  <c:v>-54.819583520400002</c:v>
                </c:pt>
                <c:pt idx="356">
                  <c:v>-51.308576715599997</c:v>
                </c:pt>
                <c:pt idx="357">
                  <c:v>-47.511635644500004</c:v>
                </c:pt>
                <c:pt idx="358">
                  <c:v>-43.634898964200005</c:v>
                </c:pt>
                <c:pt idx="359">
                  <c:v>-39.704965211100003</c:v>
                </c:pt>
                <c:pt idx="360">
                  <c:v>-35.562243166800002</c:v>
                </c:pt>
                <c:pt idx="361">
                  <c:v>-31.233331367699996</c:v>
                </c:pt>
                <c:pt idx="362">
                  <c:v>-26.824623959399997</c:v>
                </c:pt>
                <c:pt idx="363">
                  <c:v>-22.296223137299997</c:v>
                </c:pt>
                <c:pt idx="364">
                  <c:v>-17.621530364999998</c:v>
                </c:pt>
                <c:pt idx="365">
                  <c:v>-12.853742715300001</c:v>
                </c:pt>
                <c:pt idx="366">
                  <c:v>-8.0660061633000009</c:v>
                </c:pt>
                <c:pt idx="367">
                  <c:v>-3.3647148545999999</c:v>
                </c:pt>
                <c:pt idx="368">
                  <c:v>1.2634304790000002</c:v>
                </c:pt>
                <c:pt idx="369">
                  <c:v>5.9447728853999999</c:v>
                </c:pt>
                <c:pt idx="370">
                  <c:v>10.672662730500001</c:v>
                </c:pt>
                <c:pt idx="371">
                  <c:v>15.380603673300001</c:v>
                </c:pt>
                <c:pt idx="372">
                  <c:v>20.0552964456</c:v>
                </c:pt>
                <c:pt idx="373">
                  <c:v>24.656843242800001</c:v>
                </c:pt>
                <c:pt idx="374">
                  <c:v>29.211842601299999</c:v>
                </c:pt>
                <c:pt idx="375">
                  <c:v>33.773491593900005</c:v>
                </c:pt>
                <c:pt idx="376">
                  <c:v>38.202147904500002</c:v>
                </c:pt>
                <c:pt idx="377">
                  <c:v>42.371468485199998</c:v>
                </c:pt>
                <c:pt idx="378">
                  <c:v>46.341300042900002</c:v>
                </c:pt>
                <c:pt idx="379">
                  <c:v>50.078394407099999</c:v>
                </c:pt>
                <c:pt idx="380">
                  <c:v>53.509605602699992</c:v>
                </c:pt>
                <c:pt idx="381">
                  <c:v>56.734678141199993</c:v>
                </c:pt>
                <c:pt idx="382">
                  <c:v>59.760261656699996</c:v>
                </c:pt>
                <c:pt idx="383">
                  <c:v>62.4666627354</c:v>
                </c:pt>
                <c:pt idx="384">
                  <c:v>64.900428816000002</c:v>
                </c:pt>
                <c:pt idx="385">
                  <c:v>67.16130441</c:v>
                </c:pt>
                <c:pt idx="386">
                  <c:v>69.329085126600006</c:v>
                </c:pt>
                <c:pt idx="387">
                  <c:v>71.623208891100006</c:v>
                </c:pt>
                <c:pt idx="388">
                  <c:v>74.0503253376</c:v>
                </c:pt>
                <c:pt idx="389">
                  <c:v>76.051865201699997</c:v>
                </c:pt>
                <c:pt idx="390">
                  <c:v>77.122456291800006</c:v>
                </c:pt>
                <c:pt idx="391">
                  <c:v>77.494835801400001</c:v>
                </c:pt>
                <c:pt idx="392">
                  <c:v>77.674375922099998</c:v>
                </c:pt>
                <c:pt idx="393">
                  <c:v>77.674375922099983</c:v>
                </c:pt>
                <c:pt idx="394">
                  <c:v>77.248799339699985</c:v>
                </c:pt>
                <c:pt idx="395">
                  <c:v>76.457492881799993</c:v>
                </c:pt>
                <c:pt idx="396">
                  <c:v>75.453398132699988</c:v>
                </c:pt>
                <c:pt idx="397">
                  <c:v>74.156719483199993</c:v>
                </c:pt>
                <c:pt idx="398">
                  <c:v>72.560807299200007</c:v>
                </c:pt>
                <c:pt idx="399">
                  <c:v>70.818603165000013</c:v>
                </c:pt>
                <c:pt idx="400">
                  <c:v>68.850311471400005</c:v>
                </c:pt>
                <c:pt idx="401">
                  <c:v>66.469742463599999</c:v>
                </c:pt>
                <c:pt idx="402">
                  <c:v>63.783290287200003</c:v>
                </c:pt>
                <c:pt idx="403">
                  <c:v>60.977144697</c:v>
                </c:pt>
                <c:pt idx="404">
                  <c:v>58.011407888400001</c:v>
                </c:pt>
                <c:pt idx="405">
                  <c:v>54.792984984</c:v>
                </c:pt>
                <c:pt idx="406">
                  <c:v>51.361773788400001</c:v>
                </c:pt>
                <c:pt idx="407">
                  <c:v>47.764321740299998</c:v>
                </c:pt>
                <c:pt idx="408">
                  <c:v>43.947431766899996</c:v>
                </c:pt>
                <c:pt idx="409">
                  <c:v>39.904454234100001</c:v>
                </c:pt>
                <c:pt idx="410">
                  <c:v>35.728484019299998</c:v>
                </c:pt>
                <c:pt idx="411">
                  <c:v>31.426170756599998</c:v>
                </c:pt>
                <c:pt idx="412">
                  <c:v>26.924368470899999</c:v>
                </c:pt>
                <c:pt idx="413">
                  <c:v>22.262974966800002</c:v>
                </c:pt>
                <c:pt idx="414">
                  <c:v>17.561683658100002</c:v>
                </c:pt>
                <c:pt idx="415">
                  <c:v>12.8736916176</c:v>
                </c:pt>
                <c:pt idx="416">
                  <c:v>8.1856995770999994</c:v>
                </c:pt>
                <c:pt idx="417">
                  <c:v>3.4844082683999997</c:v>
                </c:pt>
                <c:pt idx="418">
                  <c:v>-1.2168830403000002</c:v>
                </c:pt>
                <c:pt idx="419">
                  <c:v>-5.8982254467000006</c:v>
                </c:pt>
                <c:pt idx="420">
                  <c:v>-10.559618950800001</c:v>
                </c:pt>
                <c:pt idx="421">
                  <c:v>-15.2476109913</c:v>
                </c:pt>
                <c:pt idx="422">
                  <c:v>-19.988800104600003</c:v>
                </c:pt>
                <c:pt idx="423">
                  <c:v>-24.663492876900001</c:v>
                </c:pt>
                <c:pt idx="424">
                  <c:v>-29.185244064900001</c:v>
                </c:pt>
                <c:pt idx="425">
                  <c:v>-33.667097448299998</c:v>
                </c:pt>
                <c:pt idx="426">
                  <c:v>-38.109053027099996</c:v>
                </c:pt>
                <c:pt idx="427">
                  <c:v>-42.344869948799996</c:v>
                </c:pt>
                <c:pt idx="428">
                  <c:v>-46.367898579300004</c:v>
                </c:pt>
                <c:pt idx="429">
                  <c:v>-50.178138918599998</c:v>
                </c:pt>
                <c:pt idx="430">
                  <c:v>-53.6492479188</c:v>
                </c:pt>
                <c:pt idx="431">
                  <c:v>-56.834422652699999</c:v>
                </c:pt>
                <c:pt idx="432">
                  <c:v>-59.8267579977</c:v>
                </c:pt>
                <c:pt idx="433">
                  <c:v>-62.519859808200003</c:v>
                </c:pt>
                <c:pt idx="434">
                  <c:v>-64.913728084200002</c:v>
                </c:pt>
                <c:pt idx="435">
                  <c:v>-67.101457703099996</c:v>
                </c:pt>
                <c:pt idx="436">
                  <c:v>-69.029851592099988</c:v>
                </c:pt>
                <c:pt idx="437">
                  <c:v>-70.738807555800008</c:v>
                </c:pt>
                <c:pt idx="438">
                  <c:v>-72.348019007999994</c:v>
                </c:pt>
                <c:pt idx="439">
                  <c:v>-73.797639241799999</c:v>
                </c:pt>
                <c:pt idx="440">
                  <c:v>-74.994573379799988</c:v>
                </c:pt>
                <c:pt idx="441">
                  <c:v>-75.832427276399997</c:v>
                </c:pt>
                <c:pt idx="442">
                  <c:v>-76.184857883700005</c:v>
                </c:pt>
                <c:pt idx="443">
                  <c:v>-76.144960079100002</c:v>
                </c:pt>
                <c:pt idx="444">
                  <c:v>-75.825777642299997</c:v>
                </c:pt>
                <c:pt idx="445">
                  <c:v>-75.1874127687</c:v>
                </c:pt>
                <c:pt idx="446">
                  <c:v>-74.289712165200001</c:v>
                </c:pt>
                <c:pt idx="447">
                  <c:v>-73.139325465900001</c:v>
                </c:pt>
                <c:pt idx="448">
                  <c:v>-71.616559257000006</c:v>
                </c:pt>
                <c:pt idx="449">
                  <c:v>-69.814508415900008</c:v>
                </c:pt>
                <c:pt idx="450">
                  <c:v>-67.812968551799997</c:v>
                </c:pt>
                <c:pt idx="451">
                  <c:v>-65.498895884999996</c:v>
                </c:pt>
                <c:pt idx="452">
                  <c:v>-62.9321371224</c:v>
                </c:pt>
                <c:pt idx="453">
                  <c:v>-60.205787141399995</c:v>
                </c:pt>
                <c:pt idx="454">
                  <c:v>-57.240050332799996</c:v>
                </c:pt>
                <c:pt idx="455">
                  <c:v>-54.061525232999998</c:v>
                </c:pt>
                <c:pt idx="456">
                  <c:v>-50.710109646600003</c:v>
                </c:pt>
                <c:pt idx="457">
                  <c:v>-47.119307232600008</c:v>
                </c:pt>
                <c:pt idx="458">
                  <c:v>-43.335665429700001</c:v>
                </c:pt>
                <c:pt idx="459">
                  <c:v>-39.385782774299997</c:v>
                </c:pt>
                <c:pt idx="460">
                  <c:v>-35.216462193600002</c:v>
                </c:pt>
                <c:pt idx="461">
                  <c:v>-30.900849662700004</c:v>
                </c:pt>
                <c:pt idx="462">
                  <c:v>-26.4788429862</c:v>
                </c:pt>
                <c:pt idx="463">
                  <c:v>-21.910544359500001</c:v>
                </c:pt>
                <c:pt idx="464">
                  <c:v>-17.289048659999999</c:v>
                </c:pt>
                <c:pt idx="465">
                  <c:v>-12.6675529605</c:v>
                </c:pt>
                <c:pt idx="466">
                  <c:v>-7.9662616518</c:v>
                </c:pt>
                <c:pt idx="467">
                  <c:v>-3.2184229043999997</c:v>
                </c:pt>
                <c:pt idx="468">
                  <c:v>1.5028173066000001</c:v>
                </c:pt>
                <c:pt idx="469">
                  <c:v>6.2107582494000013</c:v>
                </c:pt>
                <c:pt idx="470">
                  <c:v>10.898750289900001</c:v>
                </c:pt>
                <c:pt idx="471">
                  <c:v>15.593391964500004</c:v>
                </c:pt>
                <c:pt idx="472">
                  <c:v>20.301332907300001</c:v>
                </c:pt>
                <c:pt idx="473">
                  <c:v>24.896230070400001</c:v>
                </c:pt>
                <c:pt idx="474">
                  <c:v>29.391382721999999</c:v>
                </c:pt>
                <c:pt idx="475">
                  <c:v>33.9197835441</c:v>
                </c:pt>
                <c:pt idx="476">
                  <c:v>38.348439854699997</c:v>
                </c:pt>
                <c:pt idx="477">
                  <c:v>42.511110801299999</c:v>
                </c:pt>
                <c:pt idx="478">
                  <c:v>46.487591993099997</c:v>
                </c:pt>
                <c:pt idx="479">
                  <c:v>50.251284893700003</c:v>
                </c:pt>
                <c:pt idx="480">
                  <c:v>53.682496089300002</c:v>
                </c:pt>
                <c:pt idx="481">
                  <c:v>56.867670823200001</c:v>
                </c:pt>
                <c:pt idx="482">
                  <c:v>59.840057265900001</c:v>
                </c:pt>
                <c:pt idx="483">
                  <c:v>62.506560540000002</c:v>
                </c:pt>
                <c:pt idx="484">
                  <c:v>64.933676986500004</c:v>
                </c:pt>
                <c:pt idx="485">
                  <c:v>67.181253312300001</c:v>
                </c:pt>
                <c:pt idx="486">
                  <c:v>69.196092444599998</c:v>
                </c:pt>
                <c:pt idx="487">
                  <c:v>71.044690724399999</c:v>
                </c:pt>
                <c:pt idx="488">
                  <c:v>72.800194126799994</c:v>
                </c:pt>
                <c:pt idx="489">
                  <c:v>74.369507774399992</c:v>
                </c:pt>
                <c:pt idx="490">
                  <c:v>75.586390814699996</c:v>
                </c:pt>
                <c:pt idx="491">
                  <c:v>76.304551297499998</c:v>
                </c:pt>
                <c:pt idx="492">
                  <c:v>76.577186295600001</c:v>
                </c:pt>
                <c:pt idx="493">
                  <c:v>76.5705366615</c:v>
                </c:pt>
                <c:pt idx="494">
                  <c:v>76.204806785999992</c:v>
                </c:pt>
                <c:pt idx="495">
                  <c:v>75.4201499622</c:v>
                </c:pt>
                <c:pt idx="496">
                  <c:v>74.449303383600011</c:v>
                </c:pt>
                <c:pt idx="497">
                  <c:v>73.332164854799998</c:v>
                </c:pt>
                <c:pt idx="498">
                  <c:v>71.869245352799993</c:v>
                </c:pt>
                <c:pt idx="499">
                  <c:v>70.087143413999996</c:v>
                </c:pt>
                <c:pt idx="500">
                  <c:v>68.072304281699999</c:v>
                </c:pt>
                <c:pt idx="501">
                  <c:v>65.764881249000013</c:v>
                </c:pt>
                <c:pt idx="502">
                  <c:v>63.198122486400003</c:v>
                </c:pt>
                <c:pt idx="503">
                  <c:v>60.451823603099996</c:v>
                </c:pt>
                <c:pt idx="504">
                  <c:v>57.506035696799998</c:v>
                </c:pt>
                <c:pt idx="505">
                  <c:v>54.327510597</c:v>
                </c:pt>
                <c:pt idx="506">
                  <c:v>50.8962994014</c:v>
                </c:pt>
                <c:pt idx="507">
                  <c:v>47.245650280500001</c:v>
                </c:pt>
                <c:pt idx="508">
                  <c:v>43.4487092094</c:v>
                </c:pt>
                <c:pt idx="509">
                  <c:v>39.472228017600003</c:v>
                </c:pt>
                <c:pt idx="510">
                  <c:v>35.269659266399998</c:v>
                </c:pt>
                <c:pt idx="511">
                  <c:v>30.934097833199999</c:v>
                </c:pt>
                <c:pt idx="512">
                  <c:v>26.518740790799999</c:v>
                </c:pt>
                <c:pt idx="513">
                  <c:v>21.970391066399998</c:v>
                </c:pt>
                <c:pt idx="514">
                  <c:v>17.328946464600001</c:v>
                </c:pt>
                <c:pt idx="515">
                  <c:v>12.6675529605</c:v>
                </c:pt>
                <c:pt idx="516">
                  <c:v>7.9662616518</c:v>
                </c:pt>
                <c:pt idx="517">
                  <c:v>3.2317221725999996</c:v>
                </c:pt>
                <c:pt idx="518">
                  <c:v>-1.4762187702</c:v>
                </c:pt>
                <c:pt idx="519">
                  <c:v>-6.1309626401999999</c:v>
                </c:pt>
                <c:pt idx="520">
                  <c:v>-10.759107973799999</c:v>
                </c:pt>
                <c:pt idx="521">
                  <c:v>-15.427151112000001</c:v>
                </c:pt>
                <c:pt idx="522">
                  <c:v>-20.1217927866</c:v>
                </c:pt>
                <c:pt idx="523">
                  <c:v>-24.710040315600001</c:v>
                </c:pt>
                <c:pt idx="524">
                  <c:v>-29.185244064900001</c:v>
                </c:pt>
                <c:pt idx="525">
                  <c:v>-33.680396716499999</c:v>
                </c:pt>
                <c:pt idx="526">
                  <c:v>-38.122352295300004</c:v>
                </c:pt>
                <c:pt idx="527">
                  <c:v>-42.298322510100007</c:v>
                </c:pt>
                <c:pt idx="528">
                  <c:v>-46.208307360900001</c:v>
                </c:pt>
                <c:pt idx="529">
                  <c:v>-49.925452822799997</c:v>
                </c:pt>
                <c:pt idx="530">
                  <c:v>-53.389912188899999</c:v>
                </c:pt>
                <c:pt idx="531">
                  <c:v>-56.601685459199999</c:v>
                </c:pt>
                <c:pt idx="532">
                  <c:v>-59.594020804199999</c:v>
                </c:pt>
                <c:pt idx="533">
                  <c:v>-62.293772248800003</c:v>
                </c:pt>
                <c:pt idx="534">
                  <c:v>-64.714239061200004</c:v>
                </c:pt>
                <c:pt idx="535">
                  <c:v>-66.921917582399999</c:v>
                </c:pt>
                <c:pt idx="536">
                  <c:v>-68.876910007800006</c:v>
                </c:pt>
                <c:pt idx="537">
                  <c:v>-70.6124645079</c:v>
                </c:pt>
                <c:pt idx="538">
                  <c:v>-72.234975228299987</c:v>
                </c:pt>
                <c:pt idx="539">
                  <c:v>-73.731142900799995</c:v>
                </c:pt>
                <c:pt idx="540">
                  <c:v>-74.981274111599987</c:v>
                </c:pt>
                <c:pt idx="541">
                  <c:v>-75.799179105899995</c:v>
                </c:pt>
                <c:pt idx="542">
                  <c:v>-76.125011176800001</c:v>
                </c:pt>
                <c:pt idx="543">
                  <c:v>-76.151609713200003</c:v>
                </c:pt>
                <c:pt idx="544">
                  <c:v>-75.918872519700002</c:v>
                </c:pt>
                <c:pt idx="545">
                  <c:v>-75.280507646100006</c:v>
                </c:pt>
                <c:pt idx="546">
                  <c:v>-74.349558872100005</c:v>
                </c:pt>
                <c:pt idx="547">
                  <c:v>-73.232420343299992</c:v>
                </c:pt>
                <c:pt idx="548">
                  <c:v>-71.776150475399987</c:v>
                </c:pt>
                <c:pt idx="549">
                  <c:v>-70.007347804799991</c:v>
                </c:pt>
                <c:pt idx="550">
                  <c:v>-68.032406477100011</c:v>
                </c:pt>
                <c:pt idx="551">
                  <c:v>-65.738282712599997</c:v>
                </c:pt>
                <c:pt idx="552">
                  <c:v>-63.158224681799993</c:v>
                </c:pt>
                <c:pt idx="553">
                  <c:v>-60.451823603099996</c:v>
                </c:pt>
                <c:pt idx="554">
                  <c:v>-57.565882403700002</c:v>
                </c:pt>
                <c:pt idx="555">
                  <c:v>-54.440554376700007</c:v>
                </c:pt>
                <c:pt idx="556">
                  <c:v>-51.089138790300005</c:v>
                </c:pt>
                <c:pt idx="557">
                  <c:v>-47.491686742200002</c:v>
                </c:pt>
                <c:pt idx="558">
                  <c:v>-43.721344207499996</c:v>
                </c:pt>
                <c:pt idx="559">
                  <c:v>-39.811359356699995</c:v>
                </c:pt>
                <c:pt idx="560">
                  <c:v>-35.675286946499995</c:v>
                </c:pt>
                <c:pt idx="561">
                  <c:v>-31.359674415599997</c:v>
                </c:pt>
                <c:pt idx="562">
                  <c:v>-26.944317373200001</c:v>
                </c:pt>
                <c:pt idx="563">
                  <c:v>-22.402617282900003</c:v>
                </c:pt>
                <c:pt idx="564">
                  <c:v>-17.781121583400001</c:v>
                </c:pt>
                <c:pt idx="565">
                  <c:v>-13.1263777134</c:v>
                </c:pt>
                <c:pt idx="566">
                  <c:v>-8.3984878683000002</c:v>
                </c:pt>
                <c:pt idx="567">
                  <c:v>-3.6506491209000003</c:v>
                </c:pt>
                <c:pt idx="568">
                  <c:v>1.0506421877999998</c:v>
                </c:pt>
                <c:pt idx="569">
                  <c:v>5.7386342283000005</c:v>
                </c:pt>
                <c:pt idx="570">
                  <c:v>10.413327000599999</c:v>
                </c:pt>
                <c:pt idx="571">
                  <c:v>15.088019772900001</c:v>
                </c:pt>
                <c:pt idx="572">
                  <c:v>19.7760118134</c:v>
                </c:pt>
                <c:pt idx="573">
                  <c:v>24.3576097083</c:v>
                </c:pt>
                <c:pt idx="574">
                  <c:v>28.8328134576</c:v>
                </c:pt>
                <c:pt idx="575">
                  <c:v>33.3545646456</c:v>
                </c:pt>
                <c:pt idx="576">
                  <c:v>37.8231187608</c:v>
                </c:pt>
                <c:pt idx="577">
                  <c:v>42.032337146100005</c:v>
                </c:pt>
                <c:pt idx="578">
                  <c:v>45.995519069700002</c:v>
                </c:pt>
                <c:pt idx="579">
                  <c:v>49.719314165699998</c:v>
                </c:pt>
                <c:pt idx="580">
                  <c:v>53.150525361299998</c:v>
                </c:pt>
                <c:pt idx="581">
                  <c:v>56.342349729299997</c:v>
                </c:pt>
                <c:pt idx="582">
                  <c:v>59.294787269699995</c:v>
                </c:pt>
                <c:pt idx="583">
                  <c:v>61.947991275599996</c:v>
                </c:pt>
                <c:pt idx="584">
                  <c:v>64.361808453899997</c:v>
                </c:pt>
                <c:pt idx="585">
                  <c:v>66.582786243300006</c:v>
                </c:pt>
                <c:pt idx="586">
                  <c:v>69.023201958000016</c:v>
                </c:pt>
                <c:pt idx="587">
                  <c:v>74.66874130890001</c:v>
                </c:pt>
                <c:pt idx="588">
                  <c:v>89.610469131600013</c:v>
                </c:pt>
                <c:pt idx="589">
                  <c:v>113.81513725560001</c:v>
                </c:pt>
                <c:pt idx="590">
                  <c:v>132.38756529690002</c:v>
                </c:pt>
                <c:pt idx="591">
                  <c:v>132.24127334670001</c:v>
                </c:pt>
                <c:pt idx="592">
                  <c:v>123.5169534075</c:v>
                </c:pt>
                <c:pt idx="593">
                  <c:v>122.8652892657</c:v>
                </c:pt>
                <c:pt idx="594">
                  <c:v>128.3911352028</c:v>
                </c:pt>
                <c:pt idx="595">
                  <c:v>130.6453611627</c:v>
                </c:pt>
                <c:pt idx="596">
                  <c:v>128.50417898249998</c:v>
                </c:pt>
                <c:pt idx="597">
                  <c:v>124.10877084239999</c:v>
                </c:pt>
                <c:pt idx="598">
                  <c:v>118.86220953750001</c:v>
                </c:pt>
                <c:pt idx="599">
                  <c:v>114.36040725180001</c:v>
                </c:pt>
                <c:pt idx="600">
                  <c:v>111.248378493</c:v>
                </c:pt>
                <c:pt idx="601">
                  <c:v>109.43967801780001</c:v>
                </c:pt>
                <c:pt idx="602">
                  <c:v>106.4074448682</c:v>
                </c:pt>
                <c:pt idx="603">
                  <c:v>99.385431258600008</c:v>
                </c:pt>
                <c:pt idx="604">
                  <c:v>92.077483382699995</c:v>
                </c:pt>
                <c:pt idx="605">
                  <c:v>88.0278562158</c:v>
                </c:pt>
                <c:pt idx="606">
                  <c:v>83.373112345799996</c:v>
                </c:pt>
                <c:pt idx="607">
                  <c:v>76.211456420100006</c:v>
                </c:pt>
                <c:pt idx="608">
                  <c:v>69.023201958000016</c:v>
                </c:pt>
                <c:pt idx="609">
                  <c:v>61.568962131900008</c:v>
                </c:pt>
                <c:pt idx="610">
                  <c:v>53.7622916985</c:v>
                </c:pt>
                <c:pt idx="611">
                  <c:v>46.667132113799994</c:v>
                </c:pt>
                <c:pt idx="612">
                  <c:v>39.059950703399998</c:v>
                </c:pt>
                <c:pt idx="613">
                  <c:v>30.934097833199999</c:v>
                </c:pt>
                <c:pt idx="614">
                  <c:v>22.907989474499999</c:v>
                </c:pt>
                <c:pt idx="615">
                  <c:v>13.897735269</c:v>
                </c:pt>
                <c:pt idx="616">
                  <c:v>5.3928532551000004</c:v>
                </c:pt>
                <c:pt idx="617">
                  <c:v>-1.3232771858999997</c:v>
                </c:pt>
                <c:pt idx="618">
                  <c:v>-9.0169038396000012</c:v>
                </c:pt>
                <c:pt idx="619">
                  <c:v>-18.2266470681</c:v>
                </c:pt>
                <c:pt idx="620">
                  <c:v>-26.751477984299999</c:v>
                </c:pt>
                <c:pt idx="621">
                  <c:v>-34.458403906199997</c:v>
                </c:pt>
                <c:pt idx="622">
                  <c:v>-41.633359100100002</c:v>
                </c:pt>
                <c:pt idx="623">
                  <c:v>-48.881460269100003</c:v>
                </c:pt>
                <c:pt idx="624">
                  <c:v>-57.479437160400003</c:v>
                </c:pt>
                <c:pt idx="625">
                  <c:v>-65.891224296899992</c:v>
                </c:pt>
                <c:pt idx="626">
                  <c:v>-72.554157665099993</c:v>
                </c:pt>
                <c:pt idx="627">
                  <c:v>-79.004302742099995</c:v>
                </c:pt>
                <c:pt idx="628">
                  <c:v>-85.540893062400002</c:v>
                </c:pt>
                <c:pt idx="629">
                  <c:v>-91.40587033860001</c:v>
                </c:pt>
                <c:pt idx="630">
                  <c:v>-97.35729285810001</c:v>
                </c:pt>
                <c:pt idx="631">
                  <c:v>-102.86318989290001</c:v>
                </c:pt>
                <c:pt idx="632">
                  <c:v>-107.12560535099999</c:v>
                </c:pt>
                <c:pt idx="633">
                  <c:v>-111.32817410219999</c:v>
                </c:pt>
                <c:pt idx="634">
                  <c:v>-115.5240932193</c:v>
                </c:pt>
                <c:pt idx="635">
                  <c:v>-119.1747423402</c:v>
                </c:pt>
                <c:pt idx="636">
                  <c:v>-122.9118367044</c:v>
                </c:pt>
                <c:pt idx="637">
                  <c:v>-126.0371647314</c:v>
                </c:pt>
                <c:pt idx="638">
                  <c:v>-127.9722082545</c:v>
                </c:pt>
                <c:pt idx="639">
                  <c:v>-130.00034665499999</c:v>
                </c:pt>
                <c:pt idx="640">
                  <c:v>-131.94868944630002</c:v>
                </c:pt>
                <c:pt idx="641">
                  <c:v>-132.79319297699999</c:v>
                </c:pt>
                <c:pt idx="642">
                  <c:v>-132.9993316341</c:v>
                </c:pt>
                <c:pt idx="643">
                  <c:v>-132.60700322220001</c:v>
                </c:pt>
                <c:pt idx="644">
                  <c:v>-131.42336835240002</c:v>
                </c:pt>
                <c:pt idx="645">
                  <c:v>-130.05354372779999</c:v>
                </c:pt>
                <c:pt idx="646">
                  <c:v>-128.13844910700001</c:v>
                </c:pt>
                <c:pt idx="647">
                  <c:v>-125.27910644400001</c:v>
                </c:pt>
                <c:pt idx="648">
                  <c:v>-122.153778417</c:v>
                </c:pt>
                <c:pt idx="649">
                  <c:v>-118.5762752712</c:v>
                </c:pt>
                <c:pt idx="650">
                  <c:v>-114.29391091080001</c:v>
                </c:pt>
                <c:pt idx="651">
                  <c:v>-110.0381450868</c:v>
                </c:pt>
                <c:pt idx="652">
                  <c:v>-105.5230435329</c:v>
                </c:pt>
                <c:pt idx="653">
                  <c:v>-100.2232851552</c:v>
                </c:pt>
                <c:pt idx="654">
                  <c:v>-94.717388120399988</c:v>
                </c:pt>
                <c:pt idx="655">
                  <c:v>-88.958804989800001</c:v>
                </c:pt>
                <c:pt idx="656">
                  <c:v>-82.654951863000008</c:v>
                </c:pt>
                <c:pt idx="657">
                  <c:v>-76.224755688300007</c:v>
                </c:pt>
                <c:pt idx="658">
                  <c:v>-69.39558146760001</c:v>
                </c:pt>
                <c:pt idx="659">
                  <c:v>-61.874845300499999</c:v>
                </c:pt>
                <c:pt idx="660">
                  <c:v>-54.314211328799999</c:v>
                </c:pt>
                <c:pt idx="661">
                  <c:v>-46.773526259400001</c:v>
                </c:pt>
                <c:pt idx="662">
                  <c:v>-38.933607655499998</c:v>
                </c:pt>
                <c:pt idx="663">
                  <c:v>-31.1734846608</c:v>
                </c:pt>
                <c:pt idx="664">
                  <c:v>-23.6128506891</c:v>
                </c:pt>
                <c:pt idx="665">
                  <c:v>-15.826129158000001</c:v>
                </c:pt>
                <c:pt idx="666">
                  <c:v>-7.6603784832000006</c:v>
                </c:pt>
                <c:pt idx="667">
                  <c:v>0.57851816669999989</c:v>
                </c:pt>
                <c:pt idx="668">
                  <c:v>8.5780279890000006</c:v>
                </c:pt>
                <c:pt idx="669">
                  <c:v>16.663983054600003</c:v>
                </c:pt>
                <c:pt idx="670">
                  <c:v>25.089069459299999</c:v>
                </c:pt>
                <c:pt idx="671">
                  <c:v>33.281418670500003</c:v>
                </c:pt>
                <c:pt idx="672">
                  <c:v>41.227731419999998</c:v>
                </c:pt>
                <c:pt idx="673">
                  <c:v>49.346934656100004</c:v>
                </c:pt>
                <c:pt idx="674">
                  <c:v>57.113707284900002</c:v>
                </c:pt>
                <c:pt idx="675">
                  <c:v>64.528049306399993</c:v>
                </c:pt>
                <c:pt idx="676">
                  <c:v>72.141880350899996</c:v>
                </c:pt>
                <c:pt idx="677">
                  <c:v>79.15059469229999</c:v>
                </c:pt>
                <c:pt idx="678">
                  <c:v>85.328104771200003</c:v>
                </c:pt>
                <c:pt idx="679">
                  <c:v>91.658556434399998</c:v>
                </c:pt>
                <c:pt idx="680">
                  <c:v>97.563431515199994</c:v>
                </c:pt>
                <c:pt idx="681">
                  <c:v>102.52405855379999</c:v>
                </c:pt>
                <c:pt idx="682">
                  <c:v>107.57113083569999</c:v>
                </c:pt>
                <c:pt idx="683">
                  <c:v>112.312319949</c:v>
                </c:pt>
                <c:pt idx="684">
                  <c:v>115.9895676063</c:v>
                </c:pt>
                <c:pt idx="685">
                  <c:v>119.6335670931</c:v>
                </c:pt>
                <c:pt idx="686">
                  <c:v>123.21771987300001</c:v>
                </c:pt>
                <c:pt idx="687">
                  <c:v>125.80442753790001</c:v>
                </c:pt>
                <c:pt idx="688">
                  <c:v>128.03205496140001</c:v>
                </c:pt>
                <c:pt idx="689">
                  <c:v>130.10674080059999</c:v>
                </c:pt>
                <c:pt idx="690">
                  <c:v>131.29037567040001</c:v>
                </c:pt>
                <c:pt idx="691">
                  <c:v>131.94868944629999</c:v>
                </c:pt>
                <c:pt idx="692">
                  <c:v>132.29447041949999</c:v>
                </c:pt>
                <c:pt idx="693">
                  <c:v>131.86224420299999</c:v>
                </c:pt>
                <c:pt idx="694">
                  <c:v>130.97784286769999</c:v>
                </c:pt>
                <c:pt idx="695">
                  <c:v>129.7011131205</c:v>
                </c:pt>
                <c:pt idx="696">
                  <c:v>127.54663167210001</c:v>
                </c:pt>
                <c:pt idx="697">
                  <c:v>124.92002620260001</c:v>
                </c:pt>
                <c:pt idx="698">
                  <c:v>122.10723097830001</c:v>
                </c:pt>
                <c:pt idx="699">
                  <c:v>118.65607088039999</c:v>
                </c:pt>
                <c:pt idx="700">
                  <c:v>114.6197429817</c:v>
                </c:pt>
                <c:pt idx="701">
                  <c:v>110.1910866711</c:v>
                </c:pt>
                <c:pt idx="702">
                  <c:v>105.28365670529999</c:v>
                </c:pt>
                <c:pt idx="703">
                  <c:v>100.1301902778</c:v>
                </c:pt>
                <c:pt idx="704">
                  <c:v>94.790534095499993</c:v>
                </c:pt>
                <c:pt idx="705">
                  <c:v>89.005352428500004</c:v>
                </c:pt>
                <c:pt idx="706">
                  <c:v>82.801243813199989</c:v>
                </c:pt>
                <c:pt idx="707">
                  <c:v>76.198157151899991</c:v>
                </c:pt>
                <c:pt idx="708">
                  <c:v>69.202742078699998</c:v>
                </c:pt>
                <c:pt idx="709">
                  <c:v>62.054385421200003</c:v>
                </c:pt>
                <c:pt idx="710">
                  <c:v>54.713189374800002</c:v>
                </c:pt>
                <c:pt idx="711">
                  <c:v>47.026212355200002</c:v>
                </c:pt>
                <c:pt idx="712">
                  <c:v>39.159695214899997</c:v>
                </c:pt>
                <c:pt idx="713">
                  <c:v>31.173484660799996</c:v>
                </c:pt>
                <c:pt idx="714">
                  <c:v>23.0941792293</c:v>
                </c:pt>
                <c:pt idx="715">
                  <c:v>15.094669407000001</c:v>
                </c:pt>
                <c:pt idx="716">
                  <c:v>7.0286632437000005</c:v>
                </c:pt>
                <c:pt idx="717">
                  <c:v>-1.2368319425999994</c:v>
                </c:pt>
                <c:pt idx="718">
                  <c:v>-9.4624293243000004</c:v>
                </c:pt>
                <c:pt idx="719">
                  <c:v>-17.621530364999998</c:v>
                </c:pt>
                <c:pt idx="720">
                  <c:v>-25.7872810398</c:v>
                </c:pt>
                <c:pt idx="721">
                  <c:v>-33.793440496199999</c:v>
                </c:pt>
                <c:pt idx="722">
                  <c:v>-41.713154709299999</c:v>
                </c:pt>
                <c:pt idx="723">
                  <c:v>-49.692715629300004</c:v>
                </c:pt>
                <c:pt idx="724">
                  <c:v>-57.499386062699998</c:v>
                </c:pt>
                <c:pt idx="725">
                  <c:v>-64.973574791099992</c:v>
                </c:pt>
                <c:pt idx="726">
                  <c:v>-72.175128521399984</c:v>
                </c:pt>
                <c:pt idx="727">
                  <c:v>-79.084098351299986</c:v>
                </c:pt>
                <c:pt idx="728">
                  <c:v>-85.713783548999999</c:v>
                </c:pt>
                <c:pt idx="729">
                  <c:v>-92.030935943999992</c:v>
                </c:pt>
                <c:pt idx="730">
                  <c:v>-97.829416879199997</c:v>
                </c:pt>
                <c:pt idx="731">
                  <c:v>-103.0826278182</c:v>
                </c:pt>
                <c:pt idx="732">
                  <c:v>-107.94351034529998</c:v>
                </c:pt>
                <c:pt idx="733">
                  <c:v>-112.41206446049999</c:v>
                </c:pt>
                <c:pt idx="734">
                  <c:v>-116.4284434569</c:v>
                </c:pt>
                <c:pt idx="735">
                  <c:v>-120.01924587089999</c:v>
                </c:pt>
                <c:pt idx="736">
                  <c:v>-123.20442060479999</c:v>
                </c:pt>
                <c:pt idx="737">
                  <c:v>-125.95736912219999</c:v>
                </c:pt>
                <c:pt idx="738">
                  <c:v>-128.25149288669999</c:v>
                </c:pt>
                <c:pt idx="739">
                  <c:v>-130.12004006879999</c:v>
                </c:pt>
                <c:pt idx="740">
                  <c:v>-131.56966030259997</c:v>
                </c:pt>
                <c:pt idx="741">
                  <c:v>-132.44741200379997</c:v>
                </c:pt>
                <c:pt idx="742">
                  <c:v>-132.66684992909998</c:v>
                </c:pt>
                <c:pt idx="743">
                  <c:v>-132.33436822409999</c:v>
                </c:pt>
                <c:pt idx="744">
                  <c:v>-131.46991579109999</c:v>
                </c:pt>
                <c:pt idx="745">
                  <c:v>-130.02694519139999</c:v>
                </c:pt>
                <c:pt idx="746">
                  <c:v>-128.00545642499998</c:v>
                </c:pt>
                <c:pt idx="747">
                  <c:v>-125.37220132139998</c:v>
                </c:pt>
                <c:pt idx="748">
                  <c:v>-122.24687329439999</c:v>
                </c:pt>
                <c:pt idx="749">
                  <c:v>-118.7957131965</c:v>
                </c:pt>
                <c:pt idx="750">
                  <c:v>-114.8657794434</c:v>
                </c:pt>
                <c:pt idx="751">
                  <c:v>-110.36397715770001</c:v>
                </c:pt>
                <c:pt idx="752">
                  <c:v>-105.5163938988</c:v>
                </c:pt>
                <c:pt idx="753">
                  <c:v>-100.3895260077</c:v>
                </c:pt>
                <c:pt idx="754">
                  <c:v>-94.936826045700002</c:v>
                </c:pt>
                <c:pt idx="755">
                  <c:v>-89.231439987899989</c:v>
                </c:pt>
                <c:pt idx="756">
                  <c:v>-83.133725518199995</c:v>
                </c:pt>
                <c:pt idx="757">
                  <c:v>-76.490741052299995</c:v>
                </c:pt>
                <c:pt idx="758">
                  <c:v>-69.508625247300003</c:v>
                </c:pt>
                <c:pt idx="759">
                  <c:v>-62.333670053399999</c:v>
                </c:pt>
                <c:pt idx="760">
                  <c:v>-54.919328031900001</c:v>
                </c:pt>
                <c:pt idx="761">
                  <c:v>-47.305496987400005</c:v>
                </c:pt>
                <c:pt idx="762">
                  <c:v>-39.478877651700003</c:v>
                </c:pt>
                <c:pt idx="763">
                  <c:v>-31.4128714884</c:v>
                </c:pt>
                <c:pt idx="764">
                  <c:v>-23.300317886400002</c:v>
                </c:pt>
                <c:pt idx="765">
                  <c:v>-15.260910259500001</c:v>
                </c:pt>
                <c:pt idx="766">
                  <c:v>-7.1616559256999999</c:v>
                </c:pt>
                <c:pt idx="767">
                  <c:v>1.063941456</c:v>
                </c:pt>
                <c:pt idx="768">
                  <c:v>9.329436642300001</c:v>
                </c:pt>
                <c:pt idx="769">
                  <c:v>17.555034024000001</c:v>
                </c:pt>
                <c:pt idx="770">
                  <c:v>25.6742372601</c:v>
                </c:pt>
                <c:pt idx="771">
                  <c:v>33.687046350599999</c:v>
                </c:pt>
                <c:pt idx="772">
                  <c:v>41.693205806999998</c:v>
                </c:pt>
                <c:pt idx="773">
                  <c:v>49.672766726999996</c:v>
                </c:pt>
                <c:pt idx="774">
                  <c:v>57.466137892199995</c:v>
                </c:pt>
                <c:pt idx="775">
                  <c:v>65.000173327499994</c:v>
                </c:pt>
                <c:pt idx="776">
                  <c:v>72.254924130599989</c:v>
                </c:pt>
                <c:pt idx="777">
                  <c:v>79.177193228699991</c:v>
                </c:pt>
                <c:pt idx="778">
                  <c:v>85.760330987700002</c:v>
                </c:pt>
                <c:pt idx="779">
                  <c:v>91.991038139400004</c:v>
                </c:pt>
                <c:pt idx="780">
                  <c:v>97.782869440500008</c:v>
                </c:pt>
                <c:pt idx="781">
                  <c:v>103.1092263546</c:v>
                </c:pt>
                <c:pt idx="782">
                  <c:v>107.99670741809999</c:v>
                </c:pt>
                <c:pt idx="783">
                  <c:v>112.42536372869999</c:v>
                </c:pt>
                <c:pt idx="784">
                  <c:v>116.435093091</c:v>
                </c:pt>
                <c:pt idx="785">
                  <c:v>120.0857422119</c:v>
                </c:pt>
                <c:pt idx="786">
                  <c:v>123.2975154822</c:v>
                </c:pt>
                <c:pt idx="787">
                  <c:v>126.0039165609</c:v>
                </c:pt>
                <c:pt idx="788">
                  <c:v>128.28474105719999</c:v>
                </c:pt>
                <c:pt idx="789">
                  <c:v>130.1865364098</c:v>
                </c:pt>
                <c:pt idx="790">
                  <c:v>131.60955810719997</c:v>
                </c:pt>
                <c:pt idx="791">
                  <c:v>132.42081346739997</c:v>
                </c:pt>
                <c:pt idx="792">
                  <c:v>132.58705431989998</c:v>
                </c:pt>
                <c:pt idx="793">
                  <c:v>132.19472590799998</c:v>
                </c:pt>
                <c:pt idx="794">
                  <c:v>131.31032457269998</c:v>
                </c:pt>
                <c:pt idx="795">
                  <c:v>129.87400360709998</c:v>
                </c:pt>
                <c:pt idx="796">
                  <c:v>127.83256593839999</c:v>
                </c:pt>
                <c:pt idx="797">
                  <c:v>125.25915754170001</c:v>
                </c:pt>
                <c:pt idx="798">
                  <c:v>122.2535229285</c:v>
                </c:pt>
                <c:pt idx="799">
                  <c:v>118.8223117329</c:v>
                </c:pt>
                <c:pt idx="800">
                  <c:v>114.8923779798</c:v>
                </c:pt>
                <c:pt idx="801">
                  <c:v>110.4371231328</c:v>
                </c:pt>
                <c:pt idx="802">
                  <c:v>105.56959097159999</c:v>
                </c:pt>
                <c:pt idx="803">
                  <c:v>100.4294238123</c:v>
                </c:pt>
                <c:pt idx="804">
                  <c:v>95.029920923100008</c:v>
                </c:pt>
                <c:pt idx="805">
                  <c:v>89.291286694799993</c:v>
                </c:pt>
                <c:pt idx="806">
                  <c:v>83.12707588409998</c:v>
                </c:pt>
                <c:pt idx="807">
                  <c:v>76.504040320499982</c:v>
                </c:pt>
                <c:pt idx="808">
                  <c:v>69.508625247299989</c:v>
                </c:pt>
                <c:pt idx="809">
                  <c:v>62.280472980599995</c:v>
                </c:pt>
                <c:pt idx="810">
                  <c:v>54.859481324999997</c:v>
                </c:pt>
                <c:pt idx="811">
                  <c:v>47.205752475899999</c:v>
                </c:pt>
                <c:pt idx="812">
                  <c:v>39.339235335600002</c:v>
                </c:pt>
                <c:pt idx="813">
                  <c:v>31.3530247815</c:v>
                </c:pt>
                <c:pt idx="814">
                  <c:v>23.333566056899997</c:v>
                </c:pt>
                <c:pt idx="815">
                  <c:v>15.314107332299997</c:v>
                </c:pt>
                <c:pt idx="816">
                  <c:v>7.2547508030999994</c:v>
                </c:pt>
                <c:pt idx="817">
                  <c:v>-0.89770060350000014</c:v>
                </c:pt>
                <c:pt idx="818">
                  <c:v>-9.1166483511000003</c:v>
                </c:pt>
                <c:pt idx="819">
                  <c:v>-17.335596098700002</c:v>
                </c:pt>
                <c:pt idx="820">
                  <c:v>-25.514646041700001</c:v>
                </c:pt>
                <c:pt idx="821">
                  <c:v>-33.620550009600002</c:v>
                </c:pt>
                <c:pt idx="822">
                  <c:v>-41.659957636500003</c:v>
                </c:pt>
                <c:pt idx="823">
                  <c:v>-49.652817824700001</c:v>
                </c:pt>
                <c:pt idx="824">
                  <c:v>-57.479437160399996</c:v>
                </c:pt>
                <c:pt idx="825">
                  <c:v>-64.986874059299993</c:v>
                </c:pt>
                <c:pt idx="826">
                  <c:v>-72.201727057799999</c:v>
                </c:pt>
                <c:pt idx="827">
                  <c:v>-79.177193228700006</c:v>
                </c:pt>
                <c:pt idx="828">
                  <c:v>-85.826827328700006</c:v>
                </c:pt>
                <c:pt idx="829">
                  <c:v>-92.057534480399994</c:v>
                </c:pt>
                <c:pt idx="830">
                  <c:v>-97.842716147399983</c:v>
                </c:pt>
                <c:pt idx="831">
                  <c:v>-103.16907306149999</c:v>
                </c:pt>
                <c:pt idx="832">
                  <c:v>-108.04990449089999</c:v>
                </c:pt>
                <c:pt idx="833">
                  <c:v>-112.5051593379</c:v>
                </c:pt>
                <c:pt idx="834">
                  <c:v>-116.5281879684</c:v>
                </c:pt>
                <c:pt idx="835">
                  <c:v>-120.1322896506</c:v>
                </c:pt>
                <c:pt idx="836">
                  <c:v>-123.350712555</c:v>
                </c:pt>
                <c:pt idx="837">
                  <c:v>-126.17015741340001</c:v>
                </c:pt>
                <c:pt idx="838">
                  <c:v>-128.52412788480001</c:v>
                </c:pt>
                <c:pt idx="839">
                  <c:v>-130.38602543280001</c:v>
                </c:pt>
                <c:pt idx="840">
                  <c:v>-131.75585005739998</c:v>
                </c:pt>
                <c:pt idx="841">
                  <c:v>-132.5471565153</c:v>
                </c:pt>
                <c:pt idx="842">
                  <c:v>-132.72004700189999</c:v>
                </c:pt>
                <c:pt idx="843">
                  <c:v>-132.38756529689999</c:v>
                </c:pt>
                <c:pt idx="844">
                  <c:v>-131.5763099367</c:v>
                </c:pt>
                <c:pt idx="845">
                  <c:v>-130.1599378734</c:v>
                </c:pt>
                <c:pt idx="846">
                  <c:v>-128.09855130239998</c:v>
                </c:pt>
              </c:numCache>
            </c:numRef>
          </c:yVal>
          <c:smooth val="1"/>
          <c:extLst>
            <c:ext xmlns:c16="http://schemas.microsoft.com/office/drawing/2014/chart" uri="{C3380CC4-5D6E-409C-BE32-E72D297353CC}">
              <c16:uniqueId val="{00000004-3733-4188-A3A2-B949695B851D}"/>
            </c:ext>
          </c:extLst>
        </c:ser>
        <c:dLbls>
          <c:showLegendKey val="0"/>
          <c:showVal val="0"/>
          <c:showCatName val="0"/>
          <c:showSerName val="0"/>
          <c:showPercent val="0"/>
          <c:showBubbleSize val="0"/>
        </c:dLbls>
        <c:axId val="34445791"/>
        <c:axId val="34456831"/>
      </c:scatterChart>
      <c:valAx>
        <c:axId val="34445791"/>
        <c:scaling>
          <c:orientation val="minMax"/>
          <c:max val="0.36600000000000005"/>
          <c:min val="0.356000000000000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56831"/>
        <c:crossesAt val="-150"/>
        <c:crossBetween val="midCat"/>
      </c:valAx>
      <c:valAx>
        <c:axId val="344568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Voltage</a:t>
                </a:r>
                <a:r>
                  <a:rPr lang="en-US" baseline="0"/>
                  <a:t> (V)</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4579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6.png"/><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6.png"/><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B22D6-A69B-4CE1-811B-2B23F073FEEF}" type="doc">
      <dgm:prSet loTypeId="urn:microsoft.com/office/officeart/2005/8/layout/pList1" loCatId="list" qsTypeId="urn:microsoft.com/office/officeart/2005/8/quickstyle/simple4" qsCatId="simple" csTypeId="urn:microsoft.com/office/officeart/2005/8/colors/accent1_2" csCatId="accent1" phldr="1"/>
      <dgm:spPr/>
      <dgm:t>
        <a:bodyPr/>
        <a:lstStyle/>
        <a:p>
          <a:endParaRPr lang="en-US"/>
        </a:p>
      </dgm:t>
    </dgm:pt>
    <dgm:pt modelId="{7BA7BE94-3B6D-4791-93DB-D03D20095A82}">
      <dgm:prSet custT="1"/>
      <dgm:spPr/>
      <dgm:t>
        <a:bodyPr/>
        <a:lstStyle/>
        <a:p>
          <a:r>
            <a:rPr lang="en-US" sz="1400" dirty="0"/>
            <a:t>Grid changes have resulted in more frequent harmonic study and mitigation opportunities.</a:t>
          </a:r>
        </a:p>
      </dgm:t>
    </dgm:pt>
    <dgm:pt modelId="{1AC6A1F0-0226-4229-BC4D-65452131CE11}" type="parTrans" cxnId="{86CB7FD6-4828-4ACB-9DFB-27B3896531C6}">
      <dgm:prSet/>
      <dgm:spPr/>
      <dgm:t>
        <a:bodyPr/>
        <a:lstStyle/>
        <a:p>
          <a:endParaRPr lang="en-US" sz="1400"/>
        </a:p>
      </dgm:t>
    </dgm:pt>
    <dgm:pt modelId="{E3D0718C-D7DF-4A67-BFA2-437DC363CA1E}" type="sibTrans" cxnId="{86CB7FD6-4828-4ACB-9DFB-27B3896531C6}">
      <dgm:prSet/>
      <dgm:spPr/>
      <dgm:t>
        <a:bodyPr/>
        <a:lstStyle/>
        <a:p>
          <a:endParaRPr lang="en-US" sz="1400"/>
        </a:p>
      </dgm:t>
    </dgm:pt>
    <dgm:pt modelId="{AB068F4B-9D54-4DAA-A3BA-C8DABF82D28D}">
      <dgm:prSet custT="1"/>
      <dgm:spPr/>
      <dgm:t>
        <a:bodyPr/>
        <a:lstStyle/>
        <a:p>
          <a:r>
            <a:rPr lang="en-US" sz="1400"/>
            <a:t>Accurate measurement starts with the sensors and ends at the analysis tool.</a:t>
          </a:r>
        </a:p>
      </dgm:t>
    </dgm:pt>
    <dgm:pt modelId="{69049E8C-A91B-4128-B24A-5A16071914F7}" type="parTrans" cxnId="{0084074C-9A14-47FA-BED0-4987E6A5D077}">
      <dgm:prSet/>
      <dgm:spPr/>
      <dgm:t>
        <a:bodyPr/>
        <a:lstStyle/>
        <a:p>
          <a:endParaRPr lang="en-US" sz="1400"/>
        </a:p>
      </dgm:t>
    </dgm:pt>
    <dgm:pt modelId="{2D1834C9-86C8-46AE-B068-37884A303CF3}" type="sibTrans" cxnId="{0084074C-9A14-47FA-BED0-4987E6A5D077}">
      <dgm:prSet/>
      <dgm:spPr/>
      <dgm:t>
        <a:bodyPr/>
        <a:lstStyle/>
        <a:p>
          <a:endParaRPr lang="en-US" sz="1400"/>
        </a:p>
      </dgm:t>
    </dgm:pt>
    <dgm:pt modelId="{198D7130-6EDE-44DA-9E1C-D8C8E30BD24E}">
      <dgm:prSet custT="1"/>
      <dgm:spPr/>
      <dgm:t>
        <a:bodyPr/>
        <a:lstStyle/>
        <a:p>
          <a:r>
            <a:rPr lang="en-US" sz="1400"/>
            <a:t>Limiting harmonic distortion is important for reliable operation of ALL equipment connected to the grid.</a:t>
          </a:r>
        </a:p>
      </dgm:t>
    </dgm:pt>
    <dgm:pt modelId="{CE7F880F-B6F1-4C08-8668-063DF45EB172}" type="parTrans" cxnId="{AC2D37BB-C884-4136-A632-9F36CA0A5014}">
      <dgm:prSet/>
      <dgm:spPr/>
      <dgm:t>
        <a:bodyPr/>
        <a:lstStyle/>
        <a:p>
          <a:endParaRPr lang="en-US" sz="1400"/>
        </a:p>
      </dgm:t>
    </dgm:pt>
    <dgm:pt modelId="{D36D0CB6-AEB8-4CE6-BEE9-776840915236}" type="sibTrans" cxnId="{AC2D37BB-C884-4136-A632-9F36CA0A5014}">
      <dgm:prSet/>
      <dgm:spPr/>
      <dgm:t>
        <a:bodyPr/>
        <a:lstStyle/>
        <a:p>
          <a:endParaRPr lang="en-US" sz="1400"/>
        </a:p>
      </dgm:t>
    </dgm:pt>
    <dgm:pt modelId="{5157791F-A709-4E8F-AEEF-464AAB663A3A}">
      <dgm:prSet custT="1"/>
      <dgm:spPr/>
      <dgm:t>
        <a:bodyPr/>
        <a:lstStyle/>
        <a:p>
          <a:r>
            <a:rPr lang="en-US" sz="1400"/>
            <a:t>Standards / limits need to be correctly applied.</a:t>
          </a:r>
        </a:p>
      </dgm:t>
    </dgm:pt>
    <dgm:pt modelId="{BEA7E1C4-DD62-420A-8077-D55B211BACB2}" type="parTrans" cxnId="{EEAC87CA-4D47-4264-BBEC-B1CE3FD21327}">
      <dgm:prSet/>
      <dgm:spPr/>
      <dgm:t>
        <a:bodyPr/>
        <a:lstStyle/>
        <a:p>
          <a:endParaRPr lang="en-US" sz="1400"/>
        </a:p>
      </dgm:t>
    </dgm:pt>
    <dgm:pt modelId="{758ECEB1-4762-4E86-8712-A55E7BB10FD3}" type="sibTrans" cxnId="{EEAC87CA-4D47-4264-BBEC-B1CE3FD21327}">
      <dgm:prSet/>
      <dgm:spPr/>
      <dgm:t>
        <a:bodyPr/>
        <a:lstStyle/>
        <a:p>
          <a:endParaRPr lang="en-US" sz="1400"/>
        </a:p>
      </dgm:t>
    </dgm:pt>
    <dgm:pt modelId="{5568782B-22C3-4DB3-BFC3-64BA05CA6CE5}">
      <dgm:prSet custT="1"/>
      <dgm:spPr/>
      <dgm:t>
        <a:bodyPr/>
        <a:lstStyle/>
        <a:p>
          <a:r>
            <a:rPr lang="en-US" sz="1400"/>
            <a:t>Mitigation technologies exist.</a:t>
          </a:r>
        </a:p>
      </dgm:t>
    </dgm:pt>
    <dgm:pt modelId="{676A98E4-E65F-4599-8298-B18DBE066EE7}" type="parTrans" cxnId="{32069E8B-BB77-4300-AE2E-44A413992EBD}">
      <dgm:prSet/>
      <dgm:spPr/>
      <dgm:t>
        <a:bodyPr/>
        <a:lstStyle/>
        <a:p>
          <a:endParaRPr lang="en-US" sz="1400"/>
        </a:p>
      </dgm:t>
    </dgm:pt>
    <dgm:pt modelId="{2776E386-CCBE-4CAF-8567-699D4942347A}" type="sibTrans" cxnId="{32069E8B-BB77-4300-AE2E-44A413992EBD}">
      <dgm:prSet/>
      <dgm:spPr/>
      <dgm:t>
        <a:bodyPr/>
        <a:lstStyle/>
        <a:p>
          <a:endParaRPr lang="en-US" sz="1400"/>
        </a:p>
      </dgm:t>
    </dgm:pt>
    <dgm:pt modelId="{BB510C5F-DAAE-4254-944B-7096655E0709}">
      <dgm:prSet custT="1"/>
      <dgm:spPr/>
      <dgm:t>
        <a:bodyPr/>
        <a:lstStyle/>
        <a:p>
          <a:r>
            <a:rPr lang="en-US" sz="1400"/>
            <a:t>Costs of harmonics are hard to quantify.</a:t>
          </a:r>
        </a:p>
      </dgm:t>
    </dgm:pt>
    <dgm:pt modelId="{8A2DF154-C8C2-4569-888F-B292E6D108E5}" type="parTrans" cxnId="{D2E59DFD-BB60-401D-8186-72878FA9CE96}">
      <dgm:prSet/>
      <dgm:spPr/>
      <dgm:t>
        <a:bodyPr/>
        <a:lstStyle/>
        <a:p>
          <a:endParaRPr lang="en-US" sz="1400"/>
        </a:p>
      </dgm:t>
    </dgm:pt>
    <dgm:pt modelId="{FEC161D7-550A-4B1E-B08E-445E9D4C498C}" type="sibTrans" cxnId="{D2E59DFD-BB60-401D-8186-72878FA9CE96}">
      <dgm:prSet/>
      <dgm:spPr/>
      <dgm:t>
        <a:bodyPr/>
        <a:lstStyle/>
        <a:p>
          <a:endParaRPr lang="en-US" sz="1400"/>
        </a:p>
      </dgm:t>
    </dgm:pt>
    <dgm:pt modelId="{ADDC1032-B977-4ACA-B3D8-71DD0344F363}" type="pres">
      <dgm:prSet presAssocID="{9A6B22D6-A69B-4CE1-811B-2B23F073FEEF}" presName="Name0" presStyleCnt="0">
        <dgm:presLayoutVars>
          <dgm:dir/>
          <dgm:resizeHandles val="exact"/>
        </dgm:presLayoutVars>
      </dgm:prSet>
      <dgm:spPr/>
    </dgm:pt>
    <dgm:pt modelId="{170B1AC7-1F97-4658-A90E-36A9601DF1BE}" type="pres">
      <dgm:prSet presAssocID="{7BA7BE94-3B6D-4791-93DB-D03D20095A82}" presName="compNode" presStyleCnt="0"/>
      <dgm:spPr/>
    </dgm:pt>
    <dgm:pt modelId="{B97253E1-A5AF-4D26-B0B9-8D5844417329}" type="pres">
      <dgm:prSet presAssocID="{7BA7BE94-3B6D-4791-93DB-D03D20095A82}" presName="pictRect" presStyleLbl="node1" presStyleIdx="0" presStyleCnt="6"/>
      <dgm:spPr>
        <a:blipFill rotWithShape="1">
          <a:blip xmlns:r="http://schemas.openxmlformats.org/officeDocument/2006/relationships" r:embed="rId1"/>
          <a:srcRect/>
          <a:stretch>
            <a:fillRect t="-2000" b="-2000"/>
          </a:stretch>
        </a:blipFill>
      </dgm:spPr>
    </dgm:pt>
    <dgm:pt modelId="{2E4EEAFC-69F8-4EE3-B0FE-665094C025A2}" type="pres">
      <dgm:prSet presAssocID="{7BA7BE94-3B6D-4791-93DB-D03D20095A82}" presName="textRect" presStyleLbl="revTx" presStyleIdx="0" presStyleCnt="6">
        <dgm:presLayoutVars>
          <dgm:bulletEnabled val="1"/>
        </dgm:presLayoutVars>
      </dgm:prSet>
      <dgm:spPr/>
    </dgm:pt>
    <dgm:pt modelId="{FE070338-AA46-48E9-A4B4-0AC9B358E3F8}" type="pres">
      <dgm:prSet presAssocID="{E3D0718C-D7DF-4A67-BFA2-437DC363CA1E}" presName="sibTrans" presStyleLbl="sibTrans2D1" presStyleIdx="0" presStyleCnt="0"/>
      <dgm:spPr/>
    </dgm:pt>
    <dgm:pt modelId="{818E7D50-9746-4621-AD5F-44954751AF95}" type="pres">
      <dgm:prSet presAssocID="{AB068F4B-9D54-4DAA-A3BA-C8DABF82D28D}" presName="compNode" presStyleCnt="0"/>
      <dgm:spPr/>
    </dgm:pt>
    <dgm:pt modelId="{80C7D264-C0C4-41F1-851C-6C6EA32A4921}" type="pres">
      <dgm:prSet presAssocID="{AB068F4B-9D54-4DAA-A3BA-C8DABF82D28D}" presName="pictRect" presStyleLbl="node1" presStyleIdx="1" presStyleCnt="6"/>
      <dgm:spPr>
        <a:blipFill>
          <a:blip xmlns:r="http://schemas.openxmlformats.org/officeDocument/2006/relationships" r:embed="rId2"/>
          <a:srcRect/>
          <a:stretch>
            <a:fillRect t="-25000" b="-25000"/>
          </a:stretch>
        </a:blipFill>
      </dgm:spPr>
    </dgm:pt>
    <dgm:pt modelId="{F2C67F0D-BD75-4C1B-BB5D-AE458C7DFC03}" type="pres">
      <dgm:prSet presAssocID="{AB068F4B-9D54-4DAA-A3BA-C8DABF82D28D}" presName="textRect" presStyleLbl="revTx" presStyleIdx="1" presStyleCnt="6">
        <dgm:presLayoutVars>
          <dgm:bulletEnabled val="1"/>
        </dgm:presLayoutVars>
      </dgm:prSet>
      <dgm:spPr/>
    </dgm:pt>
    <dgm:pt modelId="{F43D1D1A-9DFA-465A-B9A5-8EDF3AE29189}" type="pres">
      <dgm:prSet presAssocID="{2D1834C9-86C8-46AE-B068-37884A303CF3}" presName="sibTrans" presStyleLbl="sibTrans2D1" presStyleIdx="0" presStyleCnt="0"/>
      <dgm:spPr/>
    </dgm:pt>
    <dgm:pt modelId="{7CA62C4B-2F7D-40CF-B0B2-829DEF0623F5}" type="pres">
      <dgm:prSet presAssocID="{198D7130-6EDE-44DA-9E1C-D8C8E30BD24E}" presName="compNode" presStyleCnt="0"/>
      <dgm:spPr/>
    </dgm:pt>
    <dgm:pt modelId="{902E9667-00FC-4A96-B7A8-C740B88A2527}" type="pres">
      <dgm:prSet presAssocID="{198D7130-6EDE-44DA-9E1C-D8C8E30BD24E}" presName="pict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70BB5652-99F7-4C4F-BC84-31FF73AC6218}" type="pres">
      <dgm:prSet presAssocID="{198D7130-6EDE-44DA-9E1C-D8C8E30BD24E}" presName="textRect" presStyleLbl="revTx" presStyleIdx="2" presStyleCnt="6">
        <dgm:presLayoutVars>
          <dgm:bulletEnabled val="1"/>
        </dgm:presLayoutVars>
      </dgm:prSet>
      <dgm:spPr/>
    </dgm:pt>
    <dgm:pt modelId="{0E38EA92-C9D2-4480-B335-287FBD6E4EB8}" type="pres">
      <dgm:prSet presAssocID="{D36D0CB6-AEB8-4CE6-BEE9-776840915236}" presName="sibTrans" presStyleLbl="sibTrans2D1" presStyleIdx="0" presStyleCnt="0"/>
      <dgm:spPr/>
    </dgm:pt>
    <dgm:pt modelId="{1C6FA93B-1B80-4058-9CBB-E4F77031C9C4}" type="pres">
      <dgm:prSet presAssocID="{5157791F-A709-4E8F-AEEF-464AAB663A3A}" presName="compNode" presStyleCnt="0"/>
      <dgm:spPr/>
    </dgm:pt>
    <dgm:pt modelId="{F0093F00-B175-4552-A32B-93E5626D322B}" type="pres">
      <dgm:prSet presAssocID="{5157791F-A709-4E8F-AEEF-464AAB663A3A}" presName="pictRect" presStyleLbl="node1" presStyleIdx="3" presStyleCnt="6"/>
      <dgm:spPr>
        <a:blipFill>
          <a:blip xmlns:r="http://schemas.openxmlformats.org/officeDocument/2006/relationships" r:embed="rId4"/>
          <a:srcRect/>
          <a:stretch>
            <a:fillRect t="-12000" b="-12000"/>
          </a:stretch>
        </a:blipFill>
      </dgm:spPr>
    </dgm:pt>
    <dgm:pt modelId="{1F3FD27B-5132-43E5-9F4C-2A9373A3853A}" type="pres">
      <dgm:prSet presAssocID="{5157791F-A709-4E8F-AEEF-464AAB663A3A}" presName="textRect" presStyleLbl="revTx" presStyleIdx="3" presStyleCnt="6">
        <dgm:presLayoutVars>
          <dgm:bulletEnabled val="1"/>
        </dgm:presLayoutVars>
      </dgm:prSet>
      <dgm:spPr/>
    </dgm:pt>
    <dgm:pt modelId="{55347440-68A5-47F6-99BF-DB332AB90098}" type="pres">
      <dgm:prSet presAssocID="{758ECEB1-4762-4E86-8712-A55E7BB10FD3}" presName="sibTrans" presStyleLbl="sibTrans2D1" presStyleIdx="0" presStyleCnt="0"/>
      <dgm:spPr/>
    </dgm:pt>
    <dgm:pt modelId="{F1A11F19-223F-4139-95D9-0B2B31B340BE}" type="pres">
      <dgm:prSet presAssocID="{5568782B-22C3-4DB3-BFC3-64BA05CA6CE5}" presName="compNode" presStyleCnt="0"/>
      <dgm:spPr/>
    </dgm:pt>
    <dgm:pt modelId="{316CF9A9-6BB7-45FE-994E-647965DEC995}" type="pres">
      <dgm:prSet presAssocID="{5568782B-22C3-4DB3-BFC3-64BA05CA6CE5}" presName="pictRect" presStyleLbl="node1" presStyleIdx="4" presStyleCnt="6"/>
      <dgm:spPr>
        <a:blipFill>
          <a:blip xmlns:r="http://schemas.openxmlformats.org/officeDocument/2006/relationships" r:embed="rId5"/>
          <a:srcRect/>
          <a:stretch>
            <a:fillRect l="-2000" r="-2000"/>
          </a:stretch>
        </a:blipFill>
      </dgm:spPr>
    </dgm:pt>
    <dgm:pt modelId="{9D7C76AC-1212-4E43-885A-81AE65A7178A}" type="pres">
      <dgm:prSet presAssocID="{5568782B-22C3-4DB3-BFC3-64BA05CA6CE5}" presName="textRect" presStyleLbl="revTx" presStyleIdx="4" presStyleCnt="6">
        <dgm:presLayoutVars>
          <dgm:bulletEnabled val="1"/>
        </dgm:presLayoutVars>
      </dgm:prSet>
      <dgm:spPr/>
    </dgm:pt>
    <dgm:pt modelId="{D183CA95-4DF4-4407-9947-1EDE839AA4F9}" type="pres">
      <dgm:prSet presAssocID="{2776E386-CCBE-4CAF-8567-699D4942347A}" presName="sibTrans" presStyleLbl="sibTrans2D1" presStyleIdx="0" presStyleCnt="0"/>
      <dgm:spPr/>
    </dgm:pt>
    <dgm:pt modelId="{4F611880-7D70-42A2-B227-40CB5C613AFF}" type="pres">
      <dgm:prSet presAssocID="{BB510C5F-DAAE-4254-944B-7096655E0709}" presName="compNode" presStyleCnt="0"/>
      <dgm:spPr/>
    </dgm:pt>
    <dgm:pt modelId="{7B3FF5B3-7271-415D-805A-C080F5F5B4FA}" type="pres">
      <dgm:prSet presAssocID="{BB510C5F-DAAE-4254-944B-7096655E0709}" presName="pictRect" presStyleLbl="node1" presStyleIdx="5" presStyleCnt="6"/>
      <dgm:spPr>
        <a:blipFill>
          <a:blip xmlns:r="http://schemas.openxmlformats.org/officeDocument/2006/relationships" r:embed="rId6"/>
          <a:srcRect/>
          <a:stretch>
            <a:fillRect t="-4000" b="-4000"/>
          </a:stretch>
        </a:blipFill>
      </dgm:spPr>
    </dgm:pt>
    <dgm:pt modelId="{B2A7ABE2-9F19-409B-A1A5-F354F1321559}" type="pres">
      <dgm:prSet presAssocID="{BB510C5F-DAAE-4254-944B-7096655E0709}" presName="textRect" presStyleLbl="revTx" presStyleIdx="5" presStyleCnt="6">
        <dgm:presLayoutVars>
          <dgm:bulletEnabled val="1"/>
        </dgm:presLayoutVars>
      </dgm:prSet>
      <dgm:spPr/>
    </dgm:pt>
  </dgm:ptLst>
  <dgm:cxnLst>
    <dgm:cxn modelId="{2FBDD60D-A678-43B9-B820-BD4BB19C3CEC}" type="presOf" srcId="{BB510C5F-DAAE-4254-944B-7096655E0709}" destId="{B2A7ABE2-9F19-409B-A1A5-F354F1321559}" srcOrd="0" destOrd="0" presId="urn:microsoft.com/office/officeart/2005/8/layout/pList1"/>
    <dgm:cxn modelId="{EE31A53E-1321-4496-B6F7-7BC6848148AF}" type="presOf" srcId="{9A6B22D6-A69B-4CE1-811B-2B23F073FEEF}" destId="{ADDC1032-B977-4ACA-B3D8-71DD0344F363}" srcOrd="0" destOrd="0" presId="urn:microsoft.com/office/officeart/2005/8/layout/pList1"/>
    <dgm:cxn modelId="{5286CC6A-80DF-49A9-B7C9-21731A8CBCDC}" type="presOf" srcId="{5157791F-A709-4E8F-AEEF-464AAB663A3A}" destId="{1F3FD27B-5132-43E5-9F4C-2A9373A3853A}" srcOrd="0" destOrd="0" presId="urn:microsoft.com/office/officeart/2005/8/layout/pList1"/>
    <dgm:cxn modelId="{0084074C-9A14-47FA-BED0-4987E6A5D077}" srcId="{9A6B22D6-A69B-4CE1-811B-2B23F073FEEF}" destId="{AB068F4B-9D54-4DAA-A3BA-C8DABF82D28D}" srcOrd="1" destOrd="0" parTransId="{69049E8C-A91B-4128-B24A-5A16071914F7}" sibTransId="{2D1834C9-86C8-46AE-B068-37884A303CF3}"/>
    <dgm:cxn modelId="{7783E64E-9302-4F15-B6A5-225F772D778E}" type="presOf" srcId="{D36D0CB6-AEB8-4CE6-BEE9-776840915236}" destId="{0E38EA92-C9D2-4480-B335-287FBD6E4EB8}" srcOrd="0" destOrd="0" presId="urn:microsoft.com/office/officeart/2005/8/layout/pList1"/>
    <dgm:cxn modelId="{EE2EB585-5C41-4F10-BE83-E06D1A3A921B}" type="presOf" srcId="{5568782B-22C3-4DB3-BFC3-64BA05CA6CE5}" destId="{9D7C76AC-1212-4E43-885A-81AE65A7178A}" srcOrd="0" destOrd="0" presId="urn:microsoft.com/office/officeart/2005/8/layout/pList1"/>
    <dgm:cxn modelId="{32069E8B-BB77-4300-AE2E-44A413992EBD}" srcId="{9A6B22D6-A69B-4CE1-811B-2B23F073FEEF}" destId="{5568782B-22C3-4DB3-BFC3-64BA05CA6CE5}" srcOrd="4" destOrd="0" parTransId="{676A98E4-E65F-4599-8298-B18DBE066EE7}" sibTransId="{2776E386-CCBE-4CAF-8567-699D4942347A}"/>
    <dgm:cxn modelId="{2722198F-2BD1-49B7-8D1F-F8C0952DE418}" type="presOf" srcId="{2D1834C9-86C8-46AE-B068-37884A303CF3}" destId="{F43D1D1A-9DFA-465A-B9A5-8EDF3AE29189}" srcOrd="0" destOrd="0" presId="urn:microsoft.com/office/officeart/2005/8/layout/pList1"/>
    <dgm:cxn modelId="{CB786B9D-0C13-4A47-A491-70106B40BEF5}" type="presOf" srcId="{198D7130-6EDE-44DA-9E1C-D8C8E30BD24E}" destId="{70BB5652-99F7-4C4F-BC84-31FF73AC6218}" srcOrd="0" destOrd="0" presId="urn:microsoft.com/office/officeart/2005/8/layout/pList1"/>
    <dgm:cxn modelId="{01AD79A8-A921-4E3D-A079-941EEA75CB96}" type="presOf" srcId="{7BA7BE94-3B6D-4791-93DB-D03D20095A82}" destId="{2E4EEAFC-69F8-4EE3-B0FE-665094C025A2}" srcOrd="0" destOrd="0" presId="urn:microsoft.com/office/officeart/2005/8/layout/pList1"/>
    <dgm:cxn modelId="{2413AAB0-3515-44EF-8CEE-BD471A6FB639}" type="presOf" srcId="{758ECEB1-4762-4E86-8712-A55E7BB10FD3}" destId="{55347440-68A5-47F6-99BF-DB332AB90098}" srcOrd="0" destOrd="0" presId="urn:microsoft.com/office/officeart/2005/8/layout/pList1"/>
    <dgm:cxn modelId="{AC2D37BB-C884-4136-A632-9F36CA0A5014}" srcId="{9A6B22D6-A69B-4CE1-811B-2B23F073FEEF}" destId="{198D7130-6EDE-44DA-9E1C-D8C8E30BD24E}" srcOrd="2" destOrd="0" parTransId="{CE7F880F-B6F1-4C08-8668-063DF45EB172}" sibTransId="{D36D0CB6-AEB8-4CE6-BEE9-776840915236}"/>
    <dgm:cxn modelId="{47EAB8C8-171A-40B4-AB64-0AE89D07DC1F}" type="presOf" srcId="{AB068F4B-9D54-4DAA-A3BA-C8DABF82D28D}" destId="{F2C67F0D-BD75-4C1B-BB5D-AE458C7DFC03}" srcOrd="0" destOrd="0" presId="urn:microsoft.com/office/officeart/2005/8/layout/pList1"/>
    <dgm:cxn modelId="{EEAC87CA-4D47-4264-BBEC-B1CE3FD21327}" srcId="{9A6B22D6-A69B-4CE1-811B-2B23F073FEEF}" destId="{5157791F-A709-4E8F-AEEF-464AAB663A3A}" srcOrd="3" destOrd="0" parTransId="{BEA7E1C4-DD62-420A-8077-D55B211BACB2}" sibTransId="{758ECEB1-4762-4E86-8712-A55E7BB10FD3}"/>
    <dgm:cxn modelId="{86CB7FD6-4828-4ACB-9DFB-27B3896531C6}" srcId="{9A6B22D6-A69B-4CE1-811B-2B23F073FEEF}" destId="{7BA7BE94-3B6D-4791-93DB-D03D20095A82}" srcOrd="0" destOrd="0" parTransId="{1AC6A1F0-0226-4229-BC4D-65452131CE11}" sibTransId="{E3D0718C-D7DF-4A67-BFA2-437DC363CA1E}"/>
    <dgm:cxn modelId="{884C4BDF-628F-412E-B6D6-81C55230BFE7}" type="presOf" srcId="{E3D0718C-D7DF-4A67-BFA2-437DC363CA1E}" destId="{FE070338-AA46-48E9-A4B4-0AC9B358E3F8}" srcOrd="0" destOrd="0" presId="urn:microsoft.com/office/officeart/2005/8/layout/pList1"/>
    <dgm:cxn modelId="{309543E5-F507-4FFA-9C22-4F9E4F8E4766}" type="presOf" srcId="{2776E386-CCBE-4CAF-8567-699D4942347A}" destId="{D183CA95-4DF4-4407-9947-1EDE839AA4F9}" srcOrd="0" destOrd="0" presId="urn:microsoft.com/office/officeart/2005/8/layout/pList1"/>
    <dgm:cxn modelId="{D2E59DFD-BB60-401D-8186-72878FA9CE96}" srcId="{9A6B22D6-A69B-4CE1-811B-2B23F073FEEF}" destId="{BB510C5F-DAAE-4254-944B-7096655E0709}" srcOrd="5" destOrd="0" parTransId="{8A2DF154-C8C2-4569-888F-B292E6D108E5}" sibTransId="{FEC161D7-550A-4B1E-B08E-445E9D4C498C}"/>
    <dgm:cxn modelId="{A31A27F7-5EFB-4684-B2C6-B8630F4B2D6A}" type="presParOf" srcId="{ADDC1032-B977-4ACA-B3D8-71DD0344F363}" destId="{170B1AC7-1F97-4658-A90E-36A9601DF1BE}" srcOrd="0" destOrd="0" presId="urn:microsoft.com/office/officeart/2005/8/layout/pList1"/>
    <dgm:cxn modelId="{C1E6FC88-11A1-4CF5-82C4-DABAB8336BB1}" type="presParOf" srcId="{170B1AC7-1F97-4658-A90E-36A9601DF1BE}" destId="{B97253E1-A5AF-4D26-B0B9-8D5844417329}" srcOrd="0" destOrd="0" presId="urn:microsoft.com/office/officeart/2005/8/layout/pList1"/>
    <dgm:cxn modelId="{46F2E31B-BBFB-4E9C-ABD9-A192422A0024}" type="presParOf" srcId="{170B1AC7-1F97-4658-A90E-36A9601DF1BE}" destId="{2E4EEAFC-69F8-4EE3-B0FE-665094C025A2}" srcOrd="1" destOrd="0" presId="urn:microsoft.com/office/officeart/2005/8/layout/pList1"/>
    <dgm:cxn modelId="{A8A3EAEE-0AD6-4348-83C8-C374A0391A9C}" type="presParOf" srcId="{ADDC1032-B977-4ACA-B3D8-71DD0344F363}" destId="{FE070338-AA46-48E9-A4B4-0AC9B358E3F8}" srcOrd="1" destOrd="0" presId="urn:microsoft.com/office/officeart/2005/8/layout/pList1"/>
    <dgm:cxn modelId="{68DF1F04-0A0C-4975-A703-B1FE5034B9C2}" type="presParOf" srcId="{ADDC1032-B977-4ACA-B3D8-71DD0344F363}" destId="{818E7D50-9746-4621-AD5F-44954751AF95}" srcOrd="2" destOrd="0" presId="urn:microsoft.com/office/officeart/2005/8/layout/pList1"/>
    <dgm:cxn modelId="{4CC1A876-D558-4FC8-8140-9AF02837C95C}" type="presParOf" srcId="{818E7D50-9746-4621-AD5F-44954751AF95}" destId="{80C7D264-C0C4-41F1-851C-6C6EA32A4921}" srcOrd="0" destOrd="0" presId="urn:microsoft.com/office/officeart/2005/8/layout/pList1"/>
    <dgm:cxn modelId="{0256C0B8-C78B-4084-98F0-54E302E77A77}" type="presParOf" srcId="{818E7D50-9746-4621-AD5F-44954751AF95}" destId="{F2C67F0D-BD75-4C1B-BB5D-AE458C7DFC03}" srcOrd="1" destOrd="0" presId="urn:microsoft.com/office/officeart/2005/8/layout/pList1"/>
    <dgm:cxn modelId="{2806EC55-0723-4BDA-9D25-8E6D626E0379}" type="presParOf" srcId="{ADDC1032-B977-4ACA-B3D8-71DD0344F363}" destId="{F43D1D1A-9DFA-465A-B9A5-8EDF3AE29189}" srcOrd="3" destOrd="0" presId="urn:microsoft.com/office/officeart/2005/8/layout/pList1"/>
    <dgm:cxn modelId="{ECCE9691-D831-4615-B77E-AE1E9107128A}" type="presParOf" srcId="{ADDC1032-B977-4ACA-B3D8-71DD0344F363}" destId="{7CA62C4B-2F7D-40CF-B0B2-829DEF0623F5}" srcOrd="4" destOrd="0" presId="urn:microsoft.com/office/officeart/2005/8/layout/pList1"/>
    <dgm:cxn modelId="{93C3190F-8FF7-4327-9CAD-EA092BB07400}" type="presParOf" srcId="{7CA62C4B-2F7D-40CF-B0B2-829DEF0623F5}" destId="{902E9667-00FC-4A96-B7A8-C740B88A2527}" srcOrd="0" destOrd="0" presId="urn:microsoft.com/office/officeart/2005/8/layout/pList1"/>
    <dgm:cxn modelId="{AEACC4BD-812C-4096-862C-3A3C7AAC96E9}" type="presParOf" srcId="{7CA62C4B-2F7D-40CF-B0B2-829DEF0623F5}" destId="{70BB5652-99F7-4C4F-BC84-31FF73AC6218}" srcOrd="1" destOrd="0" presId="urn:microsoft.com/office/officeart/2005/8/layout/pList1"/>
    <dgm:cxn modelId="{965D0FCB-DB6F-4961-9468-CA2D3C792302}" type="presParOf" srcId="{ADDC1032-B977-4ACA-B3D8-71DD0344F363}" destId="{0E38EA92-C9D2-4480-B335-287FBD6E4EB8}" srcOrd="5" destOrd="0" presId="urn:microsoft.com/office/officeart/2005/8/layout/pList1"/>
    <dgm:cxn modelId="{7CA26659-5E98-4ABD-84EC-6C5863971843}" type="presParOf" srcId="{ADDC1032-B977-4ACA-B3D8-71DD0344F363}" destId="{1C6FA93B-1B80-4058-9CBB-E4F77031C9C4}" srcOrd="6" destOrd="0" presId="urn:microsoft.com/office/officeart/2005/8/layout/pList1"/>
    <dgm:cxn modelId="{9E253143-2B93-446B-BAED-A1567327D43E}" type="presParOf" srcId="{1C6FA93B-1B80-4058-9CBB-E4F77031C9C4}" destId="{F0093F00-B175-4552-A32B-93E5626D322B}" srcOrd="0" destOrd="0" presId="urn:microsoft.com/office/officeart/2005/8/layout/pList1"/>
    <dgm:cxn modelId="{7E6E4057-DD67-4F95-86E2-E34F284F664F}" type="presParOf" srcId="{1C6FA93B-1B80-4058-9CBB-E4F77031C9C4}" destId="{1F3FD27B-5132-43E5-9F4C-2A9373A3853A}" srcOrd="1" destOrd="0" presId="urn:microsoft.com/office/officeart/2005/8/layout/pList1"/>
    <dgm:cxn modelId="{E1C9C464-613A-444C-A872-53D156DDD05F}" type="presParOf" srcId="{ADDC1032-B977-4ACA-B3D8-71DD0344F363}" destId="{55347440-68A5-47F6-99BF-DB332AB90098}" srcOrd="7" destOrd="0" presId="urn:microsoft.com/office/officeart/2005/8/layout/pList1"/>
    <dgm:cxn modelId="{451CCA33-0F3F-46A6-96EF-F44BFFBB20C2}" type="presParOf" srcId="{ADDC1032-B977-4ACA-B3D8-71DD0344F363}" destId="{F1A11F19-223F-4139-95D9-0B2B31B340BE}" srcOrd="8" destOrd="0" presId="urn:microsoft.com/office/officeart/2005/8/layout/pList1"/>
    <dgm:cxn modelId="{E64ED684-F482-4755-AB40-52ADDD6C2B87}" type="presParOf" srcId="{F1A11F19-223F-4139-95D9-0B2B31B340BE}" destId="{316CF9A9-6BB7-45FE-994E-647965DEC995}" srcOrd="0" destOrd="0" presId="urn:microsoft.com/office/officeart/2005/8/layout/pList1"/>
    <dgm:cxn modelId="{B34EE672-F241-438A-B230-A3474220520F}" type="presParOf" srcId="{F1A11F19-223F-4139-95D9-0B2B31B340BE}" destId="{9D7C76AC-1212-4E43-885A-81AE65A7178A}" srcOrd="1" destOrd="0" presId="urn:microsoft.com/office/officeart/2005/8/layout/pList1"/>
    <dgm:cxn modelId="{B7F91557-2E36-42B5-AB84-567799F640C5}" type="presParOf" srcId="{ADDC1032-B977-4ACA-B3D8-71DD0344F363}" destId="{D183CA95-4DF4-4407-9947-1EDE839AA4F9}" srcOrd="9" destOrd="0" presId="urn:microsoft.com/office/officeart/2005/8/layout/pList1"/>
    <dgm:cxn modelId="{C16DD2A7-DF58-4B23-9DBE-1D65DB234399}" type="presParOf" srcId="{ADDC1032-B977-4ACA-B3D8-71DD0344F363}" destId="{4F611880-7D70-42A2-B227-40CB5C613AFF}" srcOrd="10" destOrd="0" presId="urn:microsoft.com/office/officeart/2005/8/layout/pList1"/>
    <dgm:cxn modelId="{DBA932AC-3E03-42E6-983F-E0A3FC4A0B61}" type="presParOf" srcId="{4F611880-7D70-42A2-B227-40CB5C613AFF}" destId="{7B3FF5B3-7271-415D-805A-C080F5F5B4FA}" srcOrd="0" destOrd="0" presId="urn:microsoft.com/office/officeart/2005/8/layout/pList1"/>
    <dgm:cxn modelId="{F72D3EA7-1EC6-4218-B07E-003DD09F1D1B}" type="presParOf" srcId="{4F611880-7D70-42A2-B227-40CB5C613AFF}" destId="{B2A7ABE2-9F19-409B-A1A5-F354F132155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253E1-A5AF-4D26-B0B9-8D5844417329}">
      <dsp:nvSpPr>
        <dsp:cNvPr id="0" name=""/>
        <dsp:cNvSpPr/>
      </dsp:nvSpPr>
      <dsp:spPr>
        <a:xfrm>
          <a:off x="271673" y="3238"/>
          <a:ext cx="2286800" cy="1575605"/>
        </a:xfrm>
        <a:prstGeom prst="roundRect">
          <a:avLst/>
        </a:prstGeom>
        <a:blipFill rotWithShape="1">
          <a:blip xmlns:r="http://schemas.openxmlformats.org/officeDocument/2006/relationships" r:embed="rId1"/>
          <a:srcRect/>
          <a:stretch>
            <a:fillRect t="-2000" b="-2000"/>
          </a:stretch>
        </a:blipFill>
        <a:ln>
          <a:noFill/>
        </a:ln>
        <a:effectLst/>
      </dsp:spPr>
      <dsp:style>
        <a:lnRef idx="0">
          <a:scrgbClr r="0" g="0" b="0"/>
        </a:lnRef>
        <a:fillRef idx="3">
          <a:scrgbClr r="0" g="0" b="0"/>
        </a:fillRef>
        <a:effectRef idx="2">
          <a:scrgbClr r="0" g="0" b="0"/>
        </a:effectRef>
        <a:fontRef idx="minor">
          <a:schemeClr val="lt1"/>
        </a:fontRef>
      </dsp:style>
    </dsp:sp>
    <dsp:sp modelId="{2E4EEAFC-69F8-4EE3-B0FE-665094C025A2}">
      <dsp:nvSpPr>
        <dsp:cNvPr id="0" name=""/>
        <dsp:cNvSpPr/>
      </dsp:nvSpPr>
      <dsp:spPr>
        <a:xfrm>
          <a:off x="271673" y="1578844"/>
          <a:ext cx="2286800" cy="84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dirty="0"/>
            <a:t>Grid changes have resulted in more frequent harmonic study and mitigation opportunities.</a:t>
          </a:r>
        </a:p>
      </dsp:txBody>
      <dsp:txXfrm>
        <a:off x="271673" y="1578844"/>
        <a:ext cx="2286800" cy="848402"/>
      </dsp:txXfrm>
    </dsp:sp>
    <dsp:sp modelId="{80C7D264-C0C4-41F1-851C-6C6EA32A4921}">
      <dsp:nvSpPr>
        <dsp:cNvPr id="0" name=""/>
        <dsp:cNvSpPr/>
      </dsp:nvSpPr>
      <dsp:spPr>
        <a:xfrm>
          <a:off x="2787249" y="3238"/>
          <a:ext cx="2286800" cy="1575605"/>
        </a:xfrm>
        <a:prstGeom prst="roundRect">
          <a:avLst/>
        </a:prstGeom>
        <a:blipFill>
          <a:blip xmlns:r="http://schemas.openxmlformats.org/officeDocument/2006/relationships" r:embed="rId2"/>
          <a:srcRect/>
          <a:stretch>
            <a:fillRect t="-25000" b="-25000"/>
          </a:stretch>
        </a:blipFill>
        <a:ln>
          <a:noFill/>
        </a:ln>
        <a:effectLst/>
      </dsp:spPr>
      <dsp:style>
        <a:lnRef idx="0">
          <a:scrgbClr r="0" g="0" b="0"/>
        </a:lnRef>
        <a:fillRef idx="3">
          <a:scrgbClr r="0" g="0" b="0"/>
        </a:fillRef>
        <a:effectRef idx="2">
          <a:scrgbClr r="0" g="0" b="0"/>
        </a:effectRef>
        <a:fontRef idx="minor">
          <a:schemeClr val="lt1"/>
        </a:fontRef>
      </dsp:style>
    </dsp:sp>
    <dsp:sp modelId="{F2C67F0D-BD75-4C1B-BB5D-AE458C7DFC03}">
      <dsp:nvSpPr>
        <dsp:cNvPr id="0" name=""/>
        <dsp:cNvSpPr/>
      </dsp:nvSpPr>
      <dsp:spPr>
        <a:xfrm>
          <a:off x="2787249" y="1578844"/>
          <a:ext cx="2286800" cy="84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t>Accurate measurement starts with the sensors and ends at the analysis tool.</a:t>
          </a:r>
        </a:p>
      </dsp:txBody>
      <dsp:txXfrm>
        <a:off x="2787249" y="1578844"/>
        <a:ext cx="2286800" cy="848402"/>
      </dsp:txXfrm>
    </dsp:sp>
    <dsp:sp modelId="{902E9667-00FC-4A96-B7A8-C740B88A2527}">
      <dsp:nvSpPr>
        <dsp:cNvPr id="0" name=""/>
        <dsp:cNvSpPr/>
      </dsp:nvSpPr>
      <dsp:spPr>
        <a:xfrm>
          <a:off x="5302826" y="3238"/>
          <a:ext cx="2286800" cy="157560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3">
          <a:scrgbClr r="0" g="0" b="0"/>
        </a:fillRef>
        <a:effectRef idx="2">
          <a:scrgbClr r="0" g="0" b="0"/>
        </a:effectRef>
        <a:fontRef idx="minor">
          <a:schemeClr val="lt1"/>
        </a:fontRef>
      </dsp:style>
    </dsp:sp>
    <dsp:sp modelId="{70BB5652-99F7-4C4F-BC84-31FF73AC6218}">
      <dsp:nvSpPr>
        <dsp:cNvPr id="0" name=""/>
        <dsp:cNvSpPr/>
      </dsp:nvSpPr>
      <dsp:spPr>
        <a:xfrm>
          <a:off x="5302826" y="1578844"/>
          <a:ext cx="2286800" cy="84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t>Limiting harmonic distortion is important for reliable operation of ALL equipment connected to the grid.</a:t>
          </a:r>
        </a:p>
      </dsp:txBody>
      <dsp:txXfrm>
        <a:off x="5302826" y="1578844"/>
        <a:ext cx="2286800" cy="848402"/>
      </dsp:txXfrm>
    </dsp:sp>
    <dsp:sp modelId="{F0093F00-B175-4552-A32B-93E5626D322B}">
      <dsp:nvSpPr>
        <dsp:cNvPr id="0" name=""/>
        <dsp:cNvSpPr/>
      </dsp:nvSpPr>
      <dsp:spPr>
        <a:xfrm>
          <a:off x="271673" y="2655927"/>
          <a:ext cx="2286800" cy="1575605"/>
        </a:xfrm>
        <a:prstGeom prst="roundRect">
          <a:avLst/>
        </a:prstGeom>
        <a:blipFill>
          <a:blip xmlns:r="http://schemas.openxmlformats.org/officeDocument/2006/relationships" r:embed="rId4"/>
          <a:srcRect/>
          <a:stretch>
            <a:fillRect t="-12000" b="-12000"/>
          </a:stretch>
        </a:blipFill>
        <a:ln>
          <a:noFill/>
        </a:ln>
        <a:effectLst/>
      </dsp:spPr>
      <dsp:style>
        <a:lnRef idx="0">
          <a:scrgbClr r="0" g="0" b="0"/>
        </a:lnRef>
        <a:fillRef idx="3">
          <a:scrgbClr r="0" g="0" b="0"/>
        </a:fillRef>
        <a:effectRef idx="2">
          <a:scrgbClr r="0" g="0" b="0"/>
        </a:effectRef>
        <a:fontRef idx="minor">
          <a:schemeClr val="lt1"/>
        </a:fontRef>
      </dsp:style>
    </dsp:sp>
    <dsp:sp modelId="{1F3FD27B-5132-43E5-9F4C-2A9373A3853A}">
      <dsp:nvSpPr>
        <dsp:cNvPr id="0" name=""/>
        <dsp:cNvSpPr/>
      </dsp:nvSpPr>
      <dsp:spPr>
        <a:xfrm>
          <a:off x="271673" y="4231532"/>
          <a:ext cx="2286800" cy="84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t>Standards / limits need to be correctly applied.</a:t>
          </a:r>
        </a:p>
      </dsp:txBody>
      <dsp:txXfrm>
        <a:off x="271673" y="4231532"/>
        <a:ext cx="2286800" cy="848402"/>
      </dsp:txXfrm>
    </dsp:sp>
    <dsp:sp modelId="{316CF9A9-6BB7-45FE-994E-647965DEC995}">
      <dsp:nvSpPr>
        <dsp:cNvPr id="0" name=""/>
        <dsp:cNvSpPr/>
      </dsp:nvSpPr>
      <dsp:spPr>
        <a:xfrm>
          <a:off x="2787249" y="2655927"/>
          <a:ext cx="2286800" cy="1575605"/>
        </a:xfrm>
        <a:prstGeom prst="roundRect">
          <a:avLst/>
        </a:prstGeom>
        <a:blipFill>
          <a:blip xmlns:r="http://schemas.openxmlformats.org/officeDocument/2006/relationships" r:embed="rId5"/>
          <a:srcRect/>
          <a:stretch>
            <a:fillRect l="-2000" r="-2000"/>
          </a:stretch>
        </a:blipFill>
        <a:ln>
          <a:noFill/>
        </a:ln>
        <a:effectLst/>
      </dsp:spPr>
      <dsp:style>
        <a:lnRef idx="0">
          <a:scrgbClr r="0" g="0" b="0"/>
        </a:lnRef>
        <a:fillRef idx="3">
          <a:scrgbClr r="0" g="0" b="0"/>
        </a:fillRef>
        <a:effectRef idx="2">
          <a:scrgbClr r="0" g="0" b="0"/>
        </a:effectRef>
        <a:fontRef idx="minor">
          <a:schemeClr val="lt1"/>
        </a:fontRef>
      </dsp:style>
    </dsp:sp>
    <dsp:sp modelId="{9D7C76AC-1212-4E43-885A-81AE65A7178A}">
      <dsp:nvSpPr>
        <dsp:cNvPr id="0" name=""/>
        <dsp:cNvSpPr/>
      </dsp:nvSpPr>
      <dsp:spPr>
        <a:xfrm>
          <a:off x="2787249" y="4231532"/>
          <a:ext cx="2286800" cy="84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t>Mitigation technologies exist.</a:t>
          </a:r>
        </a:p>
      </dsp:txBody>
      <dsp:txXfrm>
        <a:off x="2787249" y="4231532"/>
        <a:ext cx="2286800" cy="848402"/>
      </dsp:txXfrm>
    </dsp:sp>
    <dsp:sp modelId="{7B3FF5B3-7271-415D-805A-C080F5F5B4FA}">
      <dsp:nvSpPr>
        <dsp:cNvPr id="0" name=""/>
        <dsp:cNvSpPr/>
      </dsp:nvSpPr>
      <dsp:spPr>
        <a:xfrm>
          <a:off x="5302826" y="2655927"/>
          <a:ext cx="2286800" cy="1575605"/>
        </a:xfrm>
        <a:prstGeom prst="roundRect">
          <a:avLst/>
        </a:prstGeom>
        <a:blipFill>
          <a:blip xmlns:r="http://schemas.openxmlformats.org/officeDocument/2006/relationships" r:embed="rId6"/>
          <a:srcRect/>
          <a:stretch>
            <a:fillRect t="-4000" b="-4000"/>
          </a:stretch>
        </a:blipFill>
        <a:ln>
          <a:noFill/>
        </a:ln>
        <a:effectLst/>
      </dsp:spPr>
      <dsp:style>
        <a:lnRef idx="0">
          <a:scrgbClr r="0" g="0" b="0"/>
        </a:lnRef>
        <a:fillRef idx="3">
          <a:scrgbClr r="0" g="0" b="0"/>
        </a:fillRef>
        <a:effectRef idx="2">
          <a:scrgbClr r="0" g="0" b="0"/>
        </a:effectRef>
        <a:fontRef idx="minor">
          <a:schemeClr val="lt1"/>
        </a:fontRef>
      </dsp:style>
    </dsp:sp>
    <dsp:sp modelId="{B2A7ABE2-9F19-409B-A1A5-F354F1321559}">
      <dsp:nvSpPr>
        <dsp:cNvPr id="0" name=""/>
        <dsp:cNvSpPr/>
      </dsp:nvSpPr>
      <dsp:spPr>
        <a:xfrm>
          <a:off x="5302826" y="4231532"/>
          <a:ext cx="2286800" cy="84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a:t>Costs of harmonics are hard to quantify.</a:t>
          </a:r>
        </a:p>
      </dsp:txBody>
      <dsp:txXfrm>
        <a:off x="5302826" y="4231532"/>
        <a:ext cx="2286800" cy="84840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3">
                <a:lumMod val="40000"/>
                <a:lumOff val="60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3">
                <a:lumMod val="40000"/>
                <a:lumOff val="60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3">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3">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842596" y="4050833"/>
            <a:ext cx="8875033" cy="1096899"/>
          </a:xfrm>
          <a:prstGeom prst="rect">
            <a:avLst/>
          </a:prstGeo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96374C01-0C9C-44A2-84DC-CCB17F652906}"/>
              </a:ext>
            </a:extLst>
          </p:cNvPr>
          <p:cNvPicPr>
            <a:picLocks noChangeAspect="1"/>
          </p:cNvPicPr>
          <p:nvPr userDrawn="1"/>
        </p:nvPicPr>
        <p:blipFill>
          <a:blip r:embed="rId2" cstate="print"/>
          <a:stretch>
            <a:fillRect/>
          </a:stretch>
        </p:blipFill>
        <p:spPr>
          <a:xfrm>
            <a:off x="10119574" y="176525"/>
            <a:ext cx="1966407" cy="1646281"/>
          </a:xfrm>
          <a:prstGeom prst="rect">
            <a:avLst/>
          </a:prstGeom>
        </p:spPr>
      </p:pic>
      <p:pic>
        <p:nvPicPr>
          <p:cNvPr id="20" name="Picture 19">
            <a:extLst>
              <a:ext uri="{FF2B5EF4-FFF2-40B4-BE49-F238E27FC236}">
                <a16:creationId xmlns:a16="http://schemas.microsoft.com/office/drawing/2014/main" id="{E9BD8654-1F01-49C9-8D6B-467B3EF10E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9" y="274023"/>
            <a:ext cx="1475746" cy="1451287"/>
          </a:xfrm>
          <a:prstGeom prst="rect">
            <a:avLst/>
          </a:prstGeom>
        </p:spPr>
      </p:pic>
      <p:pic>
        <p:nvPicPr>
          <p:cNvPr id="22" name="Picture 21">
            <a:extLst>
              <a:ext uri="{FF2B5EF4-FFF2-40B4-BE49-F238E27FC236}">
                <a16:creationId xmlns:a16="http://schemas.microsoft.com/office/drawing/2014/main" id="{225E540B-F330-44F5-AEF1-CC60D203E8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491" y="5432206"/>
            <a:ext cx="1447258" cy="1137807"/>
          </a:xfrm>
          <a:prstGeom prst="rect">
            <a:avLst/>
          </a:prstGeom>
        </p:spPr>
      </p:pic>
      <p:sp>
        <p:nvSpPr>
          <p:cNvPr id="23" name="Rectangle 22">
            <a:extLst>
              <a:ext uri="{FF2B5EF4-FFF2-40B4-BE49-F238E27FC236}">
                <a16:creationId xmlns:a16="http://schemas.microsoft.com/office/drawing/2014/main" id="{87CEEE46-9DEE-4EFD-8DCE-A070D68992ED}"/>
              </a:ext>
            </a:extLst>
          </p:cNvPr>
          <p:cNvSpPr/>
          <p:nvPr userDrawn="1"/>
        </p:nvSpPr>
        <p:spPr>
          <a:xfrm>
            <a:off x="10038752" y="6040697"/>
            <a:ext cx="1800493" cy="369332"/>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rPr>
              <a:t>www.TRUC.org</a:t>
            </a:r>
          </a:p>
        </p:txBody>
      </p:sp>
      <p:sp>
        <p:nvSpPr>
          <p:cNvPr id="25" name="TextBox 24">
            <a:extLst>
              <a:ext uri="{FF2B5EF4-FFF2-40B4-BE49-F238E27FC236}">
                <a16:creationId xmlns:a16="http://schemas.microsoft.com/office/drawing/2014/main" id="{89F3DC5B-D057-4F17-88F6-DBECE5203D6C}"/>
              </a:ext>
            </a:extLst>
          </p:cNvPr>
          <p:cNvSpPr txBox="1"/>
          <p:nvPr userDrawn="1"/>
        </p:nvSpPr>
        <p:spPr>
          <a:xfrm>
            <a:off x="3178025" y="579913"/>
            <a:ext cx="471366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FDA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May 5-6, 2025</a:t>
            </a:r>
          </a:p>
        </p:txBody>
      </p:sp>
    </p:spTree>
    <p:extLst>
      <p:ext uri="{BB962C8B-B14F-4D97-AF65-F5344CB8AC3E}">
        <p14:creationId xmlns:p14="http://schemas.microsoft.com/office/powerpoint/2010/main" val="423419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D314-23EF-992A-1731-AAF899ABC0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B72D40-7A2C-C7AB-C78C-6D8C6B86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B586E-1E05-3CB3-2D9B-AE992D6EB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278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8637D-B436-C3F3-CC98-CD845A64D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860FC-12D9-42A1-4619-FE29A6782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19F7F-7CD5-E4BD-FF13-08448E2472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728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F5D9-2AD1-259E-085E-208918650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AD05A-0CAB-C766-0661-DEE58CD0C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9898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31B3E5-7056-3708-E13F-7C42929CD7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DBB029-8365-99E6-08FA-B194407C6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C40E-A560-1D92-1BBC-707904AE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FCF9D-5F6E-B327-EBAF-08D9FC620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C5A6ED-7870-1271-F776-5025F3574249}"/>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5" name="Footer Placeholder 4">
            <a:extLst>
              <a:ext uri="{FF2B5EF4-FFF2-40B4-BE49-F238E27FC236}">
                <a16:creationId xmlns:a16="http://schemas.microsoft.com/office/drawing/2014/main" id="{FFDB708E-7FB7-BFAA-3FB8-6CA8FCB94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7D5F-AA91-A274-FB2F-1CB973E4BD8D}"/>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3540802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DF5B-E5F1-1EB0-68D9-A8CDA69AE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55EF-BBD2-9290-1918-407E930D0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C6B31-EA1F-2552-FE28-A0CEEE3B3E62}"/>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5" name="Footer Placeholder 4">
            <a:extLst>
              <a:ext uri="{FF2B5EF4-FFF2-40B4-BE49-F238E27FC236}">
                <a16:creationId xmlns:a16="http://schemas.microsoft.com/office/drawing/2014/main" id="{853C053B-345D-C639-2458-297A0B046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430F-B9DC-81E8-272C-41094A190DC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70494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7BF0-F532-ADEA-D74F-E2048495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97ECC-3772-B672-7433-655E29CFB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4464A-9ECA-C7ED-B312-608138B6A938}"/>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5" name="Footer Placeholder 4">
            <a:extLst>
              <a:ext uri="{FF2B5EF4-FFF2-40B4-BE49-F238E27FC236}">
                <a16:creationId xmlns:a16="http://schemas.microsoft.com/office/drawing/2014/main" id="{D71A1A83-9424-E83D-ECFA-C04A3C8B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A9656-5FB4-3095-66A3-A24047D2B8A6}"/>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787831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09F5-6B77-1028-987B-A1CC7256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689CD-A09A-A416-A041-559B10F62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9B737-59FA-CB44-BA03-5C1F54101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A8585-6901-8533-9E0B-ED2521878EA4}"/>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6" name="Footer Placeholder 5">
            <a:extLst>
              <a:ext uri="{FF2B5EF4-FFF2-40B4-BE49-F238E27FC236}">
                <a16:creationId xmlns:a16="http://schemas.microsoft.com/office/drawing/2014/main" id="{5692F972-9B06-6A8E-4499-DDCFCDD8C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707D5-FFF6-3631-DB8F-F44D15856A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03158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A856-69FB-C3C3-AEFB-91F055B31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F5ADD-75A3-B4DD-7A08-E1B3F77BC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AE174-D4DA-6FA1-49CD-0E0019340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154529-4E02-7B33-33AE-CF9B40F7A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59D5CE-3FFC-4800-ACBE-460C0F94D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ED178-8F7B-484A-1AFA-6E3C6C51AD66}"/>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8" name="Footer Placeholder 7">
            <a:extLst>
              <a:ext uri="{FF2B5EF4-FFF2-40B4-BE49-F238E27FC236}">
                <a16:creationId xmlns:a16="http://schemas.microsoft.com/office/drawing/2014/main" id="{91D6EF3A-05DB-E00A-A029-A2E2B6B80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5C137-2277-E854-2BFA-4700B7407FB1}"/>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067376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CFA3-E606-8426-C146-CA50A1D1D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4DE0-13B9-66D9-6571-E74A629DC59F}"/>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4" name="Footer Placeholder 3">
            <a:extLst>
              <a:ext uri="{FF2B5EF4-FFF2-40B4-BE49-F238E27FC236}">
                <a16:creationId xmlns:a16="http://schemas.microsoft.com/office/drawing/2014/main" id="{482FBEAA-2736-C4FF-C504-5852B5F76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E29BF-DEB3-B202-919D-CACF91B9F29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864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24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C61CB-3972-E7E5-1949-980531187B72}"/>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3" name="Footer Placeholder 2">
            <a:extLst>
              <a:ext uri="{FF2B5EF4-FFF2-40B4-BE49-F238E27FC236}">
                <a16:creationId xmlns:a16="http://schemas.microsoft.com/office/drawing/2014/main" id="{F88E507E-2B24-398F-53C7-DF0AF2183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FAAB8-9D61-A8CD-B871-7AC3AE97B780}"/>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37000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6B76-0692-A302-8080-F14E30ADB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D4898-6FAD-630B-51C1-3CD9BC0B2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7E00A-E8B6-AAC8-EAB7-D5A2234B2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73311-8AE3-4EB9-AC64-1EF98C892210}"/>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6" name="Footer Placeholder 5">
            <a:extLst>
              <a:ext uri="{FF2B5EF4-FFF2-40B4-BE49-F238E27FC236}">
                <a16:creationId xmlns:a16="http://schemas.microsoft.com/office/drawing/2014/main" id="{D4130CD1-46CE-0852-F154-6B2E0698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DD02-39E8-C448-0238-110343D8B9EA}"/>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373498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E4A3-E3AF-B42A-62E4-74121BD48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51664B-CC74-CB52-9119-8397E81F5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598BE-5CDA-590A-D4AC-B7D4FD395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8D695-2E41-429B-1E7A-D75D268C5810}"/>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6" name="Footer Placeholder 5">
            <a:extLst>
              <a:ext uri="{FF2B5EF4-FFF2-40B4-BE49-F238E27FC236}">
                <a16:creationId xmlns:a16="http://schemas.microsoft.com/office/drawing/2014/main" id="{39D822CB-8A31-401C-09C5-3D538CEEC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7698D-4DFD-2E7B-C2EB-84BED8DBAD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268452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7603-66CB-3D95-F59C-CBBC7BE5D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2C6CE-0798-38CC-6632-DA5FCA94F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D883-54AB-41BD-CB68-21BB3BE6A4B3}"/>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5" name="Footer Placeholder 4">
            <a:extLst>
              <a:ext uri="{FF2B5EF4-FFF2-40B4-BE49-F238E27FC236}">
                <a16:creationId xmlns:a16="http://schemas.microsoft.com/office/drawing/2014/main" id="{EC020A6F-52E9-BF76-09D7-56EBA0EF5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2B9EE-87AE-4B26-0F1F-CBA80ED0C16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156231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CE932-9612-3524-DCE6-6F9AD9534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392EE5-2F04-2762-82A4-3557A122F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65BF2-92E9-574F-D44F-F5AA9CA7BF9C}"/>
              </a:ext>
            </a:extLst>
          </p:cNvPr>
          <p:cNvSpPr>
            <a:spLocks noGrp="1"/>
          </p:cNvSpPr>
          <p:nvPr>
            <p:ph type="dt" sz="half" idx="10"/>
          </p:nvPr>
        </p:nvSpPr>
        <p:spPr/>
        <p:txBody>
          <a:bodyPr/>
          <a:lstStyle/>
          <a:p>
            <a:fld id="{8D7EC6E8-DBDF-4962-9466-F90CCA745BBA}" type="datetimeFigureOut">
              <a:rPr lang="en-US" smtClean="0"/>
              <a:t>4/22/2025</a:t>
            </a:fld>
            <a:endParaRPr lang="en-US"/>
          </a:p>
        </p:txBody>
      </p:sp>
      <p:sp>
        <p:nvSpPr>
          <p:cNvPr id="5" name="Footer Placeholder 4">
            <a:extLst>
              <a:ext uri="{FF2B5EF4-FFF2-40B4-BE49-F238E27FC236}">
                <a16:creationId xmlns:a16="http://schemas.microsoft.com/office/drawing/2014/main" id="{63EE7AE1-77D5-EAE8-4F0A-83FF533B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22EC-EC9F-AD1E-6DE9-D863F96542D3}"/>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965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2768-D11C-6F9B-2D41-0136319632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EBFD11-0485-00BC-6DA8-41ABEDF24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41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F6D7-E627-6F62-CE2D-A932B0C1F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C5795B-0801-61BE-7637-33E681B41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13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4E1B-B471-8C47-364A-A81208A76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04084-1F18-0278-5CBB-8F3BF8C0B6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34846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A106-FA84-C015-F645-6F86CF34AE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07BDE-B67C-9F27-BBED-C30FD1BA78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0898FE-4A7A-E720-5DDC-539457E6BB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57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0CC3-E264-70AF-E9A4-0D179B7FAC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DFCDF-15DD-5D30-14DF-9C162053F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40771E-56A6-F429-BE6C-7B0D70A02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7A4720-43D7-5C90-B865-D182DB2E3D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994174-EF78-8D67-A3C6-D13AFEB262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966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AB1D-6FA5-6C15-0031-FDBEABADF7E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529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57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lowchart: Manual Input 11"/>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9"/>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2025</a:t>
            </a:r>
            <a:r>
              <a:rPr kumimoji="0" lang="en-US" sz="1400" b="1" i="0" u="none" strike="noStrike" kern="1200" cap="none" spc="0" normalizeH="0" baseline="0" noProof="0" dirty="0">
                <a:ln>
                  <a:noFill/>
                </a:ln>
                <a:solidFill>
                  <a:prstClr val="white"/>
                </a:solidFill>
                <a:effectLst/>
                <a:uLnTx/>
                <a:uFillTx/>
                <a:latin typeface="Trebuchet MS"/>
                <a:ea typeface="+mn-ea"/>
                <a:cs typeface="+mn-cs"/>
              </a:rPr>
              <a:t> Georgia Tech Fault &amp; Disturbance Analysis Conference</a:t>
            </a:r>
          </a:p>
        </p:txBody>
      </p:sp>
      <p:sp>
        <p:nvSpPr>
          <p:cNvPr id="9" name="TextBox 8"/>
          <p:cNvSpPr txBox="1"/>
          <p:nvPr userDrawn="1"/>
        </p:nvSpPr>
        <p:spPr>
          <a:xfrm>
            <a:off x="10172701" y="6533636"/>
            <a:ext cx="204059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8213605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8FB2FD-EF1D-C24E-C0FE-206A3DA3F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6427D5-5692-4926-493F-6C5EA7A8C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lowchart: Manual Input 11">
            <a:extLst>
              <a:ext uri="{FF2B5EF4-FFF2-40B4-BE49-F238E27FC236}">
                <a16:creationId xmlns:a16="http://schemas.microsoft.com/office/drawing/2014/main" id="{E668BDC3-3003-C006-2EE8-0FFD881C6077}"/>
              </a:ext>
            </a:extLst>
          </p:cNvPr>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A604B2-5784-06AB-D046-44DA9D1E2A6F}"/>
              </a:ext>
            </a:extLst>
          </p:cNvPr>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panose="020B0603020202020204" pitchFamily="34" charset="0"/>
              </a:rPr>
              <a:t>2025</a:t>
            </a:r>
            <a:r>
              <a:rPr lang="en-US" sz="1400" b="1" dirty="0">
                <a:latin typeface="Trebuchet MS" panose="020B0603020202020204" pitchFamily="34" charset="0"/>
              </a:rPr>
              <a:t> Georgia Tech Fault &amp; Disturbance Analysis Conference</a:t>
            </a:r>
          </a:p>
        </p:txBody>
      </p:sp>
      <p:sp>
        <p:nvSpPr>
          <p:cNvPr id="9" name="Slide Number Placeholder 5">
            <a:extLst>
              <a:ext uri="{FF2B5EF4-FFF2-40B4-BE49-F238E27FC236}">
                <a16:creationId xmlns:a16="http://schemas.microsoft.com/office/drawing/2014/main" id="{4DF729D7-5EA6-E744-BFE9-D3610431EEB5}"/>
              </a:ext>
            </a:extLst>
          </p:cNvPr>
          <p:cNvSpPr txBox="1">
            <a:spLocks/>
          </p:cNvSpPr>
          <p:nvPr userDrawn="1"/>
        </p:nvSpPr>
        <p:spPr>
          <a:xfrm>
            <a:off x="11541210" y="6446840"/>
            <a:ext cx="6507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561873-E5F7-4C6A-B7F2-AB7F7BD31596}" type="slidenum">
              <a:rPr lang="en-US" smtClean="0"/>
              <a:pPr/>
              <a:t>‹#›</a:t>
            </a:fld>
            <a:endParaRPr lang="en-US"/>
          </a:p>
        </p:txBody>
      </p:sp>
    </p:spTree>
    <p:extLst>
      <p:ext uri="{BB962C8B-B14F-4D97-AF65-F5344CB8AC3E}">
        <p14:creationId xmlns:p14="http://schemas.microsoft.com/office/powerpoint/2010/main" val="236047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D1451-8A4F-389D-D324-CADF8F396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415D3-682B-E785-6837-B776EBE2E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08659-BE34-2D03-6818-A3121430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EC6E8-DBDF-4962-9466-F90CCA745BBA}" type="datetimeFigureOut">
              <a:rPr lang="en-US" smtClean="0"/>
              <a:t>4/22/2025</a:t>
            </a:fld>
            <a:endParaRPr lang="en-US"/>
          </a:p>
        </p:txBody>
      </p:sp>
      <p:sp>
        <p:nvSpPr>
          <p:cNvPr id="5" name="Footer Placeholder 4">
            <a:extLst>
              <a:ext uri="{FF2B5EF4-FFF2-40B4-BE49-F238E27FC236}">
                <a16:creationId xmlns:a16="http://schemas.microsoft.com/office/drawing/2014/main" id="{5328A9C0-D1C5-0695-74F5-FE7E5B9E9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5B592-3E10-15C1-F376-9746FA4A9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06BE3-7DE9-4A6C-9E71-E3C1602FC5D1}" type="slidenum">
              <a:rPr lang="en-US" smtClean="0"/>
              <a:t>‹#›</a:t>
            </a:fld>
            <a:endParaRPr lang="en-US"/>
          </a:p>
        </p:txBody>
      </p:sp>
    </p:spTree>
    <p:extLst>
      <p:ext uri="{BB962C8B-B14F-4D97-AF65-F5344CB8AC3E}">
        <p14:creationId xmlns:p14="http://schemas.microsoft.com/office/powerpoint/2010/main" val="2853073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8823D6-5947-4C39-3BCF-20FDC1CDA33C}"/>
              </a:ext>
            </a:extLst>
          </p:cNvPr>
          <p:cNvSpPr>
            <a:spLocks noGrp="1"/>
          </p:cNvSpPr>
          <p:nvPr>
            <p:ph type="subTitle" idx="1"/>
          </p:nvPr>
        </p:nvSpPr>
        <p:spPr/>
        <p:txBody>
          <a:bodyPr/>
          <a:lstStyle/>
          <a:p>
            <a:r>
              <a:rPr lang="en-US" dirty="0"/>
              <a:t>Prepared By: </a:t>
            </a:r>
            <a:br>
              <a:rPr lang="en-US" dirty="0"/>
            </a:br>
            <a:r>
              <a:rPr lang="en-US" dirty="0"/>
              <a:t>Theo Laughner – </a:t>
            </a:r>
            <a:r>
              <a:rPr lang="en-US" dirty="0" err="1"/>
              <a:t>Lifescale</a:t>
            </a:r>
            <a:r>
              <a:rPr lang="en-US" dirty="0"/>
              <a:t> Analytics</a:t>
            </a:r>
          </a:p>
          <a:p>
            <a:r>
              <a:rPr lang="en-US" dirty="0"/>
              <a:t>Bruce Warmack – Oak Ridge National Laboratory</a:t>
            </a:r>
          </a:p>
        </p:txBody>
      </p:sp>
      <p:sp>
        <p:nvSpPr>
          <p:cNvPr id="3" name="Subtitle 1">
            <a:extLst>
              <a:ext uri="{FF2B5EF4-FFF2-40B4-BE49-F238E27FC236}">
                <a16:creationId xmlns:a16="http://schemas.microsoft.com/office/drawing/2014/main" id="{05506A7B-1F03-906C-255F-BF7428FF12E6}"/>
              </a:ext>
            </a:extLst>
          </p:cNvPr>
          <p:cNvSpPr txBox="1">
            <a:spLocks/>
          </p:cNvSpPr>
          <p:nvPr/>
        </p:nvSpPr>
        <p:spPr>
          <a:xfrm>
            <a:off x="842595" y="2807167"/>
            <a:ext cx="8875033" cy="1096899"/>
          </a:xfrm>
          <a:prstGeom prst="rect">
            <a:avLst/>
          </a:prstGeom>
        </p:spPr>
        <p:txBody>
          <a:bodyPr anchor="t"/>
          <a:lstStyle>
            <a:lvl1pPr marL="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3600" dirty="0"/>
              <a:t>Harmonics in the Power Grid, An Introduction</a:t>
            </a:r>
          </a:p>
        </p:txBody>
      </p:sp>
    </p:spTree>
    <p:extLst>
      <p:ext uri="{BB962C8B-B14F-4D97-AF65-F5344CB8AC3E}">
        <p14:creationId xmlns:p14="http://schemas.microsoft.com/office/powerpoint/2010/main" val="31204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6D927-5588-FF7C-2BC9-8491D1FA8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72AED-CE54-712F-4FDC-5EC31F5A34A0}"/>
              </a:ext>
            </a:extLst>
          </p:cNvPr>
          <p:cNvSpPr>
            <a:spLocks noGrp="1"/>
          </p:cNvSpPr>
          <p:nvPr>
            <p:ph type="title"/>
          </p:nvPr>
        </p:nvSpPr>
        <p:spPr/>
        <p:txBody>
          <a:bodyPr/>
          <a:lstStyle/>
          <a:p>
            <a:r>
              <a:rPr lang="en-US" dirty="0"/>
              <a:t>Introduction – Inter, Sub, Supra Harmonics</a:t>
            </a:r>
          </a:p>
        </p:txBody>
      </p:sp>
      <p:pic>
        <p:nvPicPr>
          <p:cNvPr id="4" name="Content Placeholder 3" descr="A graph of a number of objects&#10;&#10;Description automatically generated with medium confidence">
            <a:extLst>
              <a:ext uri="{FF2B5EF4-FFF2-40B4-BE49-F238E27FC236}">
                <a16:creationId xmlns:a16="http://schemas.microsoft.com/office/drawing/2014/main" id="{8C38E9B5-87A9-C50F-6AF3-E489F8A7CC6F}"/>
              </a:ext>
            </a:extLst>
          </p:cNvPr>
          <p:cNvPicPr>
            <a:picLocks noGrp="1" noChangeAspect="1"/>
          </p:cNvPicPr>
          <p:nvPr>
            <p:ph idx="1"/>
          </p:nvPr>
        </p:nvPicPr>
        <p:blipFill>
          <a:blip r:embed="rId2"/>
          <a:stretch>
            <a:fillRect/>
          </a:stretch>
        </p:blipFill>
        <p:spPr>
          <a:xfrm>
            <a:off x="-10298969" y="1359592"/>
            <a:ext cx="7078070" cy="4969510"/>
          </a:xfrm>
          <a:prstGeom prst="rect">
            <a:avLst/>
          </a:prstGeom>
        </p:spPr>
      </p:pic>
      <p:pic>
        <p:nvPicPr>
          <p:cNvPr id="5" name="Picture 4" descr="A graph of a frequency&#10;&#10;Description automatically generated with medium confidence">
            <a:extLst>
              <a:ext uri="{FF2B5EF4-FFF2-40B4-BE49-F238E27FC236}">
                <a16:creationId xmlns:a16="http://schemas.microsoft.com/office/drawing/2014/main" id="{FEEA9D52-70BA-9A39-4E1E-5A49A5D0673E}"/>
              </a:ext>
            </a:extLst>
          </p:cNvPr>
          <p:cNvPicPr>
            <a:picLocks noChangeAspect="1"/>
          </p:cNvPicPr>
          <p:nvPr/>
        </p:nvPicPr>
        <p:blipFill>
          <a:blip r:embed="rId3"/>
          <a:stretch>
            <a:fillRect/>
          </a:stretch>
        </p:blipFill>
        <p:spPr>
          <a:xfrm>
            <a:off x="-3220899" y="1525140"/>
            <a:ext cx="7301552" cy="463841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8DDD4330-7E59-A72B-7BAD-2534F1A512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36541" y="1525140"/>
            <a:ext cx="7375745" cy="4638414"/>
          </a:xfrm>
          <a:prstGeom prst="rect">
            <a:avLst/>
          </a:prstGeom>
          <a:noFill/>
          <a:ln>
            <a:noFill/>
          </a:ln>
        </p:spPr>
      </p:pic>
    </p:spTree>
    <p:extLst>
      <p:ext uri="{BB962C8B-B14F-4D97-AF65-F5344CB8AC3E}">
        <p14:creationId xmlns:p14="http://schemas.microsoft.com/office/powerpoint/2010/main" val="4021882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A634-26B3-8880-0880-BF9D063A279A}"/>
              </a:ext>
            </a:extLst>
          </p:cNvPr>
          <p:cNvSpPr>
            <a:spLocks noGrp="1"/>
          </p:cNvSpPr>
          <p:nvPr>
            <p:ph type="title"/>
          </p:nvPr>
        </p:nvSpPr>
        <p:spPr/>
        <p:txBody>
          <a:bodyPr/>
          <a:lstStyle/>
          <a:p>
            <a:r>
              <a:rPr lang="en-US" dirty="0"/>
              <a:t>Measurement – Frequency Response</a:t>
            </a:r>
          </a:p>
        </p:txBody>
      </p:sp>
      <p:pic>
        <p:nvPicPr>
          <p:cNvPr id="4" name="Content Placeholder 3" descr="A large electrical substation with wires&#10;&#10;Description automatically generated">
            <a:extLst>
              <a:ext uri="{FF2B5EF4-FFF2-40B4-BE49-F238E27FC236}">
                <a16:creationId xmlns:a16="http://schemas.microsoft.com/office/drawing/2014/main" id="{9B9762BE-82E0-8579-CFF0-BB2C75877ACF}"/>
              </a:ext>
            </a:extLst>
          </p:cNvPr>
          <p:cNvPicPr>
            <a:picLocks noGrp="1" noChangeAspect="1"/>
          </p:cNvPicPr>
          <p:nvPr>
            <p:ph idx="1"/>
          </p:nvPr>
        </p:nvPicPr>
        <p:blipFill>
          <a:blip r:embed="rId2"/>
          <a:stretch>
            <a:fillRect/>
          </a:stretch>
        </p:blipFill>
        <p:spPr>
          <a:xfrm>
            <a:off x="7222593" y="1571785"/>
            <a:ext cx="4538448" cy="4608511"/>
          </a:xfrm>
          <a:prstGeom prst="rect">
            <a:avLst/>
          </a:prstGeom>
        </p:spPr>
      </p:pic>
      <p:pic>
        <p:nvPicPr>
          <p:cNvPr id="7" name="Picture 6">
            <a:extLst>
              <a:ext uri="{FF2B5EF4-FFF2-40B4-BE49-F238E27FC236}">
                <a16:creationId xmlns:a16="http://schemas.microsoft.com/office/drawing/2014/main" id="{60690A2E-5853-AB4F-83E5-E44FF9A5D722}"/>
              </a:ext>
            </a:extLst>
          </p:cNvPr>
          <p:cNvPicPr>
            <a:picLocks noChangeAspect="1"/>
          </p:cNvPicPr>
          <p:nvPr/>
        </p:nvPicPr>
        <p:blipFill>
          <a:blip r:embed="rId3"/>
          <a:srcRect t="13480"/>
          <a:stretch/>
        </p:blipFill>
        <p:spPr>
          <a:xfrm>
            <a:off x="448756" y="1422400"/>
            <a:ext cx="6633296" cy="4882230"/>
          </a:xfrm>
          <a:prstGeom prst="rect">
            <a:avLst/>
          </a:prstGeom>
        </p:spPr>
      </p:pic>
      <p:cxnSp>
        <p:nvCxnSpPr>
          <p:cNvPr id="9" name="Straight Arrow Connector 8">
            <a:extLst>
              <a:ext uri="{FF2B5EF4-FFF2-40B4-BE49-F238E27FC236}">
                <a16:creationId xmlns:a16="http://schemas.microsoft.com/office/drawing/2014/main" id="{9BE17446-5666-ED50-298A-050183C06A9C}"/>
              </a:ext>
            </a:extLst>
          </p:cNvPr>
          <p:cNvCxnSpPr/>
          <p:nvPr/>
        </p:nvCxnSpPr>
        <p:spPr>
          <a:xfrm flipH="1" flipV="1">
            <a:off x="2413000" y="4013200"/>
            <a:ext cx="130604" cy="34290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57808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C46E-5AAB-8BBD-F221-3CACF1320E3D}"/>
              </a:ext>
            </a:extLst>
          </p:cNvPr>
          <p:cNvSpPr>
            <a:spLocks noGrp="1"/>
          </p:cNvSpPr>
          <p:nvPr>
            <p:ph type="title"/>
          </p:nvPr>
        </p:nvSpPr>
        <p:spPr/>
        <p:txBody>
          <a:bodyPr/>
          <a:lstStyle/>
          <a:p>
            <a:r>
              <a:rPr lang="en-US" dirty="0"/>
              <a:t>Measurement – Magnitude Phase Errors</a:t>
            </a:r>
          </a:p>
        </p:txBody>
      </p:sp>
      <p:pic>
        <p:nvPicPr>
          <p:cNvPr id="6" name="Grafik 21">
            <a:extLst>
              <a:ext uri="{FF2B5EF4-FFF2-40B4-BE49-F238E27FC236}">
                <a16:creationId xmlns:a16="http://schemas.microsoft.com/office/drawing/2014/main" id="{4F5D5603-7472-8AD6-5C21-BB5081A159E5}"/>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77672" y="1690688"/>
            <a:ext cx="6428095" cy="4351338"/>
          </a:xfrm>
          <a:prstGeom prst="rect">
            <a:avLst/>
          </a:prstGeom>
          <a:noFill/>
          <a:ln>
            <a:noFill/>
          </a:ln>
        </p:spPr>
      </p:pic>
      <p:pic>
        <p:nvPicPr>
          <p:cNvPr id="7" name="Content Placeholder 6" descr="A graph of a number of colored lines&#10;&#10;Description automatically generated with medium confidence">
            <a:extLst>
              <a:ext uri="{FF2B5EF4-FFF2-40B4-BE49-F238E27FC236}">
                <a16:creationId xmlns:a16="http://schemas.microsoft.com/office/drawing/2014/main" id="{A738453C-95B4-6B15-BD5D-4D53064C163E}"/>
              </a:ext>
            </a:extLst>
          </p:cNvPr>
          <p:cNvPicPr>
            <a:picLocks noGrp="1" noChangeAspect="1"/>
          </p:cNvPicPr>
          <p:nvPr>
            <p:ph sz="half" idx="2"/>
          </p:nvPr>
        </p:nvPicPr>
        <p:blipFill>
          <a:blip r:embed="rId3"/>
          <a:srcRect r="33165"/>
          <a:stretch/>
        </p:blipFill>
        <p:spPr>
          <a:xfrm>
            <a:off x="6719249" y="1690687"/>
            <a:ext cx="5181600" cy="4351337"/>
          </a:xfrm>
          <a:prstGeom prst="rect">
            <a:avLst/>
          </a:prstGeom>
        </p:spPr>
      </p:pic>
    </p:spTree>
    <p:extLst>
      <p:ext uri="{BB962C8B-B14F-4D97-AF65-F5344CB8AC3E}">
        <p14:creationId xmlns:p14="http://schemas.microsoft.com/office/powerpoint/2010/main" val="3255401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CC8AC-25AC-6A28-B5DD-4BB6FCC5B50F}"/>
              </a:ext>
            </a:extLst>
          </p:cNvPr>
          <p:cNvSpPr>
            <a:spLocks noGrp="1"/>
          </p:cNvSpPr>
          <p:nvPr>
            <p:ph type="title"/>
          </p:nvPr>
        </p:nvSpPr>
        <p:spPr/>
        <p:txBody>
          <a:bodyPr/>
          <a:lstStyle/>
          <a:p>
            <a:r>
              <a:rPr lang="en-US" dirty="0"/>
              <a:t>Measurement - Sampling Rate</a:t>
            </a:r>
          </a:p>
        </p:txBody>
      </p:sp>
      <p:graphicFrame>
        <p:nvGraphicFramePr>
          <p:cNvPr id="6" name="Content Placeholder 5">
            <a:extLst>
              <a:ext uri="{FF2B5EF4-FFF2-40B4-BE49-F238E27FC236}">
                <a16:creationId xmlns:a16="http://schemas.microsoft.com/office/drawing/2014/main" id="{1BC07006-1670-0A3F-0E67-20C3DA71CE32}"/>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7480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11EF-B409-EE10-E0AE-F77973E09DBA}"/>
              </a:ext>
            </a:extLst>
          </p:cNvPr>
          <p:cNvSpPr>
            <a:spLocks noGrp="1"/>
          </p:cNvSpPr>
          <p:nvPr>
            <p:ph type="title"/>
          </p:nvPr>
        </p:nvSpPr>
        <p:spPr/>
        <p:txBody>
          <a:bodyPr/>
          <a:lstStyle/>
          <a:p>
            <a:r>
              <a:rPr lang="en-US" dirty="0"/>
              <a:t>Effects - Power Systems</a:t>
            </a:r>
          </a:p>
        </p:txBody>
      </p:sp>
      <p:pic>
        <p:nvPicPr>
          <p:cNvPr id="4" name="Content Placeholder 3" descr="A graph of a number of electrical components&#10;&#10;Description automatically generated">
            <a:extLst>
              <a:ext uri="{FF2B5EF4-FFF2-40B4-BE49-F238E27FC236}">
                <a16:creationId xmlns:a16="http://schemas.microsoft.com/office/drawing/2014/main" id="{862D0A7B-AED2-5A06-1A02-AAA42A2D8F28}"/>
              </a:ext>
            </a:extLst>
          </p:cNvPr>
          <p:cNvPicPr>
            <a:picLocks noGrp="1" noChangeAspect="1"/>
          </p:cNvPicPr>
          <p:nvPr>
            <p:ph idx="1"/>
          </p:nvPr>
        </p:nvPicPr>
        <p:blipFill>
          <a:blip r:embed="rId2"/>
          <a:stretch>
            <a:fillRect/>
          </a:stretch>
        </p:blipFill>
        <p:spPr>
          <a:xfrm>
            <a:off x="3692164" y="1534118"/>
            <a:ext cx="8278392" cy="4612682"/>
          </a:xfrm>
          <a:prstGeom prst="rect">
            <a:avLst/>
          </a:prstGeom>
        </p:spPr>
      </p:pic>
      <p:sp>
        <p:nvSpPr>
          <p:cNvPr id="5" name="TextBox 4">
            <a:extLst>
              <a:ext uri="{FF2B5EF4-FFF2-40B4-BE49-F238E27FC236}">
                <a16:creationId xmlns:a16="http://schemas.microsoft.com/office/drawing/2014/main" id="{12D87382-5189-7676-6413-4684BD8DC5CC}"/>
              </a:ext>
            </a:extLst>
          </p:cNvPr>
          <p:cNvSpPr txBox="1"/>
          <p:nvPr/>
        </p:nvSpPr>
        <p:spPr>
          <a:xfrm>
            <a:off x="409936" y="2887663"/>
            <a:ext cx="29083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Capacitor fuse blowing</a:t>
            </a:r>
          </a:p>
          <a:p>
            <a:pPr marL="285750" indent="-285750">
              <a:buFont typeface="Arial" panose="020B0604020202020204" pitchFamily="34" charset="0"/>
              <a:buChar char="•"/>
            </a:pPr>
            <a:r>
              <a:rPr lang="en-US" dirty="0"/>
              <a:t>Circuit breakers tripping</a:t>
            </a:r>
          </a:p>
          <a:p>
            <a:pPr marL="285750" indent="-285750">
              <a:buFont typeface="Arial" panose="020B0604020202020204" pitchFamily="34" charset="0"/>
              <a:buChar char="•"/>
            </a:pPr>
            <a:r>
              <a:rPr lang="en-US" dirty="0"/>
              <a:t>Transformer overheating at less than full load</a:t>
            </a:r>
          </a:p>
          <a:p>
            <a:pPr marL="285750" indent="-285750">
              <a:buFont typeface="Arial" panose="020B0604020202020204" pitchFamily="34" charset="0"/>
              <a:buChar char="•"/>
            </a:pPr>
            <a:r>
              <a:rPr lang="en-US" dirty="0"/>
              <a:t>Audible Noise</a:t>
            </a:r>
          </a:p>
        </p:txBody>
      </p:sp>
    </p:spTree>
    <p:extLst>
      <p:ext uri="{BB962C8B-B14F-4D97-AF65-F5344CB8AC3E}">
        <p14:creationId xmlns:p14="http://schemas.microsoft.com/office/powerpoint/2010/main" val="3463590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374E-539A-D0C6-03C5-0926B32389B5}"/>
              </a:ext>
            </a:extLst>
          </p:cNvPr>
          <p:cNvSpPr>
            <a:spLocks noGrp="1"/>
          </p:cNvSpPr>
          <p:nvPr>
            <p:ph type="title"/>
          </p:nvPr>
        </p:nvSpPr>
        <p:spPr/>
        <p:txBody>
          <a:bodyPr/>
          <a:lstStyle/>
          <a:p>
            <a:r>
              <a:rPr lang="en-US" dirty="0"/>
              <a:t>Effects – Grid Connected Equipment</a:t>
            </a:r>
          </a:p>
        </p:txBody>
      </p:sp>
      <p:sp>
        <p:nvSpPr>
          <p:cNvPr id="3" name="Content Placeholder 2">
            <a:extLst>
              <a:ext uri="{FF2B5EF4-FFF2-40B4-BE49-F238E27FC236}">
                <a16:creationId xmlns:a16="http://schemas.microsoft.com/office/drawing/2014/main" id="{0CC8A5CF-C330-98EA-DF99-E9E305ACB0EE}"/>
              </a:ext>
            </a:extLst>
          </p:cNvPr>
          <p:cNvSpPr>
            <a:spLocks noGrp="1"/>
          </p:cNvSpPr>
          <p:nvPr>
            <p:ph idx="1"/>
          </p:nvPr>
        </p:nvSpPr>
        <p:spPr/>
        <p:txBody>
          <a:bodyPr/>
          <a:lstStyle/>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Motor overheating – which reduces motor life</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Equipment malfunction</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Capacitor or transformer failure</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Fuses blowing</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Breakers tripping unnecessarily</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Reduced transformer capacity</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Clocks running fast</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High neutral currents which can result in stray voltages</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Telephone interference</a:t>
            </a:r>
          </a:p>
          <a:p>
            <a:endParaRPr lang="en-US" dirty="0"/>
          </a:p>
        </p:txBody>
      </p:sp>
    </p:spTree>
    <p:extLst>
      <p:ext uri="{BB962C8B-B14F-4D97-AF65-F5344CB8AC3E}">
        <p14:creationId xmlns:p14="http://schemas.microsoft.com/office/powerpoint/2010/main" val="174460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7D94-05DF-F35B-4646-3C8B47F8741A}"/>
              </a:ext>
            </a:extLst>
          </p:cNvPr>
          <p:cNvSpPr>
            <a:spLocks noGrp="1"/>
          </p:cNvSpPr>
          <p:nvPr>
            <p:ph type="title"/>
          </p:nvPr>
        </p:nvSpPr>
        <p:spPr/>
        <p:txBody>
          <a:bodyPr/>
          <a:lstStyle/>
          <a:p>
            <a:r>
              <a:rPr lang="en-US" dirty="0"/>
              <a:t>Limits / Standards – IEEE 519</a:t>
            </a:r>
          </a:p>
        </p:txBody>
      </p:sp>
      <p:sp>
        <p:nvSpPr>
          <p:cNvPr id="3" name="Content Placeholder 2">
            <a:extLst>
              <a:ext uri="{FF2B5EF4-FFF2-40B4-BE49-F238E27FC236}">
                <a16:creationId xmlns:a16="http://schemas.microsoft.com/office/drawing/2014/main" id="{8A96ABE5-F480-72AF-7F65-3544EC9073E3}"/>
              </a:ext>
            </a:extLst>
          </p:cNvPr>
          <p:cNvSpPr>
            <a:spLocks noGrp="1"/>
          </p:cNvSpPr>
          <p:nvPr>
            <p:ph idx="1"/>
          </p:nvPr>
        </p:nvSpPr>
        <p:spPr>
          <a:xfrm>
            <a:off x="838200" y="1470025"/>
            <a:ext cx="10515600" cy="4351338"/>
          </a:xfrm>
        </p:spPr>
        <p:txBody>
          <a:bodyPr/>
          <a:lstStyle/>
          <a:p>
            <a:pPr marL="0" indent="0">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IEEE Standard for Harmonic Control in Electric Power Systems</a:t>
            </a: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scope of the document is to establish recommended limits for distortion at the point of common coupling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PCC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between sources and loads. The standard also points to IEEE Std 1547 or IEEE Std 2800 for current distortion limits at inverter-based resource (IBR) installations. The standard leverages IEC 61000-4-7 for establishing how measurements should be made and specifies the limits to be applied at various voltage levels.</a:t>
            </a:r>
          </a:p>
          <a:p>
            <a:pPr marL="0" indent="0">
              <a:buNone/>
            </a:pPr>
            <a:endParaRPr lang="en-US" sz="1800" b="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graphicFrame>
        <p:nvGraphicFramePr>
          <p:cNvPr id="4" name="Table 3">
            <a:extLst>
              <a:ext uri="{FF2B5EF4-FFF2-40B4-BE49-F238E27FC236}">
                <a16:creationId xmlns:a16="http://schemas.microsoft.com/office/drawing/2014/main" id="{9E0C05D1-3B1C-EA69-9084-E74D5F4298CD}"/>
              </a:ext>
            </a:extLst>
          </p:cNvPr>
          <p:cNvGraphicFramePr>
            <a:graphicFrameLocks noGrp="1"/>
          </p:cNvGraphicFramePr>
          <p:nvPr>
            <p:extLst>
              <p:ext uri="{D42A27DB-BD31-4B8C-83A1-F6EECF244321}">
                <p14:modId xmlns:p14="http://schemas.microsoft.com/office/powerpoint/2010/main" val="3529819003"/>
              </p:ext>
            </p:extLst>
          </p:nvPr>
        </p:nvGraphicFramePr>
        <p:xfrm>
          <a:off x="935195" y="3306422"/>
          <a:ext cx="10321609" cy="2916956"/>
        </p:xfrm>
        <a:graphic>
          <a:graphicData uri="http://schemas.openxmlformats.org/drawingml/2006/table">
            <a:tbl>
              <a:tblPr firstRow="1" firstCol="1" bandRow="1">
                <a:tableStyleId>{5C22544A-7EE6-4342-B048-85BDC9FD1C3A}</a:tableStyleId>
              </a:tblPr>
              <a:tblGrid>
                <a:gridCol w="1868000">
                  <a:extLst>
                    <a:ext uri="{9D8B030D-6E8A-4147-A177-3AD203B41FA5}">
                      <a16:colId xmlns:a16="http://schemas.microsoft.com/office/drawing/2014/main" val="4245463123"/>
                    </a:ext>
                  </a:extLst>
                </a:gridCol>
                <a:gridCol w="1763719">
                  <a:extLst>
                    <a:ext uri="{9D8B030D-6E8A-4147-A177-3AD203B41FA5}">
                      <a16:colId xmlns:a16="http://schemas.microsoft.com/office/drawing/2014/main" val="1272537405"/>
                    </a:ext>
                  </a:extLst>
                </a:gridCol>
                <a:gridCol w="642692">
                  <a:extLst>
                    <a:ext uri="{9D8B030D-6E8A-4147-A177-3AD203B41FA5}">
                      <a16:colId xmlns:a16="http://schemas.microsoft.com/office/drawing/2014/main" val="887139658"/>
                    </a:ext>
                  </a:extLst>
                </a:gridCol>
                <a:gridCol w="1347726">
                  <a:extLst>
                    <a:ext uri="{9D8B030D-6E8A-4147-A177-3AD203B41FA5}">
                      <a16:colId xmlns:a16="http://schemas.microsoft.com/office/drawing/2014/main" val="4109000642"/>
                    </a:ext>
                  </a:extLst>
                </a:gridCol>
                <a:gridCol w="642692">
                  <a:extLst>
                    <a:ext uri="{9D8B030D-6E8A-4147-A177-3AD203B41FA5}">
                      <a16:colId xmlns:a16="http://schemas.microsoft.com/office/drawing/2014/main" val="2683781669"/>
                    </a:ext>
                  </a:extLst>
                </a:gridCol>
                <a:gridCol w="1347726">
                  <a:extLst>
                    <a:ext uri="{9D8B030D-6E8A-4147-A177-3AD203B41FA5}">
                      <a16:colId xmlns:a16="http://schemas.microsoft.com/office/drawing/2014/main" val="670443710"/>
                    </a:ext>
                  </a:extLst>
                </a:gridCol>
                <a:gridCol w="642692">
                  <a:extLst>
                    <a:ext uri="{9D8B030D-6E8A-4147-A177-3AD203B41FA5}">
                      <a16:colId xmlns:a16="http://schemas.microsoft.com/office/drawing/2014/main" val="2578114702"/>
                    </a:ext>
                  </a:extLst>
                </a:gridCol>
                <a:gridCol w="1347726">
                  <a:extLst>
                    <a:ext uri="{9D8B030D-6E8A-4147-A177-3AD203B41FA5}">
                      <a16:colId xmlns:a16="http://schemas.microsoft.com/office/drawing/2014/main" val="2173296539"/>
                    </a:ext>
                  </a:extLst>
                </a:gridCol>
                <a:gridCol w="718636">
                  <a:extLst>
                    <a:ext uri="{9D8B030D-6E8A-4147-A177-3AD203B41FA5}">
                      <a16:colId xmlns:a16="http://schemas.microsoft.com/office/drawing/2014/main" val="1992707047"/>
                    </a:ext>
                  </a:extLst>
                </a:gridCol>
              </a:tblGrid>
              <a:tr h="405618">
                <a:tc gridSpan="9">
                  <a:txBody>
                    <a:bodyPr/>
                    <a:lstStyle/>
                    <a:p>
                      <a:pPr marL="0" marR="0" algn="ctr">
                        <a:lnSpc>
                          <a:spcPct val="107000"/>
                        </a:lnSpc>
                        <a:spcAft>
                          <a:spcPts val="800"/>
                        </a:spcAft>
                        <a:buNone/>
                      </a:pPr>
                      <a:r>
                        <a:rPr lang="en-US" sz="1100" kern="100">
                          <a:effectLst/>
                        </a:rPr>
                        <a:t>Table 2 - Voltage Distortion Limits Over Time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5461413"/>
                  </a:ext>
                </a:extLst>
              </a:tr>
              <a:tr h="647242">
                <a:tc>
                  <a:txBody>
                    <a:bodyPr/>
                    <a:lstStyle/>
                    <a:p>
                      <a:pPr marL="0" marR="0">
                        <a:lnSpc>
                          <a:spcPct val="107000"/>
                        </a:lnSpc>
                        <a:spcAft>
                          <a:spcPts val="800"/>
                        </a:spcAft>
                        <a:buNone/>
                      </a:pPr>
                      <a:r>
                        <a:rPr lang="en-US" sz="1100" kern="0">
                          <a:effectLst/>
                        </a:rPr>
                        <a:t>PCC Bus Voltage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gridSpan="2">
                  <a:txBody>
                    <a:bodyPr/>
                    <a:lstStyle/>
                    <a:p>
                      <a:pPr marL="0" marR="0" algn="ctr">
                        <a:lnSpc>
                          <a:spcPct val="107000"/>
                        </a:lnSpc>
                        <a:spcAft>
                          <a:spcPts val="800"/>
                        </a:spcAft>
                        <a:buNone/>
                      </a:pPr>
                      <a:r>
                        <a:rPr lang="en-US" sz="1100" kern="0">
                          <a:effectLst/>
                        </a:rPr>
                        <a:t>&lt;= 1kV</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Aft>
                          <a:spcPts val="800"/>
                        </a:spcAft>
                        <a:buNone/>
                      </a:pPr>
                      <a:r>
                        <a:rPr lang="en-US" sz="1100" kern="0">
                          <a:effectLst/>
                        </a:rPr>
                        <a:t>1 - 69 kV</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Aft>
                          <a:spcPts val="800"/>
                        </a:spcAft>
                        <a:buNone/>
                      </a:pPr>
                      <a:r>
                        <a:rPr lang="en-US" sz="1100" kern="0">
                          <a:effectLst/>
                        </a:rPr>
                        <a:t>69 - 161 kV</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Aft>
                          <a:spcPts val="800"/>
                        </a:spcAft>
                        <a:buNone/>
                      </a:pPr>
                      <a:r>
                        <a:rPr lang="en-US" sz="1100" kern="0">
                          <a:effectLst/>
                        </a:rPr>
                        <a:t>&gt; 161 kV</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773745814"/>
                  </a:ext>
                </a:extLst>
              </a:tr>
              <a:tr h="647242">
                <a:tc>
                  <a:txBody>
                    <a:bodyPr/>
                    <a:lstStyle/>
                    <a:p>
                      <a:pPr marL="0" marR="0" algn="r">
                        <a:lnSpc>
                          <a:spcPct val="107000"/>
                        </a:lnSpc>
                        <a:spcAft>
                          <a:spcPts val="800"/>
                        </a:spcAft>
                        <a:buNone/>
                      </a:pPr>
                      <a:r>
                        <a:rPr lang="en-US" sz="1100" kern="0">
                          <a:effectLst/>
                        </a:rPr>
                        <a:t>Year / Limit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Individual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THD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Individual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THD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Individual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THD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Individual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Total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0451890"/>
                  </a:ext>
                </a:extLst>
              </a:tr>
              <a:tr h="405618">
                <a:tc>
                  <a:txBody>
                    <a:bodyPr/>
                    <a:lstStyle/>
                    <a:p>
                      <a:pPr marL="0" marR="0" algn="r">
                        <a:lnSpc>
                          <a:spcPct val="107000"/>
                        </a:lnSpc>
                        <a:spcAft>
                          <a:spcPts val="800"/>
                        </a:spcAft>
                        <a:buNone/>
                      </a:pPr>
                      <a:r>
                        <a:rPr lang="en-US" sz="1100" kern="0">
                          <a:effectLst/>
                        </a:rPr>
                        <a:t>1992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3474950"/>
                  </a:ext>
                </a:extLst>
              </a:tr>
              <a:tr h="405618">
                <a:tc>
                  <a:txBody>
                    <a:bodyPr/>
                    <a:lstStyle/>
                    <a:p>
                      <a:pPr marL="0" marR="0" algn="r">
                        <a:lnSpc>
                          <a:spcPct val="107000"/>
                        </a:lnSpc>
                        <a:spcAft>
                          <a:spcPts val="800"/>
                        </a:spcAft>
                        <a:buNone/>
                      </a:pPr>
                      <a:r>
                        <a:rPr lang="en-US" sz="1100" kern="0">
                          <a:effectLst/>
                        </a:rPr>
                        <a:t>2014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115687"/>
                  </a:ext>
                </a:extLst>
              </a:tr>
              <a:tr h="405618">
                <a:tc>
                  <a:txBody>
                    <a:bodyPr/>
                    <a:lstStyle/>
                    <a:p>
                      <a:pPr marL="0" marR="0" algn="r">
                        <a:lnSpc>
                          <a:spcPct val="107000"/>
                        </a:lnSpc>
                        <a:spcAft>
                          <a:spcPts val="800"/>
                        </a:spcAft>
                        <a:buNone/>
                      </a:pPr>
                      <a:r>
                        <a:rPr lang="en-US" sz="1100" kern="0" dirty="0">
                          <a:effectLst/>
                        </a:rPr>
                        <a:t>2022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8</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2.5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a:effectLst/>
                        </a:rPr>
                        <a:t>1</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kern="0" dirty="0">
                          <a:effectLst/>
                        </a:rPr>
                        <a:t>1.5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341443"/>
                  </a:ext>
                </a:extLst>
              </a:tr>
            </a:tbl>
          </a:graphicData>
        </a:graphic>
      </p:graphicFrame>
    </p:spTree>
    <p:extLst>
      <p:ext uri="{BB962C8B-B14F-4D97-AF65-F5344CB8AC3E}">
        <p14:creationId xmlns:p14="http://schemas.microsoft.com/office/powerpoint/2010/main" val="2080093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1E04E-3438-CC4E-DF09-1B6F005D4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141605-0259-5F22-2569-F3C7C78DD73F}"/>
              </a:ext>
            </a:extLst>
          </p:cNvPr>
          <p:cNvSpPr>
            <a:spLocks noGrp="1"/>
          </p:cNvSpPr>
          <p:nvPr>
            <p:ph type="title"/>
          </p:nvPr>
        </p:nvSpPr>
        <p:spPr/>
        <p:txBody>
          <a:bodyPr/>
          <a:lstStyle/>
          <a:p>
            <a:r>
              <a:rPr lang="en-US" dirty="0"/>
              <a:t>Limits / Standards – IEEE 519</a:t>
            </a:r>
          </a:p>
        </p:txBody>
      </p:sp>
      <p:pic>
        <p:nvPicPr>
          <p:cNvPr id="6" name="Content Placeholder 5" descr="A table with numbers and symbols&#10;&#10;Description automatically generated">
            <a:extLst>
              <a:ext uri="{FF2B5EF4-FFF2-40B4-BE49-F238E27FC236}">
                <a16:creationId xmlns:a16="http://schemas.microsoft.com/office/drawing/2014/main" id="{FD4F5A1C-548F-AAE6-3E33-4088452B26AD}"/>
              </a:ext>
            </a:extLst>
          </p:cNvPr>
          <p:cNvPicPr>
            <a:picLocks noGrp="1" noChangeAspect="1"/>
          </p:cNvPicPr>
          <p:nvPr>
            <p:ph idx="1"/>
          </p:nvPr>
        </p:nvPicPr>
        <p:blipFill>
          <a:blip r:embed="rId2"/>
          <a:stretch>
            <a:fillRect/>
          </a:stretch>
        </p:blipFill>
        <p:spPr>
          <a:xfrm>
            <a:off x="2419350" y="1473776"/>
            <a:ext cx="7353300" cy="4862666"/>
          </a:xfrm>
          <a:prstGeom prst="rect">
            <a:avLst/>
          </a:prstGeom>
        </p:spPr>
      </p:pic>
    </p:spTree>
    <p:extLst>
      <p:ext uri="{BB962C8B-B14F-4D97-AF65-F5344CB8AC3E}">
        <p14:creationId xmlns:p14="http://schemas.microsoft.com/office/powerpoint/2010/main" val="239780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D341-B027-AB41-A6D0-6C596E24FE12}"/>
              </a:ext>
            </a:extLst>
          </p:cNvPr>
          <p:cNvSpPr>
            <a:spLocks noGrp="1"/>
          </p:cNvSpPr>
          <p:nvPr>
            <p:ph type="title"/>
          </p:nvPr>
        </p:nvSpPr>
        <p:spPr/>
        <p:txBody>
          <a:bodyPr/>
          <a:lstStyle/>
          <a:p>
            <a:r>
              <a:rPr lang="en-US" dirty="0"/>
              <a:t>Limits / Standards – IEC 61000-4-7</a:t>
            </a:r>
          </a:p>
        </p:txBody>
      </p:sp>
      <p:sp>
        <p:nvSpPr>
          <p:cNvPr id="3" name="Content Placeholder 2">
            <a:extLst>
              <a:ext uri="{FF2B5EF4-FFF2-40B4-BE49-F238E27FC236}">
                <a16:creationId xmlns:a16="http://schemas.microsoft.com/office/drawing/2014/main" id="{7AEB770C-1424-3B3D-40DC-E67177C0D822}"/>
              </a:ext>
            </a:extLst>
          </p:cNvPr>
          <p:cNvSpPr>
            <a:spLocks noGrp="1"/>
          </p:cNvSpPr>
          <p:nvPr>
            <p:ph idx="1"/>
          </p:nvPr>
        </p:nvSpPr>
        <p:spPr/>
        <p:txBody>
          <a:bodyPr>
            <a:normAutofit/>
          </a:bodyPr>
          <a:lstStyle/>
          <a:p>
            <a:pPr marL="0" indent="0">
              <a:buNone/>
            </a:pPr>
            <a:r>
              <a:rPr lang="en-US" sz="1800" b="1" dirty="0"/>
              <a:t>Testing and measurement techniques – General guide on harmonics and </a:t>
            </a:r>
            <a:r>
              <a:rPr lang="en-US" sz="1800" b="1" dirty="0" err="1"/>
              <a:t>interharmonics</a:t>
            </a:r>
            <a:r>
              <a:rPr lang="en-US" sz="1800" b="1" dirty="0"/>
              <a:t> measurements and instrumentation, for power supply systems and equipment connected thereto</a:t>
            </a: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scope of the document is to define measurement instrumentation in accordance with emission limits given in other standards (e.g., IEEE 519). The standard applies to frequency ranges up to 9 kHz and is applicable to both 50 and 60 Hz systems.</a:t>
            </a:r>
            <a:endParaRPr lang="en-US" sz="1800" dirty="0"/>
          </a:p>
        </p:txBody>
      </p:sp>
      <p:sp>
        <p:nvSpPr>
          <p:cNvPr id="4" name="Rectangle: Rounded Corners 3">
            <a:extLst>
              <a:ext uri="{FF2B5EF4-FFF2-40B4-BE49-F238E27FC236}">
                <a16:creationId xmlns:a16="http://schemas.microsoft.com/office/drawing/2014/main" id="{F52F89A3-1232-04D7-BC95-828C7CC2934B}"/>
              </a:ext>
            </a:extLst>
          </p:cNvPr>
          <p:cNvSpPr/>
          <p:nvPr/>
        </p:nvSpPr>
        <p:spPr>
          <a:xfrm>
            <a:off x="1003300" y="3695700"/>
            <a:ext cx="3695700" cy="2387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Class I</a:t>
            </a:r>
          </a:p>
          <a:p>
            <a:pPr algn="ctr"/>
            <a:endParaRPr lang="en-US" dirty="0"/>
          </a:p>
          <a:p>
            <a:pPr algn="ctr"/>
            <a:r>
              <a:rPr lang="en-US" b="1" dirty="0"/>
              <a:t>Precise Measurement</a:t>
            </a:r>
          </a:p>
        </p:txBody>
      </p:sp>
      <p:sp>
        <p:nvSpPr>
          <p:cNvPr id="5" name="Rectangle: Rounded Corners 4">
            <a:extLst>
              <a:ext uri="{FF2B5EF4-FFF2-40B4-BE49-F238E27FC236}">
                <a16:creationId xmlns:a16="http://schemas.microsoft.com/office/drawing/2014/main" id="{1E918F46-35F0-BC73-87E4-9F45CB4A423E}"/>
              </a:ext>
            </a:extLst>
          </p:cNvPr>
          <p:cNvSpPr/>
          <p:nvPr/>
        </p:nvSpPr>
        <p:spPr>
          <a:xfrm>
            <a:off x="7658100" y="3695700"/>
            <a:ext cx="3695700" cy="23876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Class II</a:t>
            </a:r>
          </a:p>
          <a:p>
            <a:pPr algn="ctr"/>
            <a:endParaRPr lang="en-US" b="1" dirty="0"/>
          </a:p>
          <a:p>
            <a:pPr algn="ctr"/>
            <a:r>
              <a:rPr lang="en-US" b="1" dirty="0"/>
              <a:t>Survey Grade</a:t>
            </a:r>
          </a:p>
        </p:txBody>
      </p:sp>
      <p:sp>
        <p:nvSpPr>
          <p:cNvPr id="6" name="TextBox 5">
            <a:extLst>
              <a:ext uri="{FF2B5EF4-FFF2-40B4-BE49-F238E27FC236}">
                <a16:creationId xmlns:a16="http://schemas.microsoft.com/office/drawing/2014/main" id="{72A9DF31-D062-70D2-720B-AE0D82A173A7}"/>
              </a:ext>
            </a:extLst>
          </p:cNvPr>
          <p:cNvSpPr txBox="1"/>
          <p:nvPr/>
        </p:nvSpPr>
        <p:spPr>
          <a:xfrm>
            <a:off x="4864098" y="3873500"/>
            <a:ext cx="2565402" cy="1477328"/>
          </a:xfrm>
          <a:prstGeom prst="rect">
            <a:avLst/>
          </a:prstGeom>
          <a:noFill/>
        </p:spPr>
        <p:txBody>
          <a:bodyPr wrap="square" rtlCol="0">
            <a:spAutoFit/>
          </a:bodyPr>
          <a:lstStyle/>
          <a:p>
            <a:pPr algn="ctr"/>
            <a:endParaRPr lang="en-US" b="1" dirty="0"/>
          </a:p>
          <a:p>
            <a:pPr algn="ctr"/>
            <a:endParaRPr lang="en-US" b="1" dirty="0"/>
          </a:p>
          <a:p>
            <a:pPr algn="ctr"/>
            <a:r>
              <a:rPr lang="en-US" b="1" dirty="0"/>
              <a:t>Filtering</a:t>
            </a:r>
          </a:p>
          <a:p>
            <a:pPr algn="ctr"/>
            <a:r>
              <a:rPr lang="en-US" b="1" dirty="0"/>
              <a:t>Grouping</a:t>
            </a:r>
          </a:p>
          <a:p>
            <a:pPr algn="ctr"/>
            <a:r>
              <a:rPr lang="en-US" b="1" dirty="0"/>
              <a:t>Smoothing</a:t>
            </a:r>
          </a:p>
        </p:txBody>
      </p:sp>
      <p:sp>
        <p:nvSpPr>
          <p:cNvPr id="7" name="Right Brace 6">
            <a:extLst>
              <a:ext uri="{FF2B5EF4-FFF2-40B4-BE49-F238E27FC236}">
                <a16:creationId xmlns:a16="http://schemas.microsoft.com/office/drawing/2014/main" id="{671C5F2C-28EB-D1B4-A764-15BE961F8F70}"/>
              </a:ext>
            </a:extLst>
          </p:cNvPr>
          <p:cNvSpPr/>
          <p:nvPr/>
        </p:nvSpPr>
        <p:spPr>
          <a:xfrm>
            <a:off x="4864098" y="3695700"/>
            <a:ext cx="622302" cy="2387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688706F9-C3A9-E686-7072-CC1DA610FD1F}"/>
              </a:ext>
            </a:extLst>
          </p:cNvPr>
          <p:cNvSpPr/>
          <p:nvPr/>
        </p:nvSpPr>
        <p:spPr>
          <a:xfrm rot="10800000">
            <a:off x="6870700" y="3695700"/>
            <a:ext cx="622302" cy="23876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56599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5241-BF1D-B35A-0BBE-893A9A09BF67}"/>
              </a:ext>
            </a:extLst>
          </p:cNvPr>
          <p:cNvSpPr>
            <a:spLocks noGrp="1"/>
          </p:cNvSpPr>
          <p:nvPr>
            <p:ph type="title"/>
          </p:nvPr>
        </p:nvSpPr>
        <p:spPr/>
        <p:txBody>
          <a:bodyPr/>
          <a:lstStyle/>
          <a:p>
            <a:r>
              <a:rPr lang="en-US" dirty="0"/>
              <a:t>Limits / Standards – Distributed Energy Resources (DER)</a:t>
            </a:r>
          </a:p>
        </p:txBody>
      </p:sp>
      <p:sp>
        <p:nvSpPr>
          <p:cNvPr id="4" name="Text Placeholder 3">
            <a:extLst>
              <a:ext uri="{FF2B5EF4-FFF2-40B4-BE49-F238E27FC236}">
                <a16:creationId xmlns:a16="http://schemas.microsoft.com/office/drawing/2014/main" id="{C6788228-1366-E883-3C6F-39D1286D8E5E}"/>
              </a:ext>
            </a:extLst>
          </p:cNvPr>
          <p:cNvSpPr>
            <a:spLocks noGrp="1"/>
          </p:cNvSpPr>
          <p:nvPr>
            <p:ph type="body" idx="1"/>
          </p:nvPr>
        </p:nvSpPr>
        <p:spPr>
          <a:xfrm>
            <a:off x="839788" y="1604963"/>
            <a:ext cx="5157787" cy="823912"/>
          </a:xfrm>
        </p:spPr>
        <p:txBody>
          <a:bodyPr/>
          <a:lstStyle/>
          <a:p>
            <a:r>
              <a:rPr lang="en-US" dirty="0"/>
              <a:t>IEEE 1547 - Distribution</a:t>
            </a:r>
          </a:p>
        </p:txBody>
      </p:sp>
      <p:sp>
        <p:nvSpPr>
          <p:cNvPr id="5" name="Content Placeholder 4">
            <a:extLst>
              <a:ext uri="{FF2B5EF4-FFF2-40B4-BE49-F238E27FC236}">
                <a16:creationId xmlns:a16="http://schemas.microsoft.com/office/drawing/2014/main" id="{7CE30C84-B1EB-672C-5CFD-68C367FB8E46}"/>
              </a:ext>
            </a:extLst>
          </p:cNvPr>
          <p:cNvSpPr>
            <a:spLocks noGrp="1"/>
          </p:cNvSpPr>
          <p:nvPr>
            <p:ph sz="half" idx="2"/>
          </p:nvPr>
        </p:nvSpPr>
        <p:spPr>
          <a:xfrm>
            <a:off x="839788" y="2428875"/>
            <a:ext cx="5157787" cy="3684588"/>
          </a:xfrm>
        </p:spPr>
        <p:txBody>
          <a:bodyPr>
            <a:normAutofit/>
          </a:bodyPr>
          <a:lstStyle/>
          <a:p>
            <a:pPr marL="0" indent="0">
              <a:buNone/>
            </a:pPr>
            <a:r>
              <a:rPr lang="en-US" sz="1800" b="1" dirty="0"/>
              <a:t>IEEE Standard for Interconnection and Interoperability of Distributed Energy Resources with Associated Electric Power Systems Interfaces</a:t>
            </a:r>
          </a:p>
          <a:p>
            <a:r>
              <a:rPr lang="en-US" sz="1800" dirty="0"/>
              <a:t>No voltage distortion limit</a:t>
            </a:r>
          </a:p>
          <a:p>
            <a:r>
              <a:rPr lang="en-US" sz="1800" dirty="0"/>
              <a:t>Uses </a:t>
            </a:r>
            <a:r>
              <a:rPr lang="en-US" sz="1800" b="1" dirty="0"/>
              <a:t>RPA</a:t>
            </a:r>
            <a:r>
              <a:rPr lang="en-US" sz="1800" dirty="0"/>
              <a:t> instead of PCC</a:t>
            </a:r>
          </a:p>
          <a:p>
            <a:r>
              <a:rPr lang="en-US" sz="1800" dirty="0"/>
              <a:t>Uses </a:t>
            </a:r>
            <a:r>
              <a:rPr lang="en-US" sz="1800" b="1" dirty="0"/>
              <a:t>TRD</a:t>
            </a:r>
            <a:r>
              <a:rPr lang="en-US" sz="1800" dirty="0"/>
              <a:t> instead of TDD</a:t>
            </a:r>
          </a:p>
          <a:p>
            <a:r>
              <a:rPr lang="en-US" sz="1800" dirty="0"/>
              <a:t>Uses </a:t>
            </a:r>
            <a:r>
              <a:rPr lang="en-US" sz="1800" b="1" dirty="0"/>
              <a:t>Rated I</a:t>
            </a:r>
            <a:r>
              <a:rPr lang="en-US" sz="1800" dirty="0"/>
              <a:t> instead of Demand I</a:t>
            </a:r>
          </a:p>
          <a:p>
            <a:r>
              <a:rPr lang="en-US" sz="1800" dirty="0"/>
              <a:t>Excluded Pre-existing distortion</a:t>
            </a:r>
          </a:p>
        </p:txBody>
      </p:sp>
      <p:sp>
        <p:nvSpPr>
          <p:cNvPr id="6" name="Text Placeholder 5">
            <a:extLst>
              <a:ext uri="{FF2B5EF4-FFF2-40B4-BE49-F238E27FC236}">
                <a16:creationId xmlns:a16="http://schemas.microsoft.com/office/drawing/2014/main" id="{C70F2B5A-1297-1944-5EDB-2B950EC9048F}"/>
              </a:ext>
            </a:extLst>
          </p:cNvPr>
          <p:cNvSpPr>
            <a:spLocks noGrp="1"/>
          </p:cNvSpPr>
          <p:nvPr>
            <p:ph type="body" sz="quarter" idx="3"/>
          </p:nvPr>
        </p:nvSpPr>
        <p:spPr>
          <a:xfrm>
            <a:off x="6172200" y="1604963"/>
            <a:ext cx="5183188" cy="823912"/>
          </a:xfrm>
        </p:spPr>
        <p:txBody>
          <a:bodyPr/>
          <a:lstStyle/>
          <a:p>
            <a:r>
              <a:rPr lang="en-US" dirty="0"/>
              <a:t>IEEE 2800 - Transmission</a:t>
            </a:r>
          </a:p>
        </p:txBody>
      </p:sp>
      <p:sp>
        <p:nvSpPr>
          <p:cNvPr id="7" name="Content Placeholder 6">
            <a:extLst>
              <a:ext uri="{FF2B5EF4-FFF2-40B4-BE49-F238E27FC236}">
                <a16:creationId xmlns:a16="http://schemas.microsoft.com/office/drawing/2014/main" id="{CAF3E6B7-673B-DF38-534A-BECE907F3584}"/>
              </a:ext>
            </a:extLst>
          </p:cNvPr>
          <p:cNvSpPr>
            <a:spLocks noGrp="1"/>
          </p:cNvSpPr>
          <p:nvPr>
            <p:ph sz="quarter" idx="4"/>
          </p:nvPr>
        </p:nvSpPr>
        <p:spPr>
          <a:xfrm>
            <a:off x="6172200" y="2428875"/>
            <a:ext cx="5183188" cy="3684588"/>
          </a:xfrm>
        </p:spPr>
        <p:txBody>
          <a:bodyPr/>
          <a:lstStyle/>
          <a:p>
            <a:pPr marL="0" indent="0">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IEEE Standard for Interconnection and Interoperability of Inverter-Based Resources (IBRs) Interconnecting with Associated Transmission Electric Power Systems</a:t>
            </a:r>
          </a:p>
          <a:p>
            <a:r>
              <a:rPr lang="en-US" sz="1800" dirty="0"/>
              <a:t>No voltage distortion limit</a:t>
            </a:r>
          </a:p>
          <a:p>
            <a:r>
              <a:rPr lang="en-US" sz="1800" dirty="0"/>
              <a:t>Uses </a:t>
            </a:r>
            <a:r>
              <a:rPr lang="en-US" sz="1800" b="1" dirty="0"/>
              <a:t>RPA</a:t>
            </a:r>
            <a:r>
              <a:rPr lang="en-US" sz="1800" dirty="0"/>
              <a:t> instead of PCC</a:t>
            </a:r>
          </a:p>
          <a:p>
            <a:r>
              <a:rPr lang="en-US" sz="1800" dirty="0"/>
              <a:t>Uses </a:t>
            </a:r>
            <a:r>
              <a:rPr lang="en-US" sz="1800" b="1" dirty="0"/>
              <a:t>TRD</a:t>
            </a:r>
            <a:r>
              <a:rPr lang="en-US" sz="1800" dirty="0"/>
              <a:t> instead of TDD</a:t>
            </a:r>
          </a:p>
          <a:p>
            <a:r>
              <a:rPr lang="en-US" sz="1800" dirty="0"/>
              <a:t>Uses </a:t>
            </a:r>
            <a:r>
              <a:rPr lang="en-US" sz="1800" b="1" dirty="0"/>
              <a:t>Rated I</a:t>
            </a:r>
            <a:r>
              <a:rPr lang="en-US" sz="1800" dirty="0"/>
              <a:t> instead of Demand I</a:t>
            </a:r>
          </a:p>
          <a:p>
            <a:r>
              <a:rPr lang="en-US" sz="1800" dirty="0"/>
              <a:t>Excluded Pre-existing distortion</a:t>
            </a:r>
          </a:p>
        </p:txBody>
      </p:sp>
      <p:pic>
        <p:nvPicPr>
          <p:cNvPr id="8" name="Picture 7">
            <a:extLst>
              <a:ext uri="{FF2B5EF4-FFF2-40B4-BE49-F238E27FC236}">
                <a16:creationId xmlns:a16="http://schemas.microsoft.com/office/drawing/2014/main" id="{87D39943-D9B9-B182-405B-C6035F790090}"/>
              </a:ext>
            </a:extLst>
          </p:cNvPr>
          <p:cNvPicPr>
            <a:picLocks noChangeAspect="1"/>
          </p:cNvPicPr>
          <p:nvPr/>
        </p:nvPicPr>
        <p:blipFill>
          <a:blip r:embed="rId2"/>
          <a:stretch>
            <a:fillRect/>
          </a:stretch>
        </p:blipFill>
        <p:spPr>
          <a:xfrm>
            <a:off x="665163" y="5359400"/>
            <a:ext cx="5010097" cy="1217612"/>
          </a:xfrm>
          <a:prstGeom prst="rect">
            <a:avLst/>
          </a:prstGeom>
        </p:spPr>
      </p:pic>
      <p:pic>
        <p:nvPicPr>
          <p:cNvPr id="9" name="Picture 8" descr="A table with numbers and symbols&#10;&#10;Description automatically generated">
            <a:extLst>
              <a:ext uri="{FF2B5EF4-FFF2-40B4-BE49-F238E27FC236}">
                <a16:creationId xmlns:a16="http://schemas.microsoft.com/office/drawing/2014/main" id="{87E18888-BB66-0D07-E128-0DA99393FE25}"/>
              </a:ext>
            </a:extLst>
          </p:cNvPr>
          <p:cNvPicPr>
            <a:picLocks noChangeAspect="1"/>
          </p:cNvPicPr>
          <p:nvPr/>
        </p:nvPicPr>
        <p:blipFill>
          <a:blip r:embed="rId3"/>
          <a:stretch>
            <a:fillRect/>
          </a:stretch>
        </p:blipFill>
        <p:spPr>
          <a:xfrm>
            <a:off x="6194427" y="5359400"/>
            <a:ext cx="5477510" cy="1160463"/>
          </a:xfrm>
          <a:prstGeom prst="rect">
            <a:avLst/>
          </a:prstGeom>
        </p:spPr>
      </p:pic>
    </p:spTree>
    <p:extLst>
      <p:ext uri="{BB962C8B-B14F-4D97-AF65-F5344CB8AC3E}">
        <p14:creationId xmlns:p14="http://schemas.microsoft.com/office/powerpoint/2010/main" val="76974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1085-7C06-9C71-037D-8874194C30D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DD415BB-9786-3723-139E-7FB5F06EBA0C}"/>
              </a:ext>
            </a:extLst>
          </p:cNvPr>
          <p:cNvSpPr>
            <a:spLocks noGrp="1"/>
          </p:cNvSpPr>
          <p:nvPr>
            <p:ph idx="1"/>
          </p:nvPr>
        </p:nvSpPr>
        <p:spPr/>
        <p:txBody>
          <a:bodyPr/>
          <a:lstStyle/>
          <a:p>
            <a:r>
              <a:rPr lang="en-US" dirty="0"/>
              <a:t>Introduction</a:t>
            </a:r>
          </a:p>
          <a:p>
            <a:r>
              <a:rPr lang="en-US" dirty="0"/>
              <a:t>Measurement</a:t>
            </a:r>
          </a:p>
          <a:p>
            <a:r>
              <a:rPr lang="en-US" dirty="0"/>
              <a:t>Effects</a:t>
            </a:r>
          </a:p>
          <a:p>
            <a:r>
              <a:rPr lang="en-US" dirty="0"/>
              <a:t>Limits / Standards</a:t>
            </a:r>
          </a:p>
          <a:p>
            <a:r>
              <a:rPr lang="en-US" dirty="0"/>
              <a:t>Case Studies</a:t>
            </a:r>
          </a:p>
          <a:p>
            <a:r>
              <a:rPr lang="en-US" dirty="0"/>
              <a:t>Conclusions</a:t>
            </a:r>
          </a:p>
          <a:p>
            <a:endParaRPr lang="en-US" dirty="0"/>
          </a:p>
        </p:txBody>
      </p:sp>
    </p:spTree>
    <p:extLst>
      <p:ext uri="{BB962C8B-B14F-4D97-AF65-F5344CB8AC3E}">
        <p14:creationId xmlns:p14="http://schemas.microsoft.com/office/powerpoint/2010/main" val="212596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07B38-7485-50F8-5A3E-4D1CC12887EC}"/>
              </a:ext>
            </a:extLst>
          </p:cNvPr>
          <p:cNvSpPr>
            <a:spLocks noGrp="1"/>
          </p:cNvSpPr>
          <p:nvPr>
            <p:ph type="title"/>
          </p:nvPr>
        </p:nvSpPr>
        <p:spPr/>
        <p:txBody>
          <a:bodyPr/>
          <a:lstStyle/>
          <a:p>
            <a:r>
              <a:rPr lang="en-US" dirty="0"/>
              <a:t>Limits / Standards – IEEE 1409</a:t>
            </a:r>
          </a:p>
        </p:txBody>
      </p:sp>
      <p:sp>
        <p:nvSpPr>
          <p:cNvPr id="7" name="Content Placeholder 6">
            <a:extLst>
              <a:ext uri="{FF2B5EF4-FFF2-40B4-BE49-F238E27FC236}">
                <a16:creationId xmlns:a16="http://schemas.microsoft.com/office/drawing/2014/main" id="{7DA4333E-878E-FF9A-B3F1-37BEE979BE56}"/>
              </a:ext>
            </a:extLst>
          </p:cNvPr>
          <p:cNvSpPr>
            <a:spLocks noGrp="1"/>
          </p:cNvSpPr>
          <p:nvPr>
            <p:ph idx="1"/>
          </p:nvPr>
        </p:nvSpPr>
        <p:spPr/>
        <p:txBody>
          <a:bodyPr/>
          <a:lstStyle/>
          <a:p>
            <a:pPr marL="0" indent="0">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Guide for Technology Methods for Power Quality Improvement in Electric Power Systems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scope of the document is to provide an overview of approaches for mitigating power quality issues including harmonics</a:t>
            </a:r>
            <a:r>
              <a:rPr lang="en-US" sz="1800" dirty="0">
                <a:latin typeface="Aptos" panose="020B0004020202020204" pitchFamily="34" charset="0"/>
                <a:ea typeface="Aptos" panose="020B0004020202020204" pitchFamily="34" charset="0"/>
                <a:cs typeface="Times New Roman" panose="02020603050405020304" pitchFamily="18" charset="0"/>
              </a:rPr>
              <a:t>.</a:t>
            </a:r>
          </a:p>
          <a:p>
            <a:pPr marL="0" indent="0">
              <a:buNone/>
            </a:pPr>
            <a:endParaRPr lang="en-US" sz="1800" dirty="0">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guide suggests a few different harmonic compensation devices:</a:t>
            </a: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static shunt compensator (STATCOM) combines voltage source inverters with a standard distribution shunt transformer. This approach is capable of injecting high frequency waveforms to cancel the current harmonics generated by non-linear loads. </a:t>
            </a:r>
          </a:p>
          <a:p>
            <a:pPr marL="0" indent="0">
              <a:buNone/>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static var compensator (SVC) combines a thyristor-controlled reactor or a switched capacitor to turn on the reactive element with fine grained detail. In some cases, the SVC will include a fixed set of capacitors to provide additional harmonic filtering. </a:t>
            </a:r>
          </a:p>
          <a:p>
            <a:pPr marL="0" indent="0">
              <a:buNone/>
            </a:pPr>
            <a:endParaRPr lang="en-US" dirty="0"/>
          </a:p>
        </p:txBody>
      </p:sp>
    </p:spTree>
    <p:extLst>
      <p:ext uri="{BB962C8B-B14F-4D97-AF65-F5344CB8AC3E}">
        <p14:creationId xmlns:p14="http://schemas.microsoft.com/office/powerpoint/2010/main" val="5992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F31B-A47F-9DAC-BFBA-181098E84610}"/>
              </a:ext>
            </a:extLst>
          </p:cNvPr>
          <p:cNvSpPr>
            <a:spLocks noGrp="1"/>
          </p:cNvSpPr>
          <p:nvPr>
            <p:ph type="title"/>
          </p:nvPr>
        </p:nvSpPr>
        <p:spPr/>
        <p:txBody>
          <a:bodyPr/>
          <a:lstStyle/>
          <a:p>
            <a:r>
              <a:rPr lang="en-US" dirty="0"/>
              <a:t>Limits / Standards – MIL-STD-461</a:t>
            </a:r>
          </a:p>
        </p:txBody>
      </p:sp>
      <p:sp>
        <p:nvSpPr>
          <p:cNvPr id="3" name="Content Placeholder 2">
            <a:extLst>
              <a:ext uri="{FF2B5EF4-FFF2-40B4-BE49-F238E27FC236}">
                <a16:creationId xmlns:a16="http://schemas.microsoft.com/office/drawing/2014/main" id="{778C129D-E2FB-E5C6-74C7-B5AEE8C624ED}"/>
              </a:ext>
            </a:extLst>
          </p:cNvPr>
          <p:cNvSpPr>
            <a:spLocks noGrp="1"/>
          </p:cNvSpPr>
          <p:nvPr>
            <p:ph idx="1"/>
          </p:nvPr>
        </p:nvSpPr>
        <p:spPr>
          <a:xfrm>
            <a:off x="838200" y="1825625"/>
            <a:ext cx="5092700" cy="4351338"/>
          </a:xfrm>
        </p:spPr>
        <p:txBody>
          <a:bodyPr/>
          <a:lstStyle/>
          <a:p>
            <a:pPr marL="0" indent="0">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REQUIREMENTS FOR THE CONTROL OF ELECTROMAGNETIC INTERFERENCE CHARACTERISTICS OF SUBSYSTEMS AND EQUIPMENT</a:t>
            </a: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Department of Defense (DoD) interface standard establishes requirements for the control of electromagnetic interference (EMI) for systems deployed by the DoD. It specifies conducted and radiated emission limits as well as susceptibility of equipment. The standard specifies testing emissions at several frequency ranges starting at 30 Hz and continuing above 1 GHz. The standard also requires susceptibility testing from 30Hz to 40 GHz.</a:t>
            </a:r>
            <a:endParaRPr lang="en-US" b="1" dirty="0"/>
          </a:p>
        </p:txBody>
      </p:sp>
      <p:pic>
        <p:nvPicPr>
          <p:cNvPr id="4" name="Picture 3" descr="A table of electrical components&#10;&#10;Description automatically generated">
            <a:extLst>
              <a:ext uri="{FF2B5EF4-FFF2-40B4-BE49-F238E27FC236}">
                <a16:creationId xmlns:a16="http://schemas.microsoft.com/office/drawing/2014/main" id="{A20EA130-1069-4B96-5001-104F09F086C6}"/>
              </a:ext>
            </a:extLst>
          </p:cNvPr>
          <p:cNvPicPr>
            <a:picLocks noChangeAspect="1"/>
          </p:cNvPicPr>
          <p:nvPr/>
        </p:nvPicPr>
        <p:blipFill>
          <a:blip r:embed="rId2"/>
          <a:stretch>
            <a:fillRect/>
          </a:stretch>
        </p:blipFill>
        <p:spPr>
          <a:xfrm>
            <a:off x="6666865" y="1690688"/>
            <a:ext cx="4686935" cy="4267200"/>
          </a:xfrm>
          <a:prstGeom prst="rect">
            <a:avLst/>
          </a:prstGeom>
        </p:spPr>
      </p:pic>
    </p:spTree>
    <p:extLst>
      <p:ext uri="{BB962C8B-B14F-4D97-AF65-F5344CB8AC3E}">
        <p14:creationId xmlns:p14="http://schemas.microsoft.com/office/powerpoint/2010/main" val="35285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A246E-DE79-BF4C-134D-3832B93AF7A1}"/>
              </a:ext>
            </a:extLst>
          </p:cNvPr>
          <p:cNvSpPr>
            <a:spLocks noGrp="1"/>
          </p:cNvSpPr>
          <p:nvPr>
            <p:ph type="title"/>
          </p:nvPr>
        </p:nvSpPr>
        <p:spPr/>
        <p:txBody>
          <a:bodyPr/>
          <a:lstStyle/>
          <a:p>
            <a:r>
              <a:rPr lang="en-US" dirty="0"/>
              <a:t>Limits / Standards – Others</a:t>
            </a:r>
          </a:p>
        </p:txBody>
      </p:sp>
      <p:sp>
        <p:nvSpPr>
          <p:cNvPr id="3" name="Content Placeholder 2">
            <a:extLst>
              <a:ext uri="{FF2B5EF4-FFF2-40B4-BE49-F238E27FC236}">
                <a16:creationId xmlns:a16="http://schemas.microsoft.com/office/drawing/2014/main" id="{213E9A1D-6C60-0C0D-D21A-496EF3F3A5AA}"/>
              </a:ext>
            </a:extLst>
          </p:cNvPr>
          <p:cNvSpPr>
            <a:spLocks noGrp="1"/>
          </p:cNvSpPr>
          <p:nvPr>
            <p:ph idx="1"/>
          </p:nvPr>
        </p:nvSpPr>
        <p:spPr/>
        <p:txBody>
          <a:bodyPr/>
          <a:lstStyle/>
          <a:p>
            <a:pPr marL="0" indent="0">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ANSI C63.4 - American National Standard for Methods of Measurement of Radio-Noise Emissions from Low-Voltage Electrical and Electronic Equipment in the Range of 9 kHz to 40 GHz</a:t>
            </a: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scope of the document is to provide methods, instrumentation, and facilities for measurement of </a:t>
            </a:r>
            <a:r>
              <a:rPr lang="en-US" sz="1800" i="1" dirty="0">
                <a:effectLst/>
                <a:latin typeface="Aptos" panose="020B0004020202020204" pitchFamily="34" charset="0"/>
                <a:ea typeface="Aptos" panose="020B0004020202020204" pitchFamily="34" charset="0"/>
                <a:cs typeface="Times New Roman" panose="02020603050405020304" pitchFamily="18" charset="0"/>
              </a:rPr>
              <a:t>radiated</a:t>
            </a:r>
            <a:r>
              <a:rPr lang="en-US" sz="1800" dirty="0">
                <a:effectLst/>
                <a:latin typeface="Aptos" panose="020B0004020202020204" pitchFamily="34" charset="0"/>
                <a:ea typeface="Aptos" panose="020B0004020202020204" pitchFamily="34" charset="0"/>
                <a:cs typeface="Times New Roman" panose="02020603050405020304" pitchFamily="18" charset="0"/>
              </a:rPr>
              <a:t> emissions (rather than </a:t>
            </a:r>
            <a:r>
              <a:rPr lang="en-US" sz="1800" i="1" dirty="0">
                <a:effectLst/>
                <a:latin typeface="Aptos" panose="020B0004020202020204" pitchFamily="34" charset="0"/>
                <a:ea typeface="Aptos" panose="020B0004020202020204" pitchFamily="34" charset="0"/>
                <a:cs typeface="Times New Roman" panose="02020603050405020304" pitchFamily="18" charset="0"/>
              </a:rPr>
              <a:t>conducted</a:t>
            </a:r>
            <a:r>
              <a:rPr lang="en-US" sz="1800" dirty="0">
                <a:effectLst/>
                <a:latin typeface="Aptos" panose="020B0004020202020204" pitchFamily="34" charset="0"/>
                <a:ea typeface="Aptos" panose="020B0004020202020204" pitchFamily="34" charset="0"/>
                <a:cs typeface="Times New Roman" panose="02020603050405020304" pitchFamily="18" charset="0"/>
              </a:rPr>
              <a:t> emissions) in the 9 kHz to 40 GHz range. The standard applies to all sizes of devices and can apply to a single device (e.g., cell phone) or groups of devices (e.g., servers in a data center). </a:t>
            </a:r>
          </a:p>
          <a:p>
            <a:pPr marL="0" indent="0">
              <a:buNone/>
            </a:pPr>
            <a:endParaRPr lang="en-US" sz="1800" dirty="0">
              <a:latin typeface="Aptos" panose="020B0004020202020204" pitchFamily="34" charset="0"/>
              <a:cs typeface="Times New Roman" panose="02020603050405020304" pitchFamily="18" charset="0"/>
            </a:endParaRPr>
          </a:p>
          <a:p>
            <a:pPr marL="0" indent="0">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IEEE P473 - Recommended Practice for an Electromagnetic Site Survey (10 kHz to 40 GHz)</a:t>
            </a:r>
          </a:p>
          <a:p>
            <a:pPr marL="0" indent="0">
              <a:buNone/>
            </a:pPr>
            <a:r>
              <a:rPr lang="en-US" sz="1800" dirty="0">
                <a:effectLst/>
                <a:latin typeface="Aptos" panose="020B0004020202020204" pitchFamily="34" charset="0"/>
                <a:ea typeface="Aptos" panose="020B0004020202020204" pitchFamily="34" charset="0"/>
                <a:cs typeface="Times New Roman" panose="02020603050405020304" pitchFamily="18" charset="0"/>
              </a:rPr>
              <a:t>The scope of the document is to provide guidance on measuring noise between 10 kHz and 40 GHz.</a:t>
            </a:r>
            <a:endParaRPr lang="en-US" sz="1800" b="1" dirty="0"/>
          </a:p>
        </p:txBody>
      </p:sp>
    </p:spTree>
    <p:extLst>
      <p:ext uri="{BB962C8B-B14F-4D97-AF65-F5344CB8AC3E}">
        <p14:creationId xmlns:p14="http://schemas.microsoft.com/office/powerpoint/2010/main" val="104375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9B8A-2484-6888-9B6C-244187A508F4}"/>
              </a:ext>
            </a:extLst>
          </p:cNvPr>
          <p:cNvSpPr>
            <a:spLocks noGrp="1"/>
          </p:cNvSpPr>
          <p:nvPr>
            <p:ph type="title"/>
          </p:nvPr>
        </p:nvSpPr>
        <p:spPr/>
        <p:txBody>
          <a:bodyPr/>
          <a:lstStyle/>
          <a:p>
            <a:r>
              <a:rPr lang="en-US" dirty="0"/>
              <a:t>Case Studies - Distribution</a:t>
            </a:r>
          </a:p>
        </p:txBody>
      </p:sp>
      <p:pic>
        <p:nvPicPr>
          <p:cNvPr id="6" name="Content Placeholder 5">
            <a:extLst>
              <a:ext uri="{FF2B5EF4-FFF2-40B4-BE49-F238E27FC236}">
                <a16:creationId xmlns:a16="http://schemas.microsoft.com/office/drawing/2014/main" id="{5AFEEAA3-F214-F1F9-6591-3E3ECB2983A6}"/>
              </a:ext>
            </a:extLst>
          </p:cNvPr>
          <p:cNvPicPr>
            <a:picLocks noGrp="1" noChangeAspect="1"/>
          </p:cNvPicPr>
          <p:nvPr>
            <p:ph idx="1"/>
          </p:nvPr>
        </p:nvPicPr>
        <p:blipFill>
          <a:blip r:embed="rId2"/>
          <a:stretch>
            <a:fillRect/>
          </a:stretch>
        </p:blipFill>
        <p:spPr>
          <a:xfrm>
            <a:off x="1041709" y="1690688"/>
            <a:ext cx="6540191" cy="3287712"/>
          </a:xfrm>
          <a:prstGeom prst="rect">
            <a:avLst/>
          </a:prstGeom>
        </p:spPr>
      </p:pic>
      <p:pic>
        <p:nvPicPr>
          <p:cNvPr id="7" name="Picture 6">
            <a:extLst>
              <a:ext uri="{FF2B5EF4-FFF2-40B4-BE49-F238E27FC236}">
                <a16:creationId xmlns:a16="http://schemas.microsoft.com/office/drawing/2014/main" id="{959DF822-24D9-B2F5-C878-235934778C20}"/>
              </a:ext>
            </a:extLst>
          </p:cNvPr>
          <p:cNvPicPr>
            <a:picLocks noChangeAspect="1"/>
          </p:cNvPicPr>
          <p:nvPr/>
        </p:nvPicPr>
        <p:blipFill>
          <a:blip r:embed="rId3"/>
          <a:stretch>
            <a:fillRect/>
          </a:stretch>
        </p:blipFill>
        <p:spPr>
          <a:xfrm>
            <a:off x="7785409" y="1690687"/>
            <a:ext cx="3897630" cy="4802187"/>
          </a:xfrm>
          <a:prstGeom prst="rect">
            <a:avLst/>
          </a:prstGeom>
        </p:spPr>
      </p:pic>
      <p:pic>
        <p:nvPicPr>
          <p:cNvPr id="8" name="Picture 7">
            <a:extLst>
              <a:ext uri="{FF2B5EF4-FFF2-40B4-BE49-F238E27FC236}">
                <a16:creationId xmlns:a16="http://schemas.microsoft.com/office/drawing/2014/main" id="{51416EEB-EEA3-BEAC-28AF-97E5C8988BDE}"/>
              </a:ext>
            </a:extLst>
          </p:cNvPr>
          <p:cNvPicPr>
            <a:picLocks noChangeAspect="1"/>
          </p:cNvPicPr>
          <p:nvPr/>
        </p:nvPicPr>
        <p:blipFill>
          <a:blip r:embed="rId4"/>
          <a:stretch>
            <a:fillRect/>
          </a:stretch>
        </p:blipFill>
        <p:spPr>
          <a:xfrm>
            <a:off x="1041709" y="4966654"/>
            <a:ext cx="6540190" cy="1586546"/>
          </a:xfrm>
          <a:prstGeom prst="rect">
            <a:avLst/>
          </a:prstGeom>
        </p:spPr>
      </p:pic>
    </p:spTree>
    <p:extLst>
      <p:ext uri="{BB962C8B-B14F-4D97-AF65-F5344CB8AC3E}">
        <p14:creationId xmlns:p14="http://schemas.microsoft.com/office/powerpoint/2010/main" val="332656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D4D1-FAFA-A6E4-D8F1-BC1FB0900A76}"/>
              </a:ext>
            </a:extLst>
          </p:cNvPr>
          <p:cNvSpPr>
            <a:spLocks noGrp="1"/>
          </p:cNvSpPr>
          <p:nvPr>
            <p:ph type="title"/>
          </p:nvPr>
        </p:nvSpPr>
        <p:spPr/>
        <p:txBody>
          <a:bodyPr/>
          <a:lstStyle/>
          <a:p>
            <a:r>
              <a:rPr lang="en-US" dirty="0"/>
              <a:t>Case Studies – EV Charging / Renewables</a:t>
            </a:r>
          </a:p>
        </p:txBody>
      </p:sp>
      <p:sp>
        <p:nvSpPr>
          <p:cNvPr id="6" name="Text Placeholder 5">
            <a:extLst>
              <a:ext uri="{FF2B5EF4-FFF2-40B4-BE49-F238E27FC236}">
                <a16:creationId xmlns:a16="http://schemas.microsoft.com/office/drawing/2014/main" id="{E319A3BA-A482-11AD-522D-55F6D3151C04}"/>
              </a:ext>
            </a:extLst>
          </p:cNvPr>
          <p:cNvSpPr>
            <a:spLocks noGrp="1"/>
          </p:cNvSpPr>
          <p:nvPr>
            <p:ph type="body" idx="1"/>
          </p:nvPr>
        </p:nvSpPr>
        <p:spPr/>
        <p:txBody>
          <a:bodyPr/>
          <a:lstStyle/>
          <a:p>
            <a:r>
              <a:rPr lang="en-US" dirty="0"/>
              <a:t>EV Charging</a:t>
            </a:r>
          </a:p>
        </p:txBody>
      </p:sp>
      <p:pic>
        <p:nvPicPr>
          <p:cNvPr id="4" name="Content Placeholder 3">
            <a:extLst>
              <a:ext uri="{FF2B5EF4-FFF2-40B4-BE49-F238E27FC236}">
                <a16:creationId xmlns:a16="http://schemas.microsoft.com/office/drawing/2014/main" id="{CCE98E28-E8A7-5E68-0F1D-E3AE6B5A66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61287" y="2613953"/>
            <a:ext cx="4584589" cy="3659847"/>
          </a:xfrm>
          <a:prstGeom prst="rect">
            <a:avLst/>
          </a:prstGeom>
          <a:noFill/>
        </p:spPr>
      </p:pic>
      <p:sp>
        <p:nvSpPr>
          <p:cNvPr id="7" name="Text Placeholder 6">
            <a:extLst>
              <a:ext uri="{FF2B5EF4-FFF2-40B4-BE49-F238E27FC236}">
                <a16:creationId xmlns:a16="http://schemas.microsoft.com/office/drawing/2014/main" id="{0348A6AF-03F9-2FF3-DF5A-96E9E263A7E6}"/>
              </a:ext>
            </a:extLst>
          </p:cNvPr>
          <p:cNvSpPr>
            <a:spLocks noGrp="1"/>
          </p:cNvSpPr>
          <p:nvPr>
            <p:ph type="body" sz="quarter" idx="3"/>
          </p:nvPr>
        </p:nvSpPr>
        <p:spPr/>
        <p:txBody>
          <a:bodyPr/>
          <a:lstStyle/>
          <a:p>
            <a:r>
              <a:rPr lang="en-US" dirty="0"/>
              <a:t>PV</a:t>
            </a:r>
          </a:p>
        </p:txBody>
      </p:sp>
      <p:pic>
        <p:nvPicPr>
          <p:cNvPr id="9" name="Content Placeholder 8" descr="A graph showing the current of a stock market&#10;&#10;Description automatically generated with medium confidence">
            <a:extLst>
              <a:ext uri="{FF2B5EF4-FFF2-40B4-BE49-F238E27FC236}">
                <a16:creationId xmlns:a16="http://schemas.microsoft.com/office/drawing/2014/main" id="{33D50941-F342-66B3-D3F8-FBB553C9362B}"/>
              </a:ext>
            </a:extLst>
          </p:cNvPr>
          <p:cNvPicPr>
            <a:picLocks noGrp="1" noChangeAspect="1"/>
          </p:cNvPicPr>
          <p:nvPr>
            <p:ph sz="quarter" idx="4"/>
          </p:nvPr>
        </p:nvPicPr>
        <p:blipFill>
          <a:blip r:embed="rId3"/>
          <a:stretch>
            <a:fillRect/>
          </a:stretch>
        </p:blipFill>
        <p:spPr>
          <a:xfrm>
            <a:off x="6172200" y="2613953"/>
            <a:ext cx="5183188" cy="3659847"/>
          </a:xfrm>
          <a:prstGeom prst="rect">
            <a:avLst/>
          </a:prstGeom>
        </p:spPr>
      </p:pic>
    </p:spTree>
    <p:extLst>
      <p:ext uri="{BB962C8B-B14F-4D97-AF65-F5344CB8AC3E}">
        <p14:creationId xmlns:p14="http://schemas.microsoft.com/office/powerpoint/2010/main" val="4287714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2696-A093-91EE-7BF5-4622B2D6C25C}"/>
              </a:ext>
            </a:extLst>
          </p:cNvPr>
          <p:cNvSpPr>
            <a:spLocks noGrp="1"/>
          </p:cNvSpPr>
          <p:nvPr>
            <p:ph type="title"/>
          </p:nvPr>
        </p:nvSpPr>
        <p:spPr/>
        <p:txBody>
          <a:bodyPr/>
          <a:lstStyle/>
          <a:p>
            <a:r>
              <a:rPr lang="en-US" dirty="0"/>
              <a:t>Case Studies - Transmission</a:t>
            </a:r>
          </a:p>
        </p:txBody>
      </p:sp>
      <p:pic>
        <p:nvPicPr>
          <p:cNvPr id="8" name="Content Placeholder 7" descr="A diagram of a diagram&#10;&#10;Description automatically generated with medium confidence">
            <a:extLst>
              <a:ext uri="{FF2B5EF4-FFF2-40B4-BE49-F238E27FC236}">
                <a16:creationId xmlns:a16="http://schemas.microsoft.com/office/drawing/2014/main" id="{765BEB63-FA1C-DC99-D671-B9C2FED061C5}"/>
              </a:ext>
            </a:extLst>
          </p:cNvPr>
          <p:cNvPicPr>
            <a:picLocks noGrp="1" noChangeAspect="1"/>
          </p:cNvPicPr>
          <p:nvPr>
            <p:ph idx="1"/>
          </p:nvPr>
        </p:nvPicPr>
        <p:blipFill>
          <a:blip r:embed="rId2"/>
          <a:stretch>
            <a:fillRect/>
          </a:stretch>
        </p:blipFill>
        <p:spPr>
          <a:xfrm>
            <a:off x="1106606" y="1313369"/>
            <a:ext cx="4989394" cy="1784673"/>
          </a:xfrm>
          <a:prstGeom prst="rect">
            <a:avLst/>
          </a:prstGeom>
        </p:spPr>
      </p:pic>
      <p:pic>
        <p:nvPicPr>
          <p:cNvPr id="9" name="Picture 8" descr="A graph showing the loss of a currency&#10;&#10;Description automatically generated with medium confidence">
            <a:extLst>
              <a:ext uri="{FF2B5EF4-FFF2-40B4-BE49-F238E27FC236}">
                <a16:creationId xmlns:a16="http://schemas.microsoft.com/office/drawing/2014/main" id="{49CE0C06-A0F7-C3EB-1402-4700C2B3EF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606" y="2968962"/>
            <a:ext cx="4989394" cy="3385492"/>
          </a:xfrm>
          <a:prstGeom prst="rect">
            <a:avLst/>
          </a:prstGeom>
          <a:noFill/>
          <a:ln>
            <a:noFill/>
          </a:ln>
        </p:spPr>
      </p:pic>
      <p:pic>
        <p:nvPicPr>
          <p:cNvPr id="10" name="Picture 9" descr="Several images of a machine&#10;&#10;Description automatically generated">
            <a:extLst>
              <a:ext uri="{FF2B5EF4-FFF2-40B4-BE49-F238E27FC236}">
                <a16:creationId xmlns:a16="http://schemas.microsoft.com/office/drawing/2014/main" id="{9C9F76E4-C062-C9C4-291C-A3E75B8D87BB}"/>
              </a:ext>
            </a:extLst>
          </p:cNvPr>
          <p:cNvPicPr>
            <a:picLocks noChangeAspect="1"/>
          </p:cNvPicPr>
          <p:nvPr/>
        </p:nvPicPr>
        <p:blipFill>
          <a:blip r:embed="rId4"/>
          <a:stretch>
            <a:fillRect/>
          </a:stretch>
        </p:blipFill>
        <p:spPr>
          <a:xfrm>
            <a:off x="6766477" y="3098042"/>
            <a:ext cx="4989395" cy="3154267"/>
          </a:xfrm>
          <a:prstGeom prst="rect">
            <a:avLst/>
          </a:prstGeom>
        </p:spPr>
      </p:pic>
      <p:pic>
        <p:nvPicPr>
          <p:cNvPr id="11" name="Picture 10">
            <a:extLst>
              <a:ext uri="{FF2B5EF4-FFF2-40B4-BE49-F238E27FC236}">
                <a16:creationId xmlns:a16="http://schemas.microsoft.com/office/drawing/2014/main" id="{56952A0D-72F4-D535-45B6-067D605F86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6604000" y="1357980"/>
            <a:ext cx="5257800" cy="1695450"/>
          </a:xfrm>
          <a:prstGeom prst="rect">
            <a:avLst/>
          </a:prstGeom>
          <a:noFill/>
          <a:ln>
            <a:noFill/>
          </a:ln>
        </p:spPr>
      </p:pic>
    </p:spTree>
    <p:extLst>
      <p:ext uri="{BB962C8B-B14F-4D97-AF65-F5344CB8AC3E}">
        <p14:creationId xmlns:p14="http://schemas.microsoft.com/office/powerpoint/2010/main" val="2516545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A1B0-BC3F-0F5F-D6A3-2C8CC8AF3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151AF-4E5B-74F6-65C1-709947E58B09}"/>
              </a:ext>
            </a:extLst>
          </p:cNvPr>
          <p:cNvSpPr>
            <a:spLocks noGrp="1"/>
          </p:cNvSpPr>
          <p:nvPr>
            <p:ph type="title"/>
          </p:nvPr>
        </p:nvSpPr>
        <p:spPr>
          <a:xfrm>
            <a:off x="838200" y="365125"/>
            <a:ext cx="10515600" cy="1325563"/>
          </a:xfrm>
        </p:spPr>
        <p:txBody>
          <a:bodyPr anchor="ctr">
            <a:normAutofit/>
          </a:bodyPr>
          <a:lstStyle/>
          <a:p>
            <a:r>
              <a:rPr lang="en-US" dirty="0"/>
              <a:t>Presentation Summary</a:t>
            </a:r>
          </a:p>
        </p:txBody>
      </p:sp>
      <p:graphicFrame>
        <p:nvGraphicFramePr>
          <p:cNvPr id="11" name="Content Placeholder 2">
            <a:extLst>
              <a:ext uri="{FF2B5EF4-FFF2-40B4-BE49-F238E27FC236}">
                <a16:creationId xmlns:a16="http://schemas.microsoft.com/office/drawing/2014/main" id="{DAB9DE6D-9785-D4FE-44E9-B49CE89352BC}"/>
              </a:ext>
            </a:extLst>
          </p:cNvPr>
          <p:cNvGraphicFramePr>
            <a:graphicFrameLocks noGrp="1"/>
          </p:cNvGraphicFramePr>
          <p:nvPr>
            <p:ph idx="1"/>
            <p:extLst>
              <p:ext uri="{D42A27DB-BD31-4B8C-83A1-F6EECF244321}">
                <p14:modId xmlns:p14="http://schemas.microsoft.com/office/powerpoint/2010/main" val="3583820964"/>
              </p:ext>
            </p:extLst>
          </p:nvPr>
        </p:nvGraphicFramePr>
        <p:xfrm>
          <a:off x="2165350" y="1409701"/>
          <a:ext cx="7861300" cy="5083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363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EDB5-61B4-1123-3681-5C0193DFD868}"/>
              </a:ext>
            </a:extLst>
          </p:cNvPr>
          <p:cNvSpPr>
            <a:spLocks noGrp="1"/>
          </p:cNvSpPr>
          <p:nvPr>
            <p:ph type="title"/>
          </p:nvPr>
        </p:nvSpPr>
        <p:spPr/>
        <p:txBody>
          <a:bodyPr/>
          <a:lstStyle/>
          <a:p>
            <a:r>
              <a:rPr lang="en-US" dirty="0"/>
              <a:t>Introduction – Traditional Grid</a:t>
            </a:r>
          </a:p>
        </p:txBody>
      </p:sp>
      <p:pic>
        <p:nvPicPr>
          <p:cNvPr id="4" name="Content Placeholder 7" descr="Diagram of a diagram of a power line&#10;&#10;Description automatically generated">
            <a:extLst>
              <a:ext uri="{FF2B5EF4-FFF2-40B4-BE49-F238E27FC236}">
                <a16:creationId xmlns:a16="http://schemas.microsoft.com/office/drawing/2014/main" id="{992D79FE-9A19-334F-8255-3495B0B9D8F7}"/>
              </a:ext>
            </a:extLst>
          </p:cNvPr>
          <p:cNvPicPr>
            <a:picLocks noGrp="1" noChangeAspect="1"/>
          </p:cNvPicPr>
          <p:nvPr>
            <p:ph idx="1"/>
          </p:nvPr>
        </p:nvPicPr>
        <p:blipFill>
          <a:blip r:embed="rId2"/>
          <a:stretch>
            <a:fillRect/>
          </a:stretch>
        </p:blipFill>
        <p:spPr>
          <a:xfrm>
            <a:off x="6388572" y="1487487"/>
            <a:ext cx="5435127" cy="4754067"/>
          </a:xfrm>
          <a:prstGeom prst="rect">
            <a:avLst/>
          </a:prstGeom>
        </p:spPr>
      </p:pic>
      <p:sp>
        <p:nvSpPr>
          <p:cNvPr id="6" name="Rectangle: Rounded Corners 5">
            <a:extLst>
              <a:ext uri="{FF2B5EF4-FFF2-40B4-BE49-F238E27FC236}">
                <a16:creationId xmlns:a16="http://schemas.microsoft.com/office/drawing/2014/main" id="{D1DA2BFC-9E39-1EAC-B6DA-B63FFB6EDA31}"/>
              </a:ext>
            </a:extLst>
          </p:cNvPr>
          <p:cNvSpPr/>
          <p:nvPr/>
        </p:nvSpPr>
        <p:spPr>
          <a:xfrm>
            <a:off x="6388572" y="1487487"/>
            <a:ext cx="1345728" cy="1585913"/>
          </a:xfrm>
          <a:prstGeom prst="roundRect">
            <a:avLst>
              <a:gd name="adj" fmla="val 0"/>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E0927DA-40D3-CF6D-CA3B-1C55F9485D43}"/>
              </a:ext>
            </a:extLst>
          </p:cNvPr>
          <p:cNvCxnSpPr/>
          <p:nvPr/>
        </p:nvCxnSpPr>
        <p:spPr>
          <a:xfrm flipH="1">
            <a:off x="673735" y="1487487"/>
            <a:ext cx="5714837" cy="103505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6284ABC4-1B06-CB8C-F983-B088EE1CC032}"/>
              </a:ext>
            </a:extLst>
          </p:cNvPr>
          <p:cNvCxnSpPr/>
          <p:nvPr/>
        </p:nvCxnSpPr>
        <p:spPr>
          <a:xfrm flipH="1">
            <a:off x="673735" y="3073400"/>
            <a:ext cx="5714837" cy="159226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67D8B7A4-36FF-D521-C953-D0D711903214}"/>
              </a:ext>
            </a:extLst>
          </p:cNvPr>
          <p:cNvCxnSpPr/>
          <p:nvPr/>
        </p:nvCxnSpPr>
        <p:spPr>
          <a:xfrm flipH="1">
            <a:off x="6007100" y="3073400"/>
            <a:ext cx="1727200" cy="1585913"/>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79D63F33-17AE-0677-B2A6-19C0769410F6}"/>
              </a:ext>
            </a:extLst>
          </p:cNvPr>
          <p:cNvCxnSpPr>
            <a:cxnSpLocks/>
          </p:cNvCxnSpPr>
          <p:nvPr/>
        </p:nvCxnSpPr>
        <p:spPr>
          <a:xfrm flipH="1">
            <a:off x="6007100" y="1491159"/>
            <a:ext cx="1727200" cy="1035050"/>
          </a:xfrm>
          <a:prstGeom prst="line">
            <a:avLst/>
          </a:prstGeom>
        </p:spPr>
        <p:style>
          <a:lnRef idx="2">
            <a:schemeClr val="dk1"/>
          </a:lnRef>
          <a:fillRef idx="0">
            <a:schemeClr val="dk1"/>
          </a:fillRef>
          <a:effectRef idx="1">
            <a:schemeClr val="dk1"/>
          </a:effectRef>
          <a:fontRef idx="minor">
            <a:schemeClr val="tx1"/>
          </a:fontRef>
        </p:style>
      </p:cxnSp>
      <p:pic>
        <p:nvPicPr>
          <p:cNvPr id="5" name="Picture 4" descr="Diagram of a turbine generator&#10;&#10;Description automatically generated">
            <a:extLst>
              <a:ext uri="{FF2B5EF4-FFF2-40B4-BE49-F238E27FC236}">
                <a16:creationId xmlns:a16="http://schemas.microsoft.com/office/drawing/2014/main" id="{D52631AF-B681-0678-86B9-AD7DB455FAF2}"/>
              </a:ext>
            </a:extLst>
          </p:cNvPr>
          <p:cNvPicPr>
            <a:picLocks noChangeAspect="1"/>
          </p:cNvPicPr>
          <p:nvPr/>
        </p:nvPicPr>
        <p:blipFill>
          <a:blip r:embed="rId3"/>
          <a:stretch>
            <a:fillRect/>
          </a:stretch>
        </p:blipFill>
        <p:spPr>
          <a:xfrm>
            <a:off x="673735" y="2522537"/>
            <a:ext cx="5333365" cy="2143125"/>
          </a:xfrm>
          <a:prstGeom prst="rect">
            <a:avLst/>
          </a:prstGeom>
        </p:spPr>
        <p:style>
          <a:lnRef idx="2">
            <a:schemeClr val="dk1"/>
          </a:lnRef>
          <a:fillRef idx="1">
            <a:schemeClr val="lt1"/>
          </a:fillRef>
          <a:effectRef idx="0">
            <a:schemeClr val="dk1"/>
          </a:effectRef>
          <a:fontRef idx="minor">
            <a:schemeClr val="dk1"/>
          </a:fontRef>
        </p:style>
      </p:pic>
      <p:sp>
        <p:nvSpPr>
          <p:cNvPr id="20" name="TextBox 19">
            <a:extLst>
              <a:ext uri="{FF2B5EF4-FFF2-40B4-BE49-F238E27FC236}">
                <a16:creationId xmlns:a16="http://schemas.microsoft.com/office/drawing/2014/main" id="{29522DA5-9812-D0E9-A23A-E7BD54D683A7}"/>
              </a:ext>
            </a:extLst>
          </p:cNvPr>
          <p:cNvSpPr txBox="1"/>
          <p:nvPr/>
        </p:nvSpPr>
        <p:spPr>
          <a:xfrm>
            <a:off x="3002482" y="5212853"/>
            <a:ext cx="1221809" cy="646331"/>
          </a:xfrm>
          <a:prstGeom prst="rect">
            <a:avLst/>
          </a:prstGeom>
          <a:noFill/>
        </p:spPr>
        <p:txBody>
          <a:bodyPr wrap="none" rtlCol="0">
            <a:spAutoFit/>
          </a:bodyPr>
          <a:lstStyle/>
          <a:p>
            <a:r>
              <a:rPr lang="en-US" dirty="0"/>
              <a:t>Harmonic </a:t>
            </a:r>
          </a:p>
          <a:p>
            <a:pPr algn="ctr"/>
            <a:r>
              <a:rPr lang="en-US" dirty="0"/>
              <a:t>Sources</a:t>
            </a:r>
          </a:p>
        </p:txBody>
      </p:sp>
      <p:cxnSp>
        <p:nvCxnSpPr>
          <p:cNvPr id="18" name="Straight Arrow Connector 17">
            <a:extLst>
              <a:ext uri="{FF2B5EF4-FFF2-40B4-BE49-F238E27FC236}">
                <a16:creationId xmlns:a16="http://schemas.microsoft.com/office/drawing/2014/main" id="{9BD64C10-E852-5905-0D5E-558199E81834}"/>
              </a:ext>
            </a:extLst>
          </p:cNvPr>
          <p:cNvCxnSpPr>
            <a:stCxn id="20" idx="3"/>
          </p:cNvCxnSpPr>
          <p:nvPr/>
        </p:nvCxnSpPr>
        <p:spPr>
          <a:xfrm flipV="1">
            <a:off x="4224291" y="5497511"/>
            <a:ext cx="2506709" cy="38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63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7E1D-EC14-7296-9462-AF0E8DF920E8}"/>
              </a:ext>
            </a:extLst>
          </p:cNvPr>
          <p:cNvSpPr>
            <a:spLocks noGrp="1"/>
          </p:cNvSpPr>
          <p:nvPr>
            <p:ph type="title"/>
          </p:nvPr>
        </p:nvSpPr>
        <p:spPr/>
        <p:txBody>
          <a:bodyPr/>
          <a:lstStyle/>
          <a:p>
            <a:r>
              <a:rPr lang="en-US" dirty="0"/>
              <a:t>Introduction – Contemporary Grid</a:t>
            </a:r>
          </a:p>
        </p:txBody>
      </p:sp>
      <p:pic>
        <p:nvPicPr>
          <p:cNvPr id="4" name="Content Placeholder 8" descr="A model of a power plant&#10;&#10;Description automatically generated">
            <a:extLst>
              <a:ext uri="{FF2B5EF4-FFF2-40B4-BE49-F238E27FC236}">
                <a16:creationId xmlns:a16="http://schemas.microsoft.com/office/drawing/2014/main" id="{BADFE288-0F30-8D42-900C-81696BFDB068}"/>
              </a:ext>
            </a:extLst>
          </p:cNvPr>
          <p:cNvPicPr>
            <a:picLocks noGrp="1" noChangeAspect="1"/>
          </p:cNvPicPr>
          <p:nvPr>
            <p:ph idx="1"/>
          </p:nvPr>
        </p:nvPicPr>
        <p:blipFill>
          <a:blip r:embed="rId2"/>
          <a:stretch>
            <a:fillRect/>
          </a:stretch>
        </p:blipFill>
        <p:spPr>
          <a:xfrm>
            <a:off x="2529554" y="1376591"/>
            <a:ext cx="7132892" cy="5099015"/>
          </a:xfrm>
          <a:prstGeom prst="rect">
            <a:avLst/>
          </a:prstGeom>
        </p:spPr>
      </p:pic>
      <p:sp>
        <p:nvSpPr>
          <p:cNvPr id="5" name="TextBox 4">
            <a:extLst>
              <a:ext uri="{FF2B5EF4-FFF2-40B4-BE49-F238E27FC236}">
                <a16:creationId xmlns:a16="http://schemas.microsoft.com/office/drawing/2014/main" id="{B7CED913-95D5-CACF-E4DA-71B9F7D49285}"/>
              </a:ext>
            </a:extLst>
          </p:cNvPr>
          <p:cNvSpPr txBox="1"/>
          <p:nvPr/>
        </p:nvSpPr>
        <p:spPr>
          <a:xfrm>
            <a:off x="227295" y="3668233"/>
            <a:ext cx="1221809" cy="646331"/>
          </a:xfrm>
          <a:prstGeom prst="rect">
            <a:avLst/>
          </a:prstGeom>
          <a:noFill/>
        </p:spPr>
        <p:txBody>
          <a:bodyPr wrap="none" rtlCol="0">
            <a:spAutoFit/>
          </a:bodyPr>
          <a:lstStyle/>
          <a:p>
            <a:r>
              <a:rPr lang="en-US" dirty="0"/>
              <a:t>Harmonic </a:t>
            </a:r>
          </a:p>
          <a:p>
            <a:pPr algn="ctr"/>
            <a:r>
              <a:rPr lang="en-US" dirty="0"/>
              <a:t>Sources</a:t>
            </a:r>
          </a:p>
        </p:txBody>
      </p:sp>
      <p:cxnSp>
        <p:nvCxnSpPr>
          <p:cNvPr id="7" name="Straight Arrow Connector 6">
            <a:extLst>
              <a:ext uri="{FF2B5EF4-FFF2-40B4-BE49-F238E27FC236}">
                <a16:creationId xmlns:a16="http://schemas.microsoft.com/office/drawing/2014/main" id="{573DC0A4-2F95-F40B-7A42-863A255FB9F2}"/>
              </a:ext>
            </a:extLst>
          </p:cNvPr>
          <p:cNvCxnSpPr>
            <a:cxnSpLocks/>
            <a:stCxn id="5" idx="3"/>
          </p:cNvCxnSpPr>
          <p:nvPr/>
        </p:nvCxnSpPr>
        <p:spPr>
          <a:xfrm flipV="1">
            <a:off x="1449104" y="3668233"/>
            <a:ext cx="1965411" cy="32316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a:extLst>
              <a:ext uri="{FF2B5EF4-FFF2-40B4-BE49-F238E27FC236}">
                <a16:creationId xmlns:a16="http://schemas.microsoft.com/office/drawing/2014/main" id="{B9129E5A-4E74-1F5F-B96B-8CA6073C2063}"/>
              </a:ext>
            </a:extLst>
          </p:cNvPr>
          <p:cNvCxnSpPr>
            <a:cxnSpLocks/>
            <a:stCxn id="5" idx="3"/>
          </p:cNvCxnSpPr>
          <p:nvPr/>
        </p:nvCxnSpPr>
        <p:spPr>
          <a:xfrm flipV="1">
            <a:off x="1449104" y="3189767"/>
            <a:ext cx="2221196" cy="80163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a:extLst>
              <a:ext uri="{FF2B5EF4-FFF2-40B4-BE49-F238E27FC236}">
                <a16:creationId xmlns:a16="http://schemas.microsoft.com/office/drawing/2014/main" id="{1C72A235-4529-F3A3-CA17-2C51945380BD}"/>
              </a:ext>
            </a:extLst>
          </p:cNvPr>
          <p:cNvCxnSpPr>
            <a:cxnSpLocks/>
          </p:cNvCxnSpPr>
          <p:nvPr/>
        </p:nvCxnSpPr>
        <p:spPr>
          <a:xfrm>
            <a:off x="1449104" y="3991399"/>
            <a:ext cx="3973796" cy="32316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A0F2CCB0-9560-FB25-77C9-FBFCD7A4046E}"/>
              </a:ext>
            </a:extLst>
          </p:cNvPr>
          <p:cNvCxnSpPr>
            <a:stCxn id="5" idx="3"/>
          </p:cNvCxnSpPr>
          <p:nvPr/>
        </p:nvCxnSpPr>
        <p:spPr>
          <a:xfrm>
            <a:off x="1449104" y="3991399"/>
            <a:ext cx="4951696" cy="69490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904AFFBD-FEC0-B1F2-C86A-E3ED8F0B7E32}"/>
              </a:ext>
            </a:extLst>
          </p:cNvPr>
          <p:cNvCxnSpPr>
            <a:cxnSpLocks/>
            <a:stCxn id="5" idx="3"/>
          </p:cNvCxnSpPr>
          <p:nvPr/>
        </p:nvCxnSpPr>
        <p:spPr>
          <a:xfrm flipV="1">
            <a:off x="1449104" y="3829816"/>
            <a:ext cx="2429613" cy="16158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625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01DA1-4547-18BE-0AD2-C64E4A8C2A82}"/>
              </a:ext>
            </a:extLst>
          </p:cNvPr>
          <p:cNvSpPr>
            <a:spLocks noGrp="1"/>
          </p:cNvSpPr>
          <p:nvPr>
            <p:ph type="title"/>
          </p:nvPr>
        </p:nvSpPr>
        <p:spPr/>
        <p:txBody>
          <a:bodyPr/>
          <a:lstStyle/>
          <a:p>
            <a:r>
              <a:rPr lang="en-US" dirty="0"/>
              <a:t>Introduction - Sources</a:t>
            </a:r>
          </a:p>
        </p:txBody>
      </p:sp>
      <p:pic>
        <p:nvPicPr>
          <p:cNvPr id="4" name="Content Placeholder 3" descr="A table with a number of electrical components&#10;&#10;Description automatically generated with medium confidence">
            <a:extLst>
              <a:ext uri="{FF2B5EF4-FFF2-40B4-BE49-F238E27FC236}">
                <a16:creationId xmlns:a16="http://schemas.microsoft.com/office/drawing/2014/main" id="{77F41267-C5C2-34FF-AF0D-0A3D7158817E}"/>
              </a:ext>
            </a:extLst>
          </p:cNvPr>
          <p:cNvPicPr>
            <a:picLocks noGrp="1" noChangeAspect="1"/>
          </p:cNvPicPr>
          <p:nvPr>
            <p:ph idx="1"/>
          </p:nvPr>
        </p:nvPicPr>
        <p:blipFill>
          <a:blip r:embed="rId2"/>
          <a:stretch>
            <a:fillRect/>
          </a:stretch>
        </p:blipFill>
        <p:spPr>
          <a:xfrm>
            <a:off x="1714768" y="1433198"/>
            <a:ext cx="7674892" cy="5059677"/>
          </a:xfrm>
          <a:prstGeom prst="rect">
            <a:avLst/>
          </a:prstGeom>
        </p:spPr>
      </p:pic>
    </p:spTree>
    <p:extLst>
      <p:ext uri="{BB962C8B-B14F-4D97-AF65-F5344CB8AC3E}">
        <p14:creationId xmlns:p14="http://schemas.microsoft.com/office/powerpoint/2010/main" val="795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F51E8-6F35-EF1F-5C5B-0BC78E40C235}"/>
              </a:ext>
            </a:extLst>
          </p:cNvPr>
          <p:cNvSpPr>
            <a:spLocks noGrp="1"/>
          </p:cNvSpPr>
          <p:nvPr>
            <p:ph type="title"/>
          </p:nvPr>
        </p:nvSpPr>
        <p:spPr/>
        <p:txBody>
          <a:bodyPr/>
          <a:lstStyle/>
          <a:p>
            <a:r>
              <a:rPr lang="en-US" dirty="0"/>
              <a:t>Introduction - Harmonics</a:t>
            </a:r>
          </a:p>
        </p:txBody>
      </p:sp>
      <p:pic>
        <p:nvPicPr>
          <p:cNvPr id="4" name="Content Placeholder 3" descr="A yellow line on a black background&#10;&#10;Description automatically generated">
            <a:extLst>
              <a:ext uri="{FF2B5EF4-FFF2-40B4-BE49-F238E27FC236}">
                <a16:creationId xmlns:a16="http://schemas.microsoft.com/office/drawing/2014/main" id="{50EC3423-7C1C-5597-ADFA-3F0438D4A6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550" y="1353163"/>
            <a:ext cx="6486793" cy="1325562"/>
          </a:xfrm>
          <a:prstGeom prst="rect">
            <a:avLst/>
          </a:prstGeom>
        </p:spPr>
      </p:pic>
      <p:pic>
        <p:nvPicPr>
          <p:cNvPr id="5" name="Picture 4" descr="A screen shot of a graph&#10;&#10;Description automatically generated">
            <a:extLst>
              <a:ext uri="{FF2B5EF4-FFF2-40B4-BE49-F238E27FC236}">
                <a16:creationId xmlns:a16="http://schemas.microsoft.com/office/drawing/2014/main" id="{71F6B6CF-9CF8-B7FB-A5C9-37FD04378353}"/>
              </a:ext>
            </a:extLst>
          </p:cNvPr>
          <p:cNvPicPr>
            <a:picLocks noChangeAspect="1"/>
          </p:cNvPicPr>
          <p:nvPr/>
        </p:nvPicPr>
        <p:blipFill>
          <a:blip r:embed="rId3"/>
          <a:stretch>
            <a:fillRect/>
          </a:stretch>
        </p:blipFill>
        <p:spPr>
          <a:xfrm>
            <a:off x="998550" y="2864802"/>
            <a:ext cx="6486793" cy="1311087"/>
          </a:xfrm>
          <a:prstGeom prst="rect">
            <a:avLst/>
          </a:prstGeom>
        </p:spPr>
      </p:pic>
      <p:pic>
        <p:nvPicPr>
          <p:cNvPr id="6" name="Picture 5">
            <a:extLst>
              <a:ext uri="{FF2B5EF4-FFF2-40B4-BE49-F238E27FC236}">
                <a16:creationId xmlns:a16="http://schemas.microsoft.com/office/drawing/2014/main" id="{EE7FE644-7D25-CECB-4FF6-27BC0BD18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550" y="4396763"/>
            <a:ext cx="6486793" cy="1277390"/>
          </a:xfrm>
          <a:prstGeom prst="rect">
            <a:avLst/>
          </a:prstGeom>
        </p:spPr>
      </p:pic>
      <p:sp>
        <p:nvSpPr>
          <p:cNvPr id="7" name="TextBox 6">
            <a:extLst>
              <a:ext uri="{FF2B5EF4-FFF2-40B4-BE49-F238E27FC236}">
                <a16:creationId xmlns:a16="http://schemas.microsoft.com/office/drawing/2014/main" id="{6C7E13C8-AA9F-8823-205C-21E9B4BCFB5F}"/>
              </a:ext>
            </a:extLst>
          </p:cNvPr>
          <p:cNvSpPr txBox="1"/>
          <p:nvPr/>
        </p:nvSpPr>
        <p:spPr>
          <a:xfrm>
            <a:off x="7561428" y="1852873"/>
            <a:ext cx="1935145" cy="369332"/>
          </a:xfrm>
          <a:prstGeom prst="rect">
            <a:avLst/>
          </a:prstGeom>
          <a:noFill/>
        </p:spPr>
        <p:txBody>
          <a:bodyPr wrap="none" rtlCol="0">
            <a:spAutoFit/>
          </a:bodyPr>
          <a:lstStyle/>
          <a:p>
            <a:r>
              <a:rPr lang="en-US" dirty="0"/>
              <a:t>60 Hertz - Normal</a:t>
            </a:r>
          </a:p>
        </p:txBody>
      </p:sp>
      <p:sp>
        <p:nvSpPr>
          <p:cNvPr id="8" name="TextBox 7">
            <a:extLst>
              <a:ext uri="{FF2B5EF4-FFF2-40B4-BE49-F238E27FC236}">
                <a16:creationId xmlns:a16="http://schemas.microsoft.com/office/drawing/2014/main" id="{F0AD4787-6C1F-3763-C071-85316132CDA9}"/>
              </a:ext>
            </a:extLst>
          </p:cNvPr>
          <p:cNvSpPr txBox="1"/>
          <p:nvPr/>
        </p:nvSpPr>
        <p:spPr>
          <a:xfrm>
            <a:off x="7561427" y="3162300"/>
            <a:ext cx="4544257" cy="646331"/>
          </a:xfrm>
          <a:prstGeom prst="rect">
            <a:avLst/>
          </a:prstGeom>
          <a:noFill/>
        </p:spPr>
        <p:txBody>
          <a:bodyPr wrap="none" rtlCol="0">
            <a:spAutoFit/>
          </a:bodyPr>
          <a:lstStyle/>
          <a:p>
            <a:r>
              <a:rPr lang="en-US" dirty="0"/>
              <a:t>2</a:t>
            </a:r>
            <a:r>
              <a:rPr lang="en-US" baseline="30000" dirty="0"/>
              <a:t>nd</a:t>
            </a:r>
            <a:r>
              <a:rPr lang="en-US" dirty="0"/>
              <a:t> Harmonic – Negative Sequence</a:t>
            </a:r>
          </a:p>
          <a:p>
            <a:r>
              <a:rPr lang="en-US" dirty="0"/>
              <a:t>Creates Heating in Motors and Transformers</a:t>
            </a:r>
          </a:p>
        </p:txBody>
      </p:sp>
      <p:sp>
        <p:nvSpPr>
          <p:cNvPr id="9" name="TextBox 8">
            <a:extLst>
              <a:ext uri="{FF2B5EF4-FFF2-40B4-BE49-F238E27FC236}">
                <a16:creationId xmlns:a16="http://schemas.microsoft.com/office/drawing/2014/main" id="{F75DD624-8357-D62A-A6A3-0179EE80299F}"/>
              </a:ext>
            </a:extLst>
          </p:cNvPr>
          <p:cNvSpPr txBox="1"/>
          <p:nvPr/>
        </p:nvSpPr>
        <p:spPr>
          <a:xfrm>
            <a:off x="7561426" y="4712292"/>
            <a:ext cx="4553426" cy="646331"/>
          </a:xfrm>
          <a:prstGeom prst="rect">
            <a:avLst/>
          </a:prstGeom>
          <a:noFill/>
        </p:spPr>
        <p:txBody>
          <a:bodyPr wrap="none" rtlCol="0">
            <a:spAutoFit/>
          </a:bodyPr>
          <a:lstStyle/>
          <a:p>
            <a:r>
              <a:rPr lang="en-US" dirty="0"/>
              <a:t>3</a:t>
            </a:r>
            <a:r>
              <a:rPr lang="en-US" baseline="30000" dirty="0"/>
              <a:t>rd</a:t>
            </a:r>
            <a:r>
              <a:rPr lang="en-US" dirty="0"/>
              <a:t> Harmonic – </a:t>
            </a:r>
            <a:r>
              <a:rPr lang="en-US" dirty="0" err="1"/>
              <a:t>Triplen</a:t>
            </a:r>
            <a:r>
              <a:rPr lang="en-US" dirty="0"/>
              <a:t> – Zero Sequence</a:t>
            </a:r>
          </a:p>
          <a:p>
            <a:r>
              <a:rPr lang="en-US" dirty="0"/>
              <a:t>Flow in the neutral, in phase on all 3 phases.</a:t>
            </a:r>
          </a:p>
        </p:txBody>
      </p:sp>
      <p:pic>
        <p:nvPicPr>
          <p:cNvPr id="10" name="Content Placeholder 4">
            <a:extLst>
              <a:ext uri="{FF2B5EF4-FFF2-40B4-BE49-F238E27FC236}">
                <a16:creationId xmlns:a16="http://schemas.microsoft.com/office/drawing/2014/main" id="{480CDA08-283E-F9C4-44DB-AB242E7AFDF5}"/>
              </a:ext>
            </a:extLst>
          </p:cNvPr>
          <p:cNvPicPr>
            <a:picLocks noChangeAspect="1"/>
          </p:cNvPicPr>
          <p:nvPr/>
        </p:nvPicPr>
        <p:blipFill>
          <a:blip r:embed="rId5"/>
          <a:stretch>
            <a:fillRect/>
          </a:stretch>
        </p:blipFill>
        <p:spPr>
          <a:xfrm>
            <a:off x="998550" y="5674153"/>
            <a:ext cx="6562876" cy="1112816"/>
          </a:xfrm>
          <a:prstGeom prst="rect">
            <a:avLst/>
          </a:prstGeom>
        </p:spPr>
      </p:pic>
      <p:sp>
        <p:nvSpPr>
          <p:cNvPr id="11" name="TextBox 10">
            <a:extLst>
              <a:ext uri="{FF2B5EF4-FFF2-40B4-BE49-F238E27FC236}">
                <a16:creationId xmlns:a16="http://schemas.microsoft.com/office/drawing/2014/main" id="{D4A1498A-23AE-B16B-CAB9-27600EAA3188}"/>
              </a:ext>
            </a:extLst>
          </p:cNvPr>
          <p:cNvSpPr txBox="1"/>
          <p:nvPr/>
        </p:nvSpPr>
        <p:spPr>
          <a:xfrm>
            <a:off x="7638574" y="5846544"/>
            <a:ext cx="4234814" cy="646331"/>
          </a:xfrm>
          <a:prstGeom prst="rect">
            <a:avLst/>
          </a:prstGeom>
          <a:noFill/>
        </p:spPr>
        <p:txBody>
          <a:bodyPr wrap="none" rtlCol="0">
            <a:spAutoFit/>
          </a:bodyPr>
          <a:lstStyle/>
          <a:p>
            <a:r>
              <a:rPr lang="en-US" dirty="0"/>
              <a:t>Total Harmonic Distortion - </a:t>
            </a:r>
          </a:p>
          <a:p>
            <a:r>
              <a:rPr lang="en-US" dirty="0"/>
              <a:t>Provides a sense of the overall distortion.</a:t>
            </a:r>
          </a:p>
        </p:txBody>
      </p:sp>
    </p:spTree>
    <p:extLst>
      <p:ext uri="{BB962C8B-B14F-4D97-AF65-F5344CB8AC3E}">
        <p14:creationId xmlns:p14="http://schemas.microsoft.com/office/powerpoint/2010/main" val="402691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1693-5807-674C-BE26-53C5AEF5AEFA}"/>
              </a:ext>
            </a:extLst>
          </p:cNvPr>
          <p:cNvSpPr>
            <a:spLocks noGrp="1"/>
          </p:cNvSpPr>
          <p:nvPr>
            <p:ph type="title"/>
          </p:nvPr>
        </p:nvSpPr>
        <p:spPr/>
        <p:txBody>
          <a:bodyPr/>
          <a:lstStyle/>
          <a:p>
            <a:r>
              <a:rPr lang="en-US" dirty="0"/>
              <a:t>Introduction – Spectra</a:t>
            </a:r>
          </a:p>
        </p:txBody>
      </p:sp>
      <p:pic>
        <p:nvPicPr>
          <p:cNvPr id="8" name="Content Placeholder 7" descr="A screenshot of a cell phone&#10;&#10;Description automatically generated">
            <a:extLst>
              <a:ext uri="{FF2B5EF4-FFF2-40B4-BE49-F238E27FC236}">
                <a16:creationId xmlns:a16="http://schemas.microsoft.com/office/drawing/2014/main" id="{D0F6F569-0E9B-83EC-70C0-F9FB113AFA3F}"/>
              </a:ext>
            </a:extLst>
          </p:cNvPr>
          <p:cNvPicPr>
            <a:picLocks noGrp="1" noChangeAspect="1"/>
          </p:cNvPicPr>
          <p:nvPr>
            <p:ph idx="1"/>
          </p:nvPr>
        </p:nvPicPr>
        <p:blipFill>
          <a:blip r:embed="rId2"/>
          <a:stretch>
            <a:fillRect/>
          </a:stretch>
        </p:blipFill>
        <p:spPr>
          <a:xfrm>
            <a:off x="1950467" y="1439630"/>
            <a:ext cx="8291065" cy="5053245"/>
          </a:xfrm>
          <a:prstGeom prst="rect">
            <a:avLst/>
          </a:prstGeom>
        </p:spPr>
      </p:pic>
      <p:sp>
        <p:nvSpPr>
          <p:cNvPr id="4" name="TextBox 3">
            <a:extLst>
              <a:ext uri="{FF2B5EF4-FFF2-40B4-BE49-F238E27FC236}">
                <a16:creationId xmlns:a16="http://schemas.microsoft.com/office/drawing/2014/main" id="{436AFF79-8E54-EB94-D281-AB90DBA64566}"/>
              </a:ext>
            </a:extLst>
          </p:cNvPr>
          <p:cNvSpPr txBox="1"/>
          <p:nvPr/>
        </p:nvSpPr>
        <p:spPr>
          <a:xfrm>
            <a:off x="4100362" y="2069432"/>
            <a:ext cx="1328285" cy="369332"/>
          </a:xfrm>
          <a:prstGeom prst="rect">
            <a:avLst/>
          </a:prstGeom>
          <a:solidFill>
            <a:schemeClr val="bg1"/>
          </a:solidFill>
        </p:spPr>
        <p:txBody>
          <a:bodyPr wrap="square" rtlCol="0">
            <a:spAutoFit/>
          </a:bodyPr>
          <a:lstStyle/>
          <a:p>
            <a:r>
              <a:rPr lang="en-US" dirty="0"/>
              <a:t>Turbine 1</a:t>
            </a:r>
          </a:p>
        </p:txBody>
      </p:sp>
      <p:sp>
        <p:nvSpPr>
          <p:cNvPr id="5" name="TextBox 4">
            <a:extLst>
              <a:ext uri="{FF2B5EF4-FFF2-40B4-BE49-F238E27FC236}">
                <a16:creationId xmlns:a16="http://schemas.microsoft.com/office/drawing/2014/main" id="{9A2739F5-8555-00F9-3CDD-7FC8D9F243D3}"/>
              </a:ext>
            </a:extLst>
          </p:cNvPr>
          <p:cNvSpPr txBox="1"/>
          <p:nvPr/>
        </p:nvSpPr>
        <p:spPr>
          <a:xfrm>
            <a:off x="4100361" y="2542027"/>
            <a:ext cx="1328285" cy="369332"/>
          </a:xfrm>
          <a:prstGeom prst="rect">
            <a:avLst/>
          </a:prstGeom>
          <a:solidFill>
            <a:schemeClr val="bg1"/>
          </a:solidFill>
        </p:spPr>
        <p:txBody>
          <a:bodyPr wrap="square" rtlCol="0">
            <a:spAutoFit/>
          </a:bodyPr>
          <a:lstStyle/>
          <a:p>
            <a:r>
              <a:rPr lang="en-US" dirty="0"/>
              <a:t>Turbine 2</a:t>
            </a:r>
          </a:p>
        </p:txBody>
      </p:sp>
      <p:sp>
        <p:nvSpPr>
          <p:cNvPr id="7" name="TextBox 6">
            <a:extLst>
              <a:ext uri="{FF2B5EF4-FFF2-40B4-BE49-F238E27FC236}">
                <a16:creationId xmlns:a16="http://schemas.microsoft.com/office/drawing/2014/main" id="{EDA4388F-F50F-56A1-2A86-F46094D8EB6D}"/>
              </a:ext>
            </a:extLst>
          </p:cNvPr>
          <p:cNvSpPr txBox="1"/>
          <p:nvPr/>
        </p:nvSpPr>
        <p:spPr>
          <a:xfrm>
            <a:off x="4090735" y="2963879"/>
            <a:ext cx="1328285" cy="369332"/>
          </a:xfrm>
          <a:prstGeom prst="rect">
            <a:avLst/>
          </a:prstGeom>
          <a:solidFill>
            <a:schemeClr val="bg1"/>
          </a:solidFill>
        </p:spPr>
        <p:txBody>
          <a:bodyPr wrap="square" rtlCol="0">
            <a:spAutoFit/>
          </a:bodyPr>
          <a:lstStyle/>
          <a:p>
            <a:r>
              <a:rPr lang="en-US" dirty="0"/>
              <a:t>Turbine 3</a:t>
            </a:r>
          </a:p>
        </p:txBody>
      </p:sp>
    </p:spTree>
    <p:extLst>
      <p:ext uri="{BB962C8B-B14F-4D97-AF65-F5344CB8AC3E}">
        <p14:creationId xmlns:p14="http://schemas.microsoft.com/office/powerpoint/2010/main" val="410851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F80E8-3069-88B9-9768-BFD826FE3409}"/>
              </a:ext>
            </a:extLst>
          </p:cNvPr>
          <p:cNvSpPr>
            <a:spLocks noGrp="1"/>
          </p:cNvSpPr>
          <p:nvPr>
            <p:ph type="title"/>
          </p:nvPr>
        </p:nvSpPr>
        <p:spPr/>
        <p:txBody>
          <a:bodyPr/>
          <a:lstStyle/>
          <a:p>
            <a:r>
              <a:rPr lang="en-US" dirty="0"/>
              <a:t>Introduction – Inter, Sub, Supra Harmonics</a:t>
            </a:r>
          </a:p>
        </p:txBody>
      </p:sp>
      <p:pic>
        <p:nvPicPr>
          <p:cNvPr id="4" name="Content Placeholder 3" descr="A graph of a number of objects&#10;&#10;Description automatically generated with medium confidence">
            <a:extLst>
              <a:ext uri="{FF2B5EF4-FFF2-40B4-BE49-F238E27FC236}">
                <a16:creationId xmlns:a16="http://schemas.microsoft.com/office/drawing/2014/main" id="{25CFB70C-16AE-1BB5-5999-67D1A97BB107}"/>
              </a:ext>
            </a:extLst>
          </p:cNvPr>
          <p:cNvPicPr>
            <a:picLocks noGrp="1" noChangeAspect="1"/>
          </p:cNvPicPr>
          <p:nvPr>
            <p:ph idx="1"/>
          </p:nvPr>
        </p:nvPicPr>
        <p:blipFill>
          <a:blip r:embed="rId2"/>
          <a:stretch>
            <a:fillRect/>
          </a:stretch>
        </p:blipFill>
        <p:spPr>
          <a:xfrm>
            <a:off x="428199" y="1359592"/>
            <a:ext cx="7078070" cy="4969510"/>
          </a:xfrm>
          <a:prstGeom prst="rect">
            <a:avLst/>
          </a:prstGeom>
        </p:spPr>
      </p:pic>
      <p:pic>
        <p:nvPicPr>
          <p:cNvPr id="5" name="Picture 4" descr="A graph of a frequency&#10;&#10;Description automatically generated with medium confidence">
            <a:extLst>
              <a:ext uri="{FF2B5EF4-FFF2-40B4-BE49-F238E27FC236}">
                <a16:creationId xmlns:a16="http://schemas.microsoft.com/office/drawing/2014/main" id="{76E93A21-1DA3-3250-84DA-D564DA087846}"/>
              </a:ext>
            </a:extLst>
          </p:cNvPr>
          <p:cNvPicPr>
            <a:picLocks noChangeAspect="1"/>
          </p:cNvPicPr>
          <p:nvPr/>
        </p:nvPicPr>
        <p:blipFill>
          <a:blip r:embed="rId3"/>
          <a:stretch>
            <a:fillRect/>
          </a:stretch>
        </p:blipFill>
        <p:spPr>
          <a:xfrm>
            <a:off x="7506269" y="1525140"/>
            <a:ext cx="7301552" cy="463841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1F4B1BC3-8A96-C581-37DB-E82FA57177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63709" y="1525140"/>
            <a:ext cx="7375745" cy="4638414"/>
          </a:xfrm>
          <a:prstGeom prst="rect">
            <a:avLst/>
          </a:prstGeom>
          <a:noFill/>
          <a:ln>
            <a:noFill/>
          </a:ln>
        </p:spPr>
      </p:pic>
    </p:spTree>
    <p:extLst>
      <p:ext uri="{BB962C8B-B14F-4D97-AF65-F5344CB8AC3E}">
        <p14:creationId xmlns:p14="http://schemas.microsoft.com/office/powerpoint/2010/main" val="533117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CC0E9-7391-FF2F-3701-02B613CE2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C0AC7-B8F2-2B68-3A50-59CAA1B42B7B}"/>
              </a:ext>
            </a:extLst>
          </p:cNvPr>
          <p:cNvSpPr>
            <a:spLocks noGrp="1"/>
          </p:cNvSpPr>
          <p:nvPr>
            <p:ph type="title"/>
          </p:nvPr>
        </p:nvSpPr>
        <p:spPr/>
        <p:txBody>
          <a:bodyPr/>
          <a:lstStyle/>
          <a:p>
            <a:r>
              <a:rPr lang="en-US" dirty="0"/>
              <a:t>Introduction – Inter, Sub, Supra Harmonics</a:t>
            </a:r>
          </a:p>
        </p:txBody>
      </p:sp>
      <p:pic>
        <p:nvPicPr>
          <p:cNvPr id="4" name="Content Placeholder 3" descr="A graph of a number of objects&#10;&#10;Description automatically generated with medium confidence">
            <a:extLst>
              <a:ext uri="{FF2B5EF4-FFF2-40B4-BE49-F238E27FC236}">
                <a16:creationId xmlns:a16="http://schemas.microsoft.com/office/drawing/2014/main" id="{905A1458-32F4-8398-216C-117E1D45029D}"/>
              </a:ext>
            </a:extLst>
          </p:cNvPr>
          <p:cNvPicPr>
            <a:picLocks noGrp="1" noChangeAspect="1"/>
          </p:cNvPicPr>
          <p:nvPr>
            <p:ph idx="1"/>
          </p:nvPr>
        </p:nvPicPr>
        <p:blipFill>
          <a:blip r:embed="rId2"/>
          <a:stretch>
            <a:fillRect/>
          </a:stretch>
        </p:blipFill>
        <p:spPr>
          <a:xfrm>
            <a:off x="-5167394" y="1359592"/>
            <a:ext cx="7078070" cy="4969510"/>
          </a:xfrm>
          <a:prstGeom prst="rect">
            <a:avLst/>
          </a:prstGeom>
        </p:spPr>
      </p:pic>
      <p:pic>
        <p:nvPicPr>
          <p:cNvPr id="5" name="Picture 4" descr="A graph of a frequency&#10;&#10;Description automatically generated with medium confidence">
            <a:extLst>
              <a:ext uri="{FF2B5EF4-FFF2-40B4-BE49-F238E27FC236}">
                <a16:creationId xmlns:a16="http://schemas.microsoft.com/office/drawing/2014/main" id="{D73C9D7A-F49B-2D1D-C959-217C81ACB7EA}"/>
              </a:ext>
            </a:extLst>
          </p:cNvPr>
          <p:cNvPicPr>
            <a:picLocks noChangeAspect="1"/>
          </p:cNvPicPr>
          <p:nvPr/>
        </p:nvPicPr>
        <p:blipFill>
          <a:blip r:embed="rId3"/>
          <a:stretch>
            <a:fillRect/>
          </a:stretch>
        </p:blipFill>
        <p:spPr>
          <a:xfrm>
            <a:off x="1910676" y="1525140"/>
            <a:ext cx="7301552" cy="463841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FCE81AE8-AAAD-361A-50BA-FEF5EEDC4B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68116" y="1525140"/>
            <a:ext cx="7375745" cy="4638414"/>
          </a:xfrm>
          <a:prstGeom prst="rect">
            <a:avLst/>
          </a:prstGeom>
          <a:noFill/>
          <a:ln>
            <a:noFill/>
          </a:ln>
        </p:spPr>
      </p:pic>
    </p:spTree>
    <p:extLst>
      <p:ext uri="{BB962C8B-B14F-4D97-AF65-F5344CB8AC3E}">
        <p14:creationId xmlns:p14="http://schemas.microsoft.com/office/powerpoint/2010/main" val="3564737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1004</Words>
  <Application>Microsoft Office PowerPoint</Application>
  <PresentationFormat>Widescreen</PresentationFormat>
  <Paragraphs>157</Paragraphs>
  <Slides>26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Aptos</vt:lpstr>
      <vt:lpstr>Aptos Display</vt:lpstr>
      <vt:lpstr>Arial</vt:lpstr>
      <vt:lpstr>Calibri</vt:lpstr>
      <vt:lpstr>Calibri Light</vt:lpstr>
      <vt:lpstr>Symbol</vt:lpstr>
      <vt:lpstr>Trebuchet MS</vt:lpstr>
      <vt:lpstr>Wingdings 3</vt:lpstr>
      <vt:lpstr>Facet</vt:lpstr>
      <vt:lpstr>Office Theme</vt:lpstr>
      <vt:lpstr>Custom Design</vt:lpstr>
      <vt:lpstr>PowerPoint Presentation</vt:lpstr>
      <vt:lpstr>Outline</vt:lpstr>
      <vt:lpstr>Introduction – Traditional Grid</vt:lpstr>
      <vt:lpstr>Introduction – Contemporary Grid</vt:lpstr>
      <vt:lpstr>Introduction - Sources</vt:lpstr>
      <vt:lpstr>Introduction - Harmonics</vt:lpstr>
      <vt:lpstr>Introduction – Spectra</vt:lpstr>
      <vt:lpstr>Introduction – Inter, Sub, Supra Harmonics</vt:lpstr>
      <vt:lpstr>Introduction – Inter, Sub, Supra Harmonics</vt:lpstr>
      <vt:lpstr>Introduction – Inter, Sub, Supra Harmonics</vt:lpstr>
      <vt:lpstr>Measurement – Frequency Response</vt:lpstr>
      <vt:lpstr>Measurement – Magnitude Phase Errors</vt:lpstr>
      <vt:lpstr>Measurement - Sampling Rate</vt:lpstr>
      <vt:lpstr>Effects - Power Systems</vt:lpstr>
      <vt:lpstr>Effects – Grid Connected Equipment</vt:lpstr>
      <vt:lpstr>Limits / Standards – IEEE 519</vt:lpstr>
      <vt:lpstr>Limits / Standards – IEEE 519</vt:lpstr>
      <vt:lpstr>Limits / Standards – IEC 61000-4-7</vt:lpstr>
      <vt:lpstr>Limits / Standards – Distributed Energy Resources (DER)</vt:lpstr>
      <vt:lpstr>Limits / Standards – IEEE 1409</vt:lpstr>
      <vt:lpstr>Limits / Standards – MIL-STD-461</vt:lpstr>
      <vt:lpstr>Limits / Standards – Others</vt:lpstr>
      <vt:lpstr>Case Studies - Distribution</vt:lpstr>
      <vt:lpstr>Case Studies – EV Charging / Renewables</vt:lpstr>
      <vt:lpstr>Case Studies - Transmission</vt:lpstr>
      <vt:lpstr>Presentation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Laughner</dc:creator>
  <cp:lastModifiedBy>Theo Laughner</cp:lastModifiedBy>
  <cp:revision>11</cp:revision>
  <dcterms:created xsi:type="dcterms:W3CDTF">2024-05-15T20:35:55Z</dcterms:created>
  <dcterms:modified xsi:type="dcterms:W3CDTF">2025-04-22T18:37:10Z</dcterms:modified>
</cp:coreProperties>
</file>