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4.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5.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918" r:id="rId4"/>
    <p:sldMasterId id="2147483944" r:id="rId5"/>
    <p:sldMasterId id="2147484118" r:id="rId6"/>
    <p:sldMasterId id="2147484219" r:id="rId7"/>
    <p:sldMasterId id="2147484433" r:id="rId8"/>
    <p:sldMasterId id="2147484439" r:id="rId9"/>
  </p:sldMasterIdLst>
  <p:notesMasterIdLst>
    <p:notesMasterId r:id="rId24"/>
  </p:notesMasterIdLst>
  <p:handoutMasterIdLst>
    <p:handoutMasterId r:id="rId25"/>
  </p:handoutMasterIdLst>
  <p:sldIdLst>
    <p:sldId id="257" r:id="rId10"/>
    <p:sldId id="2147474764" r:id="rId11"/>
    <p:sldId id="2147474761" r:id="rId12"/>
    <p:sldId id="2147474766" r:id="rId13"/>
    <p:sldId id="2147474767" r:id="rId14"/>
    <p:sldId id="2147474768" r:id="rId15"/>
    <p:sldId id="2147474769" r:id="rId16"/>
    <p:sldId id="2147474771" r:id="rId17"/>
    <p:sldId id="2147474774" r:id="rId18"/>
    <p:sldId id="2147474770" r:id="rId19"/>
    <p:sldId id="2147474772" r:id="rId20"/>
    <p:sldId id="2147474773" r:id="rId21"/>
    <p:sldId id="2147474763" r:id="rId22"/>
    <p:sldId id="2147474755" r:id="rId23"/>
  </p:sldIdLst>
  <p:sldSz cx="12192000" cy="6858000"/>
  <p:notesSz cx="9296400" cy="7010400"/>
  <p:embeddedFontLst>
    <p:embeddedFont>
      <p:font typeface="Biome" panose="020B0503030204020804" pitchFamily="34" charset="0"/>
      <p:regular r:id="rId26"/>
      <p:italic r:id="rId27"/>
    </p:embeddedFont>
    <p:embeddedFont>
      <p:font typeface="GE Inspira Pitch" panose="020B0604020202020204" charset="0"/>
      <p:regular r:id="rId28"/>
      <p:bold r:id="rId29"/>
      <p:italic r:id="rId30"/>
      <p:boldItalic r:id="rId31"/>
    </p:embeddedFont>
    <p:embeddedFont>
      <p:font typeface="GE Inspira Sans" panose="020B0503060000000003" pitchFamily="34" charset="0"/>
      <p:regular r:id="rId32"/>
      <p:bold r:id="rId33"/>
      <p:italic r:id="rId34"/>
      <p:boldItalic r:id="rId35"/>
    </p:embeddedFont>
    <p:embeddedFont>
      <p:font typeface="Inter" panose="020B0502030000000004" pitchFamily="34" charset="0"/>
      <p:regular r:id="rId36"/>
      <p:bold r:id="rId37"/>
      <p:italic r:id="rId38"/>
      <p:boldItalic r:id="rId39"/>
    </p:embeddedFont>
    <p:embeddedFont>
      <p:font typeface="Trebuchet MS" panose="020B0603020202020204" pitchFamily="34" charset="0"/>
      <p:regular r:id="rId40"/>
      <p:bold r:id="rId41"/>
      <p:italic r:id="rId42"/>
      <p:boldItalic r:id="rId43"/>
    </p:embeddedFont>
    <p:embeddedFont>
      <p:font typeface="Verdana" panose="020B0604030504040204" pitchFamily="34" charset="0"/>
      <p:regular r:id="rId44"/>
      <p:bold r:id="rId45"/>
      <p:italic r:id="rId46"/>
      <p:boldItalic r:id="rId47"/>
    </p:embeddedFont>
    <p:embeddedFont>
      <p:font typeface="Wingdings 2" panose="05020102010507070707" pitchFamily="18" charset="2"/>
      <p:regular r:id="rId48"/>
    </p:embeddedFont>
    <p:embeddedFont>
      <p:font typeface="Wingdings 3" panose="05040102010807070707" pitchFamily="18" charset="2"/>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60"/>
    <a:srgbClr val="CC3399"/>
    <a:srgbClr val="FF66CE"/>
    <a:srgbClr val="000000"/>
    <a:srgbClr val="FFFFCC"/>
    <a:srgbClr val="FF7C80"/>
    <a:srgbClr val="663300"/>
    <a:srgbClr val="33CC33"/>
    <a:srgbClr val="FFFFFF"/>
    <a:srgbClr val="B3DB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0" autoAdjust="0"/>
    <p:restoredTop sz="93124" autoAdjust="0"/>
  </p:normalViewPr>
  <p:slideViewPr>
    <p:cSldViewPr snapToGrid="0" snapToObjects="1">
      <p:cViewPr varScale="1">
        <p:scale>
          <a:sx n="74" d="100"/>
          <a:sy n="74" d="100"/>
        </p:scale>
        <p:origin x="950" y="8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8" Type="http://schemas.openxmlformats.org/officeDocument/2006/relationships/slideMaster" Target="slideMasters/slideMaster5.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29C590-4AB0-4479-9244-779A0F07DC71}"/>
              </a:ext>
            </a:extLst>
          </p:cNvPr>
          <p:cNvSpPr>
            <a:spLocks noGrp="1"/>
          </p:cNvSpPr>
          <p:nvPr>
            <p:ph type="hdr" sz="quarter"/>
          </p:nvPr>
        </p:nvSpPr>
        <p:spPr>
          <a:xfrm>
            <a:off x="0" y="1"/>
            <a:ext cx="4028440" cy="351737"/>
          </a:xfrm>
          <a:prstGeom prst="rect">
            <a:avLst/>
          </a:prstGeom>
        </p:spPr>
        <p:txBody>
          <a:bodyPr vert="horz" lIns="93158" tIns="46580" rIns="93158" bIns="46580" rtlCol="0"/>
          <a:lstStyle>
            <a:lvl1pPr algn="l">
              <a:defRPr sz="1300"/>
            </a:lvl1pPr>
          </a:lstStyle>
          <a:p>
            <a:endParaRPr lang="en-GB" dirty="0"/>
          </a:p>
        </p:txBody>
      </p:sp>
      <p:sp>
        <p:nvSpPr>
          <p:cNvPr id="3" name="Date Placeholder 2">
            <a:extLst>
              <a:ext uri="{FF2B5EF4-FFF2-40B4-BE49-F238E27FC236}">
                <a16:creationId xmlns:a16="http://schemas.microsoft.com/office/drawing/2014/main" id="{80E99F12-7134-4679-8321-DAAC06E40E06}"/>
              </a:ext>
            </a:extLst>
          </p:cNvPr>
          <p:cNvSpPr>
            <a:spLocks noGrp="1"/>
          </p:cNvSpPr>
          <p:nvPr>
            <p:ph type="dt" sz="quarter" idx="1"/>
          </p:nvPr>
        </p:nvSpPr>
        <p:spPr>
          <a:xfrm>
            <a:off x="5265809" y="1"/>
            <a:ext cx="4028440" cy="351737"/>
          </a:xfrm>
          <a:prstGeom prst="rect">
            <a:avLst/>
          </a:prstGeom>
        </p:spPr>
        <p:txBody>
          <a:bodyPr vert="horz" lIns="93158" tIns="46580" rIns="93158" bIns="46580" rtlCol="0"/>
          <a:lstStyle>
            <a:lvl1pPr algn="r">
              <a:defRPr sz="1300"/>
            </a:lvl1pPr>
          </a:lstStyle>
          <a:p>
            <a:fld id="{3F614C6B-E640-4337-AF3B-C40ED958C414}" type="datetimeFigureOut">
              <a:rPr lang="en-GB" smtClean="0"/>
              <a:t>17/04/2025</a:t>
            </a:fld>
            <a:endParaRPr lang="en-GB" dirty="0"/>
          </a:p>
        </p:txBody>
      </p:sp>
      <p:sp>
        <p:nvSpPr>
          <p:cNvPr id="4" name="Footer Placeholder 3">
            <a:extLst>
              <a:ext uri="{FF2B5EF4-FFF2-40B4-BE49-F238E27FC236}">
                <a16:creationId xmlns:a16="http://schemas.microsoft.com/office/drawing/2014/main" id="{28F0D546-2F75-4ECC-BB7D-805D4E9AD97E}"/>
              </a:ext>
            </a:extLst>
          </p:cNvPr>
          <p:cNvSpPr>
            <a:spLocks noGrp="1"/>
          </p:cNvSpPr>
          <p:nvPr>
            <p:ph type="ftr" sz="quarter" idx="2"/>
          </p:nvPr>
        </p:nvSpPr>
        <p:spPr>
          <a:xfrm>
            <a:off x="0" y="6658665"/>
            <a:ext cx="4028440" cy="351736"/>
          </a:xfrm>
          <a:prstGeom prst="rect">
            <a:avLst/>
          </a:prstGeom>
        </p:spPr>
        <p:txBody>
          <a:bodyPr vert="horz" lIns="93158" tIns="46580" rIns="93158" bIns="46580" rtlCol="0" anchor="b"/>
          <a:lstStyle>
            <a:lvl1pPr algn="l">
              <a:defRPr sz="1300"/>
            </a:lvl1pPr>
          </a:lstStyle>
          <a:p>
            <a:endParaRPr lang="en-GB" dirty="0"/>
          </a:p>
        </p:txBody>
      </p:sp>
      <p:sp>
        <p:nvSpPr>
          <p:cNvPr id="5" name="Slide Number Placeholder 4">
            <a:extLst>
              <a:ext uri="{FF2B5EF4-FFF2-40B4-BE49-F238E27FC236}">
                <a16:creationId xmlns:a16="http://schemas.microsoft.com/office/drawing/2014/main" id="{DD14D90E-AB2F-4EB2-B20B-8BC425E2ED7B}"/>
              </a:ext>
            </a:extLst>
          </p:cNvPr>
          <p:cNvSpPr>
            <a:spLocks noGrp="1"/>
          </p:cNvSpPr>
          <p:nvPr>
            <p:ph type="sldNum" sz="quarter" idx="3"/>
          </p:nvPr>
        </p:nvSpPr>
        <p:spPr>
          <a:xfrm>
            <a:off x="5265809" y="6658665"/>
            <a:ext cx="4028440" cy="351736"/>
          </a:xfrm>
          <a:prstGeom prst="rect">
            <a:avLst/>
          </a:prstGeom>
        </p:spPr>
        <p:txBody>
          <a:bodyPr vert="horz" lIns="93158" tIns="46580" rIns="93158" bIns="46580" rtlCol="0" anchor="b"/>
          <a:lstStyle>
            <a:lvl1pPr algn="r">
              <a:defRPr sz="1300"/>
            </a:lvl1pPr>
          </a:lstStyle>
          <a:p>
            <a:fld id="{69FFC5AD-C90F-49C1-9074-5563DFA1C48C}" type="slidenum">
              <a:rPr lang="en-GB" smtClean="0"/>
              <a:t>‹#›</a:t>
            </a:fld>
            <a:endParaRPr lang="en-GB" dirty="0"/>
          </a:p>
        </p:txBody>
      </p:sp>
    </p:spTree>
    <p:extLst>
      <p:ext uri="{BB962C8B-B14F-4D97-AF65-F5344CB8AC3E}">
        <p14:creationId xmlns:p14="http://schemas.microsoft.com/office/powerpoint/2010/main" val="2133778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58" tIns="46580" rIns="93158" bIns="46580" rtlCol="0"/>
          <a:lstStyle>
            <a:lvl1pPr algn="l">
              <a:defRPr sz="1300"/>
            </a:lvl1pPr>
          </a:lstStyle>
          <a:p>
            <a:endParaRPr lang="en-US" dirty="0"/>
          </a:p>
        </p:txBody>
      </p:sp>
      <p:sp>
        <p:nvSpPr>
          <p:cNvPr id="3" name="Date Placeholder 2"/>
          <p:cNvSpPr>
            <a:spLocks noGrp="1"/>
          </p:cNvSpPr>
          <p:nvPr>
            <p:ph type="dt" idx="1"/>
          </p:nvPr>
        </p:nvSpPr>
        <p:spPr>
          <a:xfrm>
            <a:off x="5265809" y="1"/>
            <a:ext cx="4028440" cy="351737"/>
          </a:xfrm>
          <a:prstGeom prst="rect">
            <a:avLst/>
          </a:prstGeom>
        </p:spPr>
        <p:txBody>
          <a:bodyPr vert="horz" lIns="93158" tIns="46580" rIns="93158" bIns="46580" rtlCol="0"/>
          <a:lstStyle>
            <a:lvl1pPr algn="r">
              <a:defRPr sz="1300"/>
            </a:lvl1pPr>
          </a:lstStyle>
          <a:p>
            <a:fld id="{A024E700-249A-6B41-B0C4-FF8143E74DEA}" type="datetimeFigureOut">
              <a:rPr lang="en-US" smtClean="0"/>
              <a:t>4/17/2025</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58" tIns="46580" rIns="93158" bIns="46580"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58" tIns="46580" rIns="93158"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5"/>
            <a:ext cx="4028440" cy="351736"/>
          </a:xfrm>
          <a:prstGeom prst="rect">
            <a:avLst/>
          </a:prstGeom>
        </p:spPr>
        <p:txBody>
          <a:bodyPr vert="horz" lIns="93158" tIns="46580" rIns="93158" bIns="46580" rtlCol="0" anchor="b"/>
          <a:lstStyle>
            <a:lvl1pPr algn="l">
              <a:defRPr sz="1300"/>
            </a:lvl1pPr>
          </a:lstStyle>
          <a:p>
            <a:endParaRPr lang="en-US" dirty="0"/>
          </a:p>
        </p:txBody>
      </p:sp>
      <p:sp>
        <p:nvSpPr>
          <p:cNvPr id="7" name="Slide Number Placeholder 6"/>
          <p:cNvSpPr>
            <a:spLocks noGrp="1"/>
          </p:cNvSpPr>
          <p:nvPr>
            <p:ph type="sldNum" sz="quarter" idx="5"/>
          </p:nvPr>
        </p:nvSpPr>
        <p:spPr>
          <a:xfrm>
            <a:off x="5265809" y="6658665"/>
            <a:ext cx="4028440" cy="351736"/>
          </a:xfrm>
          <a:prstGeom prst="rect">
            <a:avLst/>
          </a:prstGeom>
        </p:spPr>
        <p:txBody>
          <a:bodyPr vert="horz" lIns="93158" tIns="46580" rIns="93158" bIns="46580" rtlCol="0" anchor="b"/>
          <a:lstStyle>
            <a:lvl1pPr algn="r">
              <a:defRPr sz="1300"/>
            </a:lvl1pPr>
          </a:lstStyle>
          <a:p>
            <a:fld id="{DD1BA768-5305-AC40-9B76-294164B38943}" type="slidenum">
              <a:rPr lang="en-US" smtClean="0"/>
              <a:t>‹#›</a:t>
            </a:fld>
            <a:endParaRPr lang="en-US" dirty="0"/>
          </a:p>
        </p:txBody>
      </p:sp>
    </p:spTree>
    <p:extLst>
      <p:ext uri="{BB962C8B-B14F-4D97-AF65-F5344CB8AC3E}">
        <p14:creationId xmlns:p14="http://schemas.microsoft.com/office/powerpoint/2010/main" val="252744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061" indent="-16706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ctr" defTabSz="909694" rtl="0" eaLnBrk="0" fontAlgn="base" latinLnBrk="0" hangingPunct="0">
              <a:lnSpc>
                <a:spcPct val="100000"/>
              </a:lnSpc>
              <a:spcBef>
                <a:spcPct val="0"/>
              </a:spcBef>
              <a:spcAft>
                <a:spcPct val="0"/>
              </a:spcAft>
              <a:buClrTx/>
              <a:buSzTx/>
              <a:buFontTx/>
              <a:buNone/>
              <a:tabLst/>
              <a:defRPr/>
            </a:pPr>
            <a:fld id="{80CDABC8-FD09-47BC-822A-A981D494E0D7}" type="slidenum">
              <a:rPr kumimoji="0" lang="en-CA"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ctr" defTabSz="909694" rtl="0" eaLnBrk="0" fontAlgn="base" latinLnBrk="0" hangingPunct="0">
                <a:lnSpc>
                  <a:spcPct val="100000"/>
                </a:lnSpc>
                <a:spcBef>
                  <a:spcPct val="0"/>
                </a:spcBef>
                <a:spcAft>
                  <a:spcPct val="0"/>
                </a:spcAft>
                <a:buClrTx/>
                <a:buSzTx/>
                <a:buFontTx/>
                <a:buNone/>
                <a:tabLst/>
                <a:defRPr/>
              </a:pPr>
              <a:t>2</a:t>
            </a:fld>
            <a:endParaRPr kumimoji="0" lang="en-CA"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3250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061" indent="-16706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ctr" defTabSz="909694" rtl="0" eaLnBrk="0" fontAlgn="base" latinLnBrk="0" hangingPunct="0">
              <a:lnSpc>
                <a:spcPct val="100000"/>
              </a:lnSpc>
              <a:spcBef>
                <a:spcPct val="0"/>
              </a:spcBef>
              <a:spcAft>
                <a:spcPct val="0"/>
              </a:spcAft>
              <a:buClrTx/>
              <a:buSzTx/>
              <a:buFontTx/>
              <a:buNone/>
              <a:tabLst/>
              <a:defRPr/>
            </a:pPr>
            <a:fld id="{80CDABC8-FD09-47BC-822A-A981D494E0D7}" type="slidenum">
              <a:rPr kumimoji="0" lang="en-CA"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ctr" defTabSz="909694" rtl="0" eaLnBrk="0" fontAlgn="base" latinLnBrk="0" hangingPunct="0">
                <a:lnSpc>
                  <a:spcPct val="100000"/>
                </a:lnSpc>
                <a:spcBef>
                  <a:spcPct val="0"/>
                </a:spcBef>
                <a:spcAft>
                  <a:spcPct val="0"/>
                </a:spcAft>
                <a:buClrTx/>
                <a:buSzTx/>
                <a:buFontTx/>
                <a:buNone/>
                <a:tabLst/>
                <a:defRPr/>
              </a:pPr>
              <a:t>11</a:t>
            </a:fld>
            <a:endParaRPr kumimoji="0" lang="en-CA"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465416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061" indent="-16706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ctr" defTabSz="909694" rtl="0" eaLnBrk="0" fontAlgn="base" latinLnBrk="0" hangingPunct="0">
              <a:lnSpc>
                <a:spcPct val="100000"/>
              </a:lnSpc>
              <a:spcBef>
                <a:spcPct val="0"/>
              </a:spcBef>
              <a:spcAft>
                <a:spcPct val="0"/>
              </a:spcAft>
              <a:buClrTx/>
              <a:buSzTx/>
              <a:buFontTx/>
              <a:buNone/>
              <a:tabLst/>
              <a:defRPr/>
            </a:pPr>
            <a:fld id="{80CDABC8-FD09-47BC-822A-A981D494E0D7}" type="slidenum">
              <a:rPr kumimoji="0" lang="en-CA"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ctr" defTabSz="909694" rtl="0" eaLnBrk="0" fontAlgn="base" latinLnBrk="0" hangingPunct="0">
                <a:lnSpc>
                  <a:spcPct val="100000"/>
                </a:lnSpc>
                <a:spcBef>
                  <a:spcPct val="0"/>
                </a:spcBef>
                <a:spcAft>
                  <a:spcPct val="0"/>
                </a:spcAft>
                <a:buClrTx/>
                <a:buSzTx/>
                <a:buFontTx/>
                <a:buNone/>
                <a:tabLst/>
                <a:defRPr/>
              </a:pPr>
              <a:t>12</a:t>
            </a:fld>
            <a:endParaRPr kumimoji="0" lang="en-CA"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231536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061" indent="-16706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ctr" defTabSz="909694" rtl="0" eaLnBrk="0" fontAlgn="base" latinLnBrk="0" hangingPunct="0">
              <a:lnSpc>
                <a:spcPct val="100000"/>
              </a:lnSpc>
              <a:spcBef>
                <a:spcPct val="0"/>
              </a:spcBef>
              <a:spcAft>
                <a:spcPct val="0"/>
              </a:spcAft>
              <a:buClrTx/>
              <a:buSzTx/>
              <a:buFontTx/>
              <a:buNone/>
              <a:tabLst/>
              <a:defRPr/>
            </a:pPr>
            <a:fld id="{80CDABC8-FD09-47BC-822A-A981D494E0D7}" type="slidenum">
              <a:rPr kumimoji="0" lang="en-CA"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ctr" defTabSz="909694" rtl="0" eaLnBrk="0" fontAlgn="base" latinLnBrk="0" hangingPunct="0">
                <a:lnSpc>
                  <a:spcPct val="100000"/>
                </a:lnSpc>
                <a:spcBef>
                  <a:spcPct val="0"/>
                </a:spcBef>
                <a:spcAft>
                  <a:spcPct val="0"/>
                </a:spcAft>
                <a:buClrTx/>
                <a:buSzTx/>
                <a:buFontTx/>
                <a:buNone/>
                <a:tabLst/>
                <a:defRPr/>
              </a:pPr>
              <a:t>13</a:t>
            </a:fld>
            <a:endParaRPr kumimoji="0" lang="en-CA"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732647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061" indent="-16706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ctr" defTabSz="909694" rtl="0" eaLnBrk="0" fontAlgn="base" latinLnBrk="0" hangingPunct="0">
              <a:lnSpc>
                <a:spcPct val="100000"/>
              </a:lnSpc>
              <a:spcBef>
                <a:spcPct val="0"/>
              </a:spcBef>
              <a:spcAft>
                <a:spcPct val="0"/>
              </a:spcAft>
              <a:buClrTx/>
              <a:buSzTx/>
              <a:buFontTx/>
              <a:buNone/>
              <a:tabLst/>
              <a:defRPr/>
            </a:pPr>
            <a:fld id="{80CDABC8-FD09-47BC-822A-A981D494E0D7}" type="slidenum">
              <a:rPr kumimoji="0" lang="en-CA"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ctr" defTabSz="909694" rtl="0" eaLnBrk="0" fontAlgn="base" latinLnBrk="0" hangingPunct="0">
                <a:lnSpc>
                  <a:spcPct val="100000"/>
                </a:lnSpc>
                <a:spcBef>
                  <a:spcPct val="0"/>
                </a:spcBef>
                <a:spcAft>
                  <a:spcPct val="0"/>
                </a:spcAft>
                <a:buClrTx/>
                <a:buSzTx/>
                <a:buFontTx/>
                <a:buNone/>
                <a:tabLst/>
                <a:defRPr/>
              </a:pPr>
              <a:t>14</a:t>
            </a:fld>
            <a:endParaRPr kumimoji="0" lang="en-CA"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078850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061" indent="-16706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ctr" defTabSz="909694" rtl="0" eaLnBrk="0" fontAlgn="base" latinLnBrk="0" hangingPunct="0">
              <a:lnSpc>
                <a:spcPct val="100000"/>
              </a:lnSpc>
              <a:spcBef>
                <a:spcPct val="0"/>
              </a:spcBef>
              <a:spcAft>
                <a:spcPct val="0"/>
              </a:spcAft>
              <a:buClrTx/>
              <a:buSzTx/>
              <a:buFontTx/>
              <a:buNone/>
              <a:tabLst/>
              <a:defRPr/>
            </a:pPr>
            <a:fld id="{80CDABC8-FD09-47BC-822A-A981D494E0D7}" type="slidenum">
              <a:rPr kumimoji="0" lang="en-CA"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ctr" defTabSz="909694" rtl="0" eaLnBrk="0" fontAlgn="base" latinLnBrk="0" hangingPunct="0">
                <a:lnSpc>
                  <a:spcPct val="100000"/>
                </a:lnSpc>
                <a:spcBef>
                  <a:spcPct val="0"/>
                </a:spcBef>
                <a:spcAft>
                  <a:spcPct val="0"/>
                </a:spcAft>
                <a:buClrTx/>
                <a:buSzTx/>
                <a:buFontTx/>
                <a:buNone/>
                <a:tabLst/>
                <a:defRPr/>
              </a:pPr>
              <a:t>3</a:t>
            </a:fld>
            <a:endParaRPr kumimoji="0" lang="en-CA"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5405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061" indent="-16706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ctr" defTabSz="909694" rtl="0" eaLnBrk="0" fontAlgn="base" latinLnBrk="0" hangingPunct="0">
              <a:lnSpc>
                <a:spcPct val="100000"/>
              </a:lnSpc>
              <a:spcBef>
                <a:spcPct val="0"/>
              </a:spcBef>
              <a:spcAft>
                <a:spcPct val="0"/>
              </a:spcAft>
              <a:buClrTx/>
              <a:buSzTx/>
              <a:buFontTx/>
              <a:buNone/>
              <a:tabLst/>
              <a:defRPr/>
            </a:pPr>
            <a:fld id="{80CDABC8-FD09-47BC-822A-A981D494E0D7}" type="slidenum">
              <a:rPr kumimoji="0" lang="en-CA"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ctr" defTabSz="909694" rtl="0" eaLnBrk="0" fontAlgn="base" latinLnBrk="0" hangingPunct="0">
                <a:lnSpc>
                  <a:spcPct val="100000"/>
                </a:lnSpc>
                <a:spcBef>
                  <a:spcPct val="0"/>
                </a:spcBef>
                <a:spcAft>
                  <a:spcPct val="0"/>
                </a:spcAft>
                <a:buClrTx/>
                <a:buSzTx/>
                <a:buFontTx/>
                <a:buNone/>
                <a:tabLst/>
                <a:defRPr/>
              </a:pPr>
              <a:t>4</a:t>
            </a:fld>
            <a:endParaRPr kumimoji="0" lang="en-CA"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751241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061" indent="-16706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ctr" defTabSz="909694" rtl="0" eaLnBrk="0" fontAlgn="base" latinLnBrk="0" hangingPunct="0">
              <a:lnSpc>
                <a:spcPct val="100000"/>
              </a:lnSpc>
              <a:spcBef>
                <a:spcPct val="0"/>
              </a:spcBef>
              <a:spcAft>
                <a:spcPct val="0"/>
              </a:spcAft>
              <a:buClrTx/>
              <a:buSzTx/>
              <a:buFontTx/>
              <a:buNone/>
              <a:tabLst/>
              <a:defRPr/>
            </a:pPr>
            <a:fld id="{80CDABC8-FD09-47BC-822A-A981D494E0D7}" type="slidenum">
              <a:rPr kumimoji="0" lang="en-CA"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ctr" defTabSz="909694" rtl="0" eaLnBrk="0" fontAlgn="base" latinLnBrk="0" hangingPunct="0">
                <a:lnSpc>
                  <a:spcPct val="100000"/>
                </a:lnSpc>
                <a:spcBef>
                  <a:spcPct val="0"/>
                </a:spcBef>
                <a:spcAft>
                  <a:spcPct val="0"/>
                </a:spcAft>
                <a:buClrTx/>
                <a:buSzTx/>
                <a:buFontTx/>
                <a:buNone/>
                <a:tabLst/>
                <a:defRPr/>
              </a:pPr>
              <a:t>5</a:t>
            </a:fld>
            <a:endParaRPr kumimoji="0" lang="en-CA"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532397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061" indent="-16706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ctr" defTabSz="909694" rtl="0" eaLnBrk="0" fontAlgn="base" latinLnBrk="0" hangingPunct="0">
              <a:lnSpc>
                <a:spcPct val="100000"/>
              </a:lnSpc>
              <a:spcBef>
                <a:spcPct val="0"/>
              </a:spcBef>
              <a:spcAft>
                <a:spcPct val="0"/>
              </a:spcAft>
              <a:buClrTx/>
              <a:buSzTx/>
              <a:buFontTx/>
              <a:buNone/>
              <a:tabLst/>
              <a:defRPr/>
            </a:pPr>
            <a:fld id="{80CDABC8-FD09-47BC-822A-A981D494E0D7}" type="slidenum">
              <a:rPr kumimoji="0" lang="en-CA"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ctr" defTabSz="909694" rtl="0" eaLnBrk="0" fontAlgn="base" latinLnBrk="0" hangingPunct="0">
                <a:lnSpc>
                  <a:spcPct val="100000"/>
                </a:lnSpc>
                <a:spcBef>
                  <a:spcPct val="0"/>
                </a:spcBef>
                <a:spcAft>
                  <a:spcPct val="0"/>
                </a:spcAft>
                <a:buClrTx/>
                <a:buSzTx/>
                <a:buFontTx/>
                <a:buNone/>
                <a:tabLst/>
                <a:defRPr/>
              </a:pPr>
              <a:t>6</a:t>
            </a:fld>
            <a:endParaRPr kumimoji="0" lang="en-CA"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54629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061" indent="-16706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ctr" defTabSz="909694" rtl="0" eaLnBrk="0" fontAlgn="base" latinLnBrk="0" hangingPunct="0">
              <a:lnSpc>
                <a:spcPct val="100000"/>
              </a:lnSpc>
              <a:spcBef>
                <a:spcPct val="0"/>
              </a:spcBef>
              <a:spcAft>
                <a:spcPct val="0"/>
              </a:spcAft>
              <a:buClrTx/>
              <a:buSzTx/>
              <a:buFontTx/>
              <a:buNone/>
              <a:tabLst/>
              <a:defRPr/>
            </a:pPr>
            <a:fld id="{80CDABC8-FD09-47BC-822A-A981D494E0D7}" type="slidenum">
              <a:rPr kumimoji="0" lang="en-CA"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ctr" defTabSz="909694" rtl="0" eaLnBrk="0" fontAlgn="base" latinLnBrk="0" hangingPunct="0">
                <a:lnSpc>
                  <a:spcPct val="100000"/>
                </a:lnSpc>
                <a:spcBef>
                  <a:spcPct val="0"/>
                </a:spcBef>
                <a:spcAft>
                  <a:spcPct val="0"/>
                </a:spcAft>
                <a:buClrTx/>
                <a:buSzTx/>
                <a:buFontTx/>
                <a:buNone/>
                <a:tabLst/>
                <a:defRPr/>
              </a:pPr>
              <a:t>7</a:t>
            </a:fld>
            <a:endParaRPr kumimoji="0" lang="en-CA"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520554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061" indent="-16706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ctr" defTabSz="909694" rtl="0" eaLnBrk="0" fontAlgn="base" latinLnBrk="0" hangingPunct="0">
              <a:lnSpc>
                <a:spcPct val="100000"/>
              </a:lnSpc>
              <a:spcBef>
                <a:spcPct val="0"/>
              </a:spcBef>
              <a:spcAft>
                <a:spcPct val="0"/>
              </a:spcAft>
              <a:buClrTx/>
              <a:buSzTx/>
              <a:buFontTx/>
              <a:buNone/>
              <a:tabLst/>
              <a:defRPr/>
            </a:pPr>
            <a:fld id="{80CDABC8-FD09-47BC-822A-A981D494E0D7}" type="slidenum">
              <a:rPr kumimoji="0" lang="en-CA"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ctr" defTabSz="909694" rtl="0" eaLnBrk="0" fontAlgn="base" latinLnBrk="0" hangingPunct="0">
                <a:lnSpc>
                  <a:spcPct val="100000"/>
                </a:lnSpc>
                <a:spcBef>
                  <a:spcPct val="0"/>
                </a:spcBef>
                <a:spcAft>
                  <a:spcPct val="0"/>
                </a:spcAft>
                <a:buClrTx/>
                <a:buSzTx/>
                <a:buFontTx/>
                <a:buNone/>
                <a:tabLst/>
                <a:defRPr/>
              </a:pPr>
              <a:t>8</a:t>
            </a:fld>
            <a:endParaRPr kumimoji="0" lang="en-CA"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311771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061" indent="-16706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ctr" defTabSz="909694" rtl="0" eaLnBrk="0" fontAlgn="base" latinLnBrk="0" hangingPunct="0">
              <a:lnSpc>
                <a:spcPct val="100000"/>
              </a:lnSpc>
              <a:spcBef>
                <a:spcPct val="0"/>
              </a:spcBef>
              <a:spcAft>
                <a:spcPct val="0"/>
              </a:spcAft>
              <a:buClrTx/>
              <a:buSzTx/>
              <a:buFontTx/>
              <a:buNone/>
              <a:tabLst/>
              <a:defRPr/>
            </a:pPr>
            <a:fld id="{80CDABC8-FD09-47BC-822A-A981D494E0D7}" type="slidenum">
              <a:rPr kumimoji="0" lang="en-CA"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ctr" defTabSz="909694" rtl="0" eaLnBrk="0" fontAlgn="base" latinLnBrk="0" hangingPunct="0">
                <a:lnSpc>
                  <a:spcPct val="100000"/>
                </a:lnSpc>
                <a:spcBef>
                  <a:spcPct val="0"/>
                </a:spcBef>
                <a:spcAft>
                  <a:spcPct val="0"/>
                </a:spcAft>
                <a:buClrTx/>
                <a:buSzTx/>
                <a:buFontTx/>
                <a:buNone/>
                <a:tabLst/>
                <a:defRPr/>
              </a:pPr>
              <a:t>9</a:t>
            </a:fld>
            <a:endParaRPr kumimoji="0" lang="en-CA"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954034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061" indent="-16706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ctr" defTabSz="909694" rtl="0" eaLnBrk="0" fontAlgn="base" latinLnBrk="0" hangingPunct="0">
              <a:lnSpc>
                <a:spcPct val="100000"/>
              </a:lnSpc>
              <a:spcBef>
                <a:spcPct val="0"/>
              </a:spcBef>
              <a:spcAft>
                <a:spcPct val="0"/>
              </a:spcAft>
              <a:buClrTx/>
              <a:buSzTx/>
              <a:buFontTx/>
              <a:buNone/>
              <a:tabLst/>
              <a:defRPr/>
            </a:pPr>
            <a:fld id="{80CDABC8-FD09-47BC-822A-A981D494E0D7}" type="slidenum">
              <a:rPr kumimoji="0" lang="en-CA"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ctr" defTabSz="909694" rtl="0" eaLnBrk="0" fontAlgn="base" latinLnBrk="0" hangingPunct="0">
                <a:lnSpc>
                  <a:spcPct val="100000"/>
                </a:lnSpc>
                <a:spcBef>
                  <a:spcPct val="0"/>
                </a:spcBef>
                <a:spcAft>
                  <a:spcPct val="0"/>
                </a:spcAft>
                <a:buClrTx/>
                <a:buSzTx/>
                <a:buFontTx/>
                <a:buNone/>
                <a:tabLst/>
                <a:defRPr/>
              </a:pPr>
              <a:t>10</a:t>
            </a:fld>
            <a:endParaRPr kumimoji="0" lang="en-CA"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494638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emf"/><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4" name="Content Placeholder 3"/>
          <p:cNvSpPr>
            <a:spLocks noGrp="1"/>
          </p:cNvSpPr>
          <p:nvPr>
            <p:ph sz="quarter" idx="10"/>
          </p:nvPr>
        </p:nvSpPr>
        <p:spPr>
          <a:xfrm>
            <a:off x="390525" y="1435608"/>
            <a:ext cx="11247292" cy="47752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37639580"/>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 gray">
    <p:spTree>
      <p:nvGrpSpPr>
        <p:cNvPr id="1" name=""/>
        <p:cNvGrpSpPr/>
        <p:nvPr/>
      </p:nvGrpSpPr>
      <p:grpSpPr>
        <a:xfrm>
          <a:off x="0" y="0"/>
          <a:ext cx="0" cy="0"/>
          <a:chOff x="0" y="0"/>
          <a:chExt cx="0" cy="0"/>
        </a:xfrm>
      </p:grpSpPr>
      <p:pic>
        <p:nvPicPr>
          <p:cNvPr id="2" name="Picture 3" descr="I:\Dockets\1421 SmallStuff GE PPT\Graphics\GEWhite.emf"/>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446810" y="6345936"/>
            <a:ext cx="384048" cy="38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979572"/>
      </p:ext>
    </p:extLst>
  </p:cSld>
  <p:clrMapOvr>
    <a:masterClrMapping/>
  </p:clrMapOvr>
  <p:transition spd="slow">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ullet points - 2 column slide">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2973A4-71C3-2A43-BF49-5748E4F41144}"/>
              </a:ext>
            </a:extLst>
          </p:cNvPr>
          <p:cNvSpPr>
            <a:spLocks noGrp="1"/>
          </p:cNvSpPr>
          <p:nvPr>
            <p:ph type="ftr" sz="quarter" idx="21"/>
          </p:nvPr>
        </p:nvSpPr>
        <p:spPr/>
        <p:txBody>
          <a:bodyPr/>
          <a:lstStyle/>
          <a:p>
            <a:pPr marL="179388" indent="-179388"/>
            <a:r>
              <a:rPr lang="en-US" dirty="0"/>
              <a:t>Presentation Template Title Example </a:t>
            </a:r>
          </a:p>
        </p:txBody>
      </p:sp>
      <p:sp>
        <p:nvSpPr>
          <p:cNvPr id="3" name="Slide Number Placeholder 2">
            <a:extLst>
              <a:ext uri="{FF2B5EF4-FFF2-40B4-BE49-F238E27FC236}">
                <a16:creationId xmlns:a16="http://schemas.microsoft.com/office/drawing/2014/main" id="{8039EEE9-16B0-E64C-AF8E-E2978231F6C0}"/>
              </a:ext>
            </a:extLst>
          </p:cNvPr>
          <p:cNvSpPr>
            <a:spLocks noGrp="1"/>
          </p:cNvSpPr>
          <p:nvPr>
            <p:ph type="sldNum" sz="quarter" idx="22"/>
          </p:nvPr>
        </p:nvSpPr>
        <p:spPr/>
        <p:txBody>
          <a:bodyPr/>
          <a:lstStyle/>
          <a:p>
            <a:fld id="{14719505-AD43-774F-936C-A3AE71DD4EEA}" type="slidenum">
              <a:rPr lang="en-GB" smtClean="0"/>
              <a:pPr/>
              <a:t>‹#›</a:t>
            </a:fld>
            <a:endParaRPr lang="en-GB" dirty="0"/>
          </a:p>
        </p:txBody>
      </p:sp>
      <p:sp>
        <p:nvSpPr>
          <p:cNvPr id="17" name="Title 21">
            <a:extLst>
              <a:ext uri="{FF2B5EF4-FFF2-40B4-BE49-F238E27FC236}">
                <a16:creationId xmlns:a16="http://schemas.microsoft.com/office/drawing/2014/main" id="{8C548396-AAC7-FD46-865F-F57E02581BAF}"/>
              </a:ext>
            </a:extLst>
          </p:cNvPr>
          <p:cNvSpPr>
            <a:spLocks noGrp="1"/>
          </p:cNvSpPr>
          <p:nvPr>
            <p:ph type="title" hasCustomPrompt="1"/>
          </p:nvPr>
        </p:nvSpPr>
        <p:spPr>
          <a:xfrm>
            <a:off x="506702" y="403268"/>
            <a:ext cx="10432800" cy="908101"/>
          </a:xfrm>
        </p:spPr>
        <p:txBody>
          <a:bodyPr/>
          <a:lstStyle>
            <a:lvl1pPr>
              <a:lnSpc>
                <a:spcPct val="100000"/>
              </a:lnSpc>
              <a:spcBef>
                <a:spcPts val="0"/>
              </a:spcBef>
              <a:defRPr lang="en-GB" b="0" i="0" u="none" strike="noStrike" smtClean="0">
                <a:effectLst/>
                <a:latin typeface="+mj-lt"/>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19" name="Text Placeholder 8">
            <a:extLst>
              <a:ext uri="{FF2B5EF4-FFF2-40B4-BE49-F238E27FC236}">
                <a16:creationId xmlns:a16="http://schemas.microsoft.com/office/drawing/2014/main" id="{581B1F80-9239-A646-9D55-06779B823652}"/>
              </a:ext>
            </a:extLst>
          </p:cNvPr>
          <p:cNvSpPr>
            <a:spLocks noGrp="1"/>
          </p:cNvSpPr>
          <p:nvPr>
            <p:ph type="body" sz="quarter" idx="50"/>
          </p:nvPr>
        </p:nvSpPr>
        <p:spPr>
          <a:xfrm>
            <a:off x="518414" y="2318108"/>
            <a:ext cx="5400675" cy="3645054"/>
          </a:xfrm>
        </p:spPr>
        <p:txBody>
          <a:bodyPr/>
          <a:lstStyle>
            <a:lvl1pPr>
              <a:spcBef>
                <a:spcPts val="600"/>
              </a:spcBef>
              <a:defRPr/>
            </a:lvl1pPr>
            <a:lvl2pPr>
              <a:spcBef>
                <a:spcPts val="600"/>
              </a:spcBef>
              <a:defRPr sz="1800"/>
            </a:lvl2pPr>
            <a:lvl3pPr marL="352425" indent="-130175">
              <a:spcBef>
                <a:spcPts val="400"/>
              </a:spcBef>
              <a:defRPr sz="1600"/>
            </a:lvl3pPr>
            <a:lvl4pPr marL="523875" indent="-120650">
              <a:spcBef>
                <a:spcPts val="300"/>
              </a:spcBef>
              <a:defRPr/>
            </a:lvl4pPr>
            <a:lvl5pPr marL="668338" indent="-115888">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8">
            <a:extLst>
              <a:ext uri="{FF2B5EF4-FFF2-40B4-BE49-F238E27FC236}">
                <a16:creationId xmlns:a16="http://schemas.microsoft.com/office/drawing/2014/main" id="{63C1943C-A020-7040-9469-18C8CA39D8BE}"/>
              </a:ext>
            </a:extLst>
          </p:cNvPr>
          <p:cNvSpPr>
            <a:spLocks noGrp="1"/>
          </p:cNvSpPr>
          <p:nvPr>
            <p:ph type="body" sz="quarter" idx="51"/>
          </p:nvPr>
        </p:nvSpPr>
        <p:spPr>
          <a:xfrm>
            <a:off x="6279442" y="2318108"/>
            <a:ext cx="5400675" cy="3645054"/>
          </a:xfrm>
        </p:spPr>
        <p:txBody>
          <a:bodyPr/>
          <a:lstStyle>
            <a:lvl1pPr>
              <a:spcBef>
                <a:spcPts val="600"/>
              </a:spcBef>
              <a:defRPr lang="en-GB" dirty="0"/>
            </a:lvl1pPr>
            <a:lvl2pPr>
              <a:spcBef>
                <a:spcPts val="600"/>
              </a:spcBef>
              <a:defRPr lang="en-GB" dirty="0"/>
            </a:lvl2pPr>
            <a:lvl3pPr marL="352425" indent="-130175">
              <a:spcBef>
                <a:spcPts val="400"/>
              </a:spcBef>
              <a:defRPr lang="en-GB" dirty="0"/>
            </a:lvl3pPr>
            <a:lvl4pPr marL="523875" indent="-120650">
              <a:spcBef>
                <a:spcPts val="300"/>
              </a:spcBef>
              <a:defRPr lang="en-GB" dirty="0"/>
            </a:lvl4pPr>
            <a:lvl5pPr marL="668338" indent="-115888">
              <a:spcBef>
                <a:spcPts val="200"/>
              </a:spcBef>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6">
            <a:extLst>
              <a:ext uri="{FF2B5EF4-FFF2-40B4-BE49-F238E27FC236}">
                <a16:creationId xmlns:a16="http://schemas.microsoft.com/office/drawing/2014/main" id="{DD1FF68C-C63D-9049-856E-8DE70527D45B}"/>
              </a:ext>
            </a:extLst>
          </p:cNvPr>
          <p:cNvSpPr>
            <a:spLocks noGrp="1"/>
          </p:cNvSpPr>
          <p:nvPr>
            <p:ph type="body" sz="quarter" idx="52" hasCustomPrompt="1"/>
          </p:nvPr>
        </p:nvSpPr>
        <p:spPr>
          <a:xfrm>
            <a:off x="6279442" y="1806647"/>
            <a:ext cx="5399903" cy="260350"/>
          </a:xfrm>
          <a:prstGeom prst="rect">
            <a:avLst/>
          </a:prstGeom>
        </p:spPr>
        <p:txBody>
          <a:bodyPr>
            <a:noAutofit/>
          </a:bodyPr>
          <a:lstStyle>
            <a:lvl1pPr>
              <a:lnSpc>
                <a:spcPct val="100000"/>
              </a:lnSpc>
              <a:spcBef>
                <a:spcPts val="0"/>
              </a:spcBef>
              <a:defRPr sz="20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4" name="Text Placeholder 6">
            <a:extLst>
              <a:ext uri="{FF2B5EF4-FFF2-40B4-BE49-F238E27FC236}">
                <a16:creationId xmlns:a16="http://schemas.microsoft.com/office/drawing/2014/main" id="{A79E41C9-D150-CF4D-83DC-664D90A1706D}"/>
              </a:ext>
            </a:extLst>
          </p:cNvPr>
          <p:cNvSpPr>
            <a:spLocks noGrp="1"/>
          </p:cNvSpPr>
          <p:nvPr>
            <p:ph type="body" sz="quarter" idx="53" hasCustomPrompt="1"/>
          </p:nvPr>
        </p:nvSpPr>
        <p:spPr>
          <a:xfrm>
            <a:off x="518414" y="1806647"/>
            <a:ext cx="5399903" cy="260350"/>
          </a:xfrm>
          <a:prstGeom prst="rect">
            <a:avLst/>
          </a:prstGeom>
        </p:spPr>
        <p:txBody>
          <a:bodyPr>
            <a:noAutofit/>
          </a:bodyPr>
          <a:lstStyle>
            <a:lvl1pPr>
              <a:lnSpc>
                <a:spcPct val="100000"/>
              </a:lnSpc>
              <a:spcBef>
                <a:spcPts val="0"/>
              </a:spcBef>
              <a:defRPr sz="20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1" name="Freeform 5">
            <a:extLst>
              <a:ext uri="{FF2B5EF4-FFF2-40B4-BE49-F238E27FC236}">
                <a16:creationId xmlns:a16="http://schemas.microsoft.com/office/drawing/2014/main" id="{983C791C-FB3C-4A9E-AD6A-E0A2BB11F72C}"/>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rgbClr val="005EB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13087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488">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ullet points - 3 column slide">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2973A4-71C3-2A43-BF49-5748E4F41144}"/>
              </a:ext>
            </a:extLst>
          </p:cNvPr>
          <p:cNvSpPr>
            <a:spLocks noGrp="1"/>
          </p:cNvSpPr>
          <p:nvPr>
            <p:ph type="ftr" sz="quarter" idx="21"/>
          </p:nvPr>
        </p:nvSpPr>
        <p:spPr/>
        <p:txBody>
          <a:bodyPr/>
          <a:lstStyle/>
          <a:p>
            <a:pPr marL="179388" indent="-179388"/>
            <a:r>
              <a:rPr lang="en-US" dirty="0"/>
              <a:t>Presentation Template Title Example </a:t>
            </a:r>
          </a:p>
        </p:txBody>
      </p:sp>
      <p:sp>
        <p:nvSpPr>
          <p:cNvPr id="3" name="Slide Number Placeholder 2">
            <a:extLst>
              <a:ext uri="{FF2B5EF4-FFF2-40B4-BE49-F238E27FC236}">
                <a16:creationId xmlns:a16="http://schemas.microsoft.com/office/drawing/2014/main" id="{8039EEE9-16B0-E64C-AF8E-E2978231F6C0}"/>
              </a:ext>
            </a:extLst>
          </p:cNvPr>
          <p:cNvSpPr>
            <a:spLocks noGrp="1"/>
          </p:cNvSpPr>
          <p:nvPr>
            <p:ph type="sldNum" sz="quarter" idx="22"/>
          </p:nvPr>
        </p:nvSpPr>
        <p:spPr/>
        <p:txBody>
          <a:bodyPr/>
          <a:lstStyle/>
          <a:p>
            <a:fld id="{14719505-AD43-774F-936C-A3AE71DD4EEA}" type="slidenum">
              <a:rPr lang="en-GB" smtClean="0"/>
              <a:pPr/>
              <a:t>‹#›</a:t>
            </a:fld>
            <a:endParaRPr lang="en-GB" dirty="0"/>
          </a:p>
        </p:txBody>
      </p:sp>
      <p:sp>
        <p:nvSpPr>
          <p:cNvPr id="14" name="Text Placeholder 6">
            <a:extLst>
              <a:ext uri="{FF2B5EF4-FFF2-40B4-BE49-F238E27FC236}">
                <a16:creationId xmlns:a16="http://schemas.microsoft.com/office/drawing/2014/main" id="{A1352098-F173-BC43-8638-790CED78A198}"/>
              </a:ext>
            </a:extLst>
          </p:cNvPr>
          <p:cNvSpPr>
            <a:spLocks noGrp="1"/>
          </p:cNvSpPr>
          <p:nvPr>
            <p:ph type="body" sz="quarter" idx="32" hasCustomPrompt="1"/>
          </p:nvPr>
        </p:nvSpPr>
        <p:spPr>
          <a:xfrm>
            <a:off x="518358" y="1805912"/>
            <a:ext cx="3469826" cy="260350"/>
          </a:xfrm>
          <a:prstGeom prst="rect">
            <a:avLst/>
          </a:prstGeom>
        </p:spPr>
        <p:txBody>
          <a:bodyPr>
            <a:noAutofit/>
          </a:bodyPr>
          <a:lstStyle>
            <a:lvl1pPr>
              <a:lnSpc>
                <a:spcPct val="100000"/>
              </a:lnSpc>
              <a:spcBef>
                <a:spcPts val="0"/>
              </a:spcBef>
              <a:defRPr sz="20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1" name="Text Placeholder 6">
            <a:extLst>
              <a:ext uri="{FF2B5EF4-FFF2-40B4-BE49-F238E27FC236}">
                <a16:creationId xmlns:a16="http://schemas.microsoft.com/office/drawing/2014/main" id="{93FC9D80-E5D6-C244-A30D-9C1ACFD29EDB}"/>
              </a:ext>
            </a:extLst>
          </p:cNvPr>
          <p:cNvSpPr>
            <a:spLocks noGrp="1"/>
          </p:cNvSpPr>
          <p:nvPr>
            <p:ph type="body" sz="quarter" idx="33" hasCustomPrompt="1"/>
          </p:nvPr>
        </p:nvSpPr>
        <p:spPr>
          <a:xfrm>
            <a:off x="4361803" y="1805912"/>
            <a:ext cx="3469826" cy="260350"/>
          </a:xfrm>
          <a:prstGeom prst="rect">
            <a:avLst/>
          </a:prstGeom>
        </p:spPr>
        <p:txBody>
          <a:bodyPr>
            <a:noAutofit/>
          </a:bodyPr>
          <a:lstStyle>
            <a:lvl1pPr>
              <a:lnSpc>
                <a:spcPct val="100000"/>
              </a:lnSpc>
              <a:spcBef>
                <a:spcPts val="0"/>
              </a:spcBef>
              <a:defRPr sz="20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2" name="Text Placeholder 6">
            <a:extLst>
              <a:ext uri="{FF2B5EF4-FFF2-40B4-BE49-F238E27FC236}">
                <a16:creationId xmlns:a16="http://schemas.microsoft.com/office/drawing/2014/main" id="{FDB7C47A-5879-344B-A29D-C9896BAEDD42}"/>
              </a:ext>
            </a:extLst>
          </p:cNvPr>
          <p:cNvSpPr>
            <a:spLocks noGrp="1"/>
          </p:cNvSpPr>
          <p:nvPr>
            <p:ph type="body" sz="quarter" idx="34" hasCustomPrompt="1"/>
          </p:nvPr>
        </p:nvSpPr>
        <p:spPr>
          <a:xfrm>
            <a:off x="8205248" y="1805912"/>
            <a:ext cx="3469826" cy="260350"/>
          </a:xfrm>
          <a:prstGeom prst="rect">
            <a:avLst/>
          </a:prstGeom>
        </p:spPr>
        <p:txBody>
          <a:bodyPr>
            <a:noAutofit/>
          </a:bodyPr>
          <a:lstStyle>
            <a:lvl1pPr>
              <a:lnSpc>
                <a:spcPct val="100000"/>
              </a:lnSpc>
              <a:spcBef>
                <a:spcPts val="0"/>
              </a:spcBef>
              <a:defRPr sz="20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7" name="Title 21">
            <a:extLst>
              <a:ext uri="{FF2B5EF4-FFF2-40B4-BE49-F238E27FC236}">
                <a16:creationId xmlns:a16="http://schemas.microsoft.com/office/drawing/2014/main" id="{C64EC6AB-6BA8-044F-B8A5-F994CBBC2F63}"/>
              </a:ext>
            </a:extLst>
          </p:cNvPr>
          <p:cNvSpPr>
            <a:spLocks noGrp="1"/>
          </p:cNvSpPr>
          <p:nvPr>
            <p:ph type="title" hasCustomPrompt="1"/>
          </p:nvPr>
        </p:nvSpPr>
        <p:spPr>
          <a:xfrm>
            <a:off x="506702" y="403268"/>
            <a:ext cx="10432800" cy="908101"/>
          </a:xfrm>
        </p:spPr>
        <p:txBody>
          <a:bodyPr/>
          <a:lstStyle>
            <a:lvl1pPr>
              <a:lnSpc>
                <a:spcPct val="100000"/>
              </a:lnSpc>
              <a:spcBef>
                <a:spcPts val="0"/>
              </a:spcBef>
              <a:defRPr lang="en-GB" b="0" i="0" u="none" strike="noStrike" smtClean="0">
                <a:effectLst/>
                <a:latin typeface="+mj-lt"/>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18" name="Text Placeholder 6">
            <a:extLst>
              <a:ext uri="{FF2B5EF4-FFF2-40B4-BE49-F238E27FC236}">
                <a16:creationId xmlns:a16="http://schemas.microsoft.com/office/drawing/2014/main" id="{C7F49EC6-F759-8742-9442-74CDC955A215}"/>
              </a:ext>
            </a:extLst>
          </p:cNvPr>
          <p:cNvSpPr>
            <a:spLocks noGrp="1"/>
          </p:cNvSpPr>
          <p:nvPr>
            <p:ph type="body" sz="quarter" idx="43"/>
          </p:nvPr>
        </p:nvSpPr>
        <p:spPr>
          <a:xfrm>
            <a:off x="517796" y="2318108"/>
            <a:ext cx="3470275" cy="3644875"/>
          </a:xfrm>
        </p:spPr>
        <p:txBody>
          <a:bodyPr/>
          <a:lstStyle>
            <a:lvl1pPr>
              <a:spcBef>
                <a:spcPts val="600"/>
              </a:spcBef>
              <a:defRPr/>
            </a:lvl1pPr>
            <a:lvl2pPr>
              <a:spcBef>
                <a:spcPts val="600"/>
              </a:spcBef>
              <a:defRPr/>
            </a:lvl2pPr>
            <a:lvl3pPr marL="352425" indent="-139700">
              <a:spcBef>
                <a:spcPts val="400"/>
              </a:spcBef>
              <a:defRPr/>
            </a:lvl3pPr>
            <a:lvl4pPr marL="501650" indent="-111125">
              <a:spcBef>
                <a:spcPts val="300"/>
              </a:spcBef>
              <a:defRPr sz="1400"/>
            </a:lvl4pPr>
            <a:lvl5pPr marL="654050" indent="-120650">
              <a:spcBef>
                <a:spcPts val="3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a:extLst>
              <a:ext uri="{FF2B5EF4-FFF2-40B4-BE49-F238E27FC236}">
                <a16:creationId xmlns:a16="http://schemas.microsoft.com/office/drawing/2014/main" id="{3FA9B4EB-573B-42DE-A500-B1EA3235F705}"/>
              </a:ext>
            </a:extLst>
          </p:cNvPr>
          <p:cNvSpPr>
            <a:spLocks noGrp="1"/>
          </p:cNvSpPr>
          <p:nvPr>
            <p:ph type="body" sz="quarter" idx="44"/>
          </p:nvPr>
        </p:nvSpPr>
        <p:spPr>
          <a:xfrm>
            <a:off x="4360862" y="2318108"/>
            <a:ext cx="3470275" cy="3644875"/>
          </a:xfrm>
        </p:spPr>
        <p:txBody>
          <a:bodyPr/>
          <a:lstStyle>
            <a:lvl1pPr>
              <a:spcBef>
                <a:spcPts val="600"/>
              </a:spcBef>
              <a:defRPr/>
            </a:lvl1pPr>
            <a:lvl2pPr>
              <a:spcBef>
                <a:spcPts val="600"/>
              </a:spcBef>
              <a:defRPr/>
            </a:lvl2pPr>
            <a:lvl3pPr marL="352425" indent="-139700">
              <a:spcBef>
                <a:spcPts val="400"/>
              </a:spcBef>
              <a:defRPr/>
            </a:lvl3pPr>
            <a:lvl4pPr marL="501650" indent="-111125">
              <a:spcBef>
                <a:spcPts val="300"/>
              </a:spcBef>
              <a:defRPr sz="1400"/>
            </a:lvl4pPr>
            <a:lvl5pPr marL="654050" indent="-120650">
              <a:spcBef>
                <a:spcPts val="3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6">
            <a:extLst>
              <a:ext uri="{FF2B5EF4-FFF2-40B4-BE49-F238E27FC236}">
                <a16:creationId xmlns:a16="http://schemas.microsoft.com/office/drawing/2014/main" id="{4F254D60-3542-4E15-BE1B-7285BA724782}"/>
              </a:ext>
            </a:extLst>
          </p:cNvPr>
          <p:cNvSpPr>
            <a:spLocks noGrp="1"/>
          </p:cNvSpPr>
          <p:nvPr>
            <p:ph type="body" sz="quarter" idx="45"/>
          </p:nvPr>
        </p:nvSpPr>
        <p:spPr>
          <a:xfrm>
            <a:off x="8203928" y="2318108"/>
            <a:ext cx="3470275" cy="3644875"/>
          </a:xfrm>
        </p:spPr>
        <p:txBody>
          <a:bodyPr/>
          <a:lstStyle>
            <a:lvl1pPr>
              <a:spcBef>
                <a:spcPts val="600"/>
              </a:spcBef>
              <a:defRPr/>
            </a:lvl1pPr>
            <a:lvl2pPr>
              <a:spcBef>
                <a:spcPts val="600"/>
              </a:spcBef>
              <a:defRPr/>
            </a:lvl2pPr>
            <a:lvl3pPr marL="352425" indent="-139700">
              <a:spcBef>
                <a:spcPts val="400"/>
              </a:spcBef>
              <a:defRPr/>
            </a:lvl3pPr>
            <a:lvl4pPr marL="501650" indent="-111125">
              <a:spcBef>
                <a:spcPts val="300"/>
              </a:spcBef>
              <a:defRPr sz="1400"/>
            </a:lvl4pPr>
            <a:lvl5pPr marL="654050" indent="-120650">
              <a:spcBef>
                <a:spcPts val="3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Freeform 5">
            <a:extLst>
              <a:ext uri="{FF2B5EF4-FFF2-40B4-BE49-F238E27FC236}">
                <a16:creationId xmlns:a16="http://schemas.microsoft.com/office/drawing/2014/main" id="{4077E8A2-BDDC-40B6-AD7D-50BDC068BB23}"/>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rgbClr val="005EB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85070465"/>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ullet points - 4 column slide">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B97E98-CBF1-1643-AC63-563D7869E7C8}"/>
              </a:ext>
            </a:extLst>
          </p:cNvPr>
          <p:cNvSpPr>
            <a:spLocks noGrp="1"/>
          </p:cNvSpPr>
          <p:nvPr>
            <p:ph type="ftr" sz="quarter" idx="32"/>
          </p:nvPr>
        </p:nvSpPr>
        <p:spPr/>
        <p:txBody>
          <a:bodyPr/>
          <a:lstStyle/>
          <a:p>
            <a:pPr marL="179388" indent="-179388"/>
            <a:r>
              <a:rPr lang="en-US" dirty="0"/>
              <a:t>Presentation Template Title Example </a:t>
            </a:r>
          </a:p>
        </p:txBody>
      </p:sp>
      <p:sp>
        <p:nvSpPr>
          <p:cNvPr id="3" name="Slide Number Placeholder 2">
            <a:extLst>
              <a:ext uri="{FF2B5EF4-FFF2-40B4-BE49-F238E27FC236}">
                <a16:creationId xmlns:a16="http://schemas.microsoft.com/office/drawing/2014/main" id="{9D508B8F-408C-484E-927B-0EA0B2B0179B}"/>
              </a:ext>
            </a:extLst>
          </p:cNvPr>
          <p:cNvSpPr>
            <a:spLocks noGrp="1"/>
          </p:cNvSpPr>
          <p:nvPr>
            <p:ph type="sldNum" sz="quarter" idx="33"/>
          </p:nvPr>
        </p:nvSpPr>
        <p:spPr/>
        <p:txBody>
          <a:bodyPr/>
          <a:lstStyle/>
          <a:p>
            <a:fld id="{14719505-AD43-774F-936C-A3AE71DD4EEA}" type="slidenum">
              <a:rPr lang="en-GB" smtClean="0"/>
              <a:pPr/>
              <a:t>‹#›</a:t>
            </a:fld>
            <a:endParaRPr lang="en-GB" dirty="0"/>
          </a:p>
        </p:txBody>
      </p:sp>
      <p:sp>
        <p:nvSpPr>
          <p:cNvPr id="17" name="Text Placeholder 6">
            <a:extLst>
              <a:ext uri="{FF2B5EF4-FFF2-40B4-BE49-F238E27FC236}">
                <a16:creationId xmlns:a16="http://schemas.microsoft.com/office/drawing/2014/main" id="{09461ED9-547A-8140-9E2B-8401E16BD14F}"/>
              </a:ext>
            </a:extLst>
          </p:cNvPr>
          <p:cNvSpPr>
            <a:spLocks noGrp="1"/>
          </p:cNvSpPr>
          <p:nvPr>
            <p:ph type="body" sz="quarter" idx="34" hasCustomPrompt="1"/>
          </p:nvPr>
        </p:nvSpPr>
        <p:spPr>
          <a:xfrm>
            <a:off x="518358" y="1813202"/>
            <a:ext cx="2527475" cy="260350"/>
          </a:xfrm>
          <a:prstGeom prst="rect">
            <a:avLst/>
          </a:prstGeom>
        </p:spPr>
        <p:txBody>
          <a:bodyPr>
            <a:noAutofit/>
          </a:bodyPr>
          <a:lstStyle>
            <a:lvl1pPr>
              <a:spcBef>
                <a:spcPts val="0"/>
              </a:spcBef>
              <a:defRPr sz="18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0" name="Text Placeholder 6">
            <a:extLst>
              <a:ext uri="{FF2B5EF4-FFF2-40B4-BE49-F238E27FC236}">
                <a16:creationId xmlns:a16="http://schemas.microsoft.com/office/drawing/2014/main" id="{27E4F665-9E3F-5B45-B3BB-A1DF1F230284}"/>
              </a:ext>
            </a:extLst>
          </p:cNvPr>
          <p:cNvSpPr>
            <a:spLocks noGrp="1"/>
          </p:cNvSpPr>
          <p:nvPr>
            <p:ph type="body" sz="quarter" idx="42" hasCustomPrompt="1"/>
          </p:nvPr>
        </p:nvSpPr>
        <p:spPr>
          <a:xfrm>
            <a:off x="3394807" y="1813202"/>
            <a:ext cx="2538483" cy="260350"/>
          </a:xfrm>
          <a:prstGeom prst="rect">
            <a:avLst/>
          </a:prstGeom>
        </p:spPr>
        <p:txBody>
          <a:bodyPr>
            <a:noAutofit/>
          </a:bodyPr>
          <a:lstStyle>
            <a:lvl1pPr>
              <a:spcBef>
                <a:spcPts val="0"/>
              </a:spcBef>
              <a:defRPr sz="18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2" name="Text Placeholder 6">
            <a:extLst>
              <a:ext uri="{FF2B5EF4-FFF2-40B4-BE49-F238E27FC236}">
                <a16:creationId xmlns:a16="http://schemas.microsoft.com/office/drawing/2014/main" id="{44FD2CEF-3329-4D4B-B925-BBAEACD025E1}"/>
              </a:ext>
            </a:extLst>
          </p:cNvPr>
          <p:cNvSpPr>
            <a:spLocks noGrp="1"/>
          </p:cNvSpPr>
          <p:nvPr>
            <p:ph type="body" sz="quarter" idx="43" hasCustomPrompt="1"/>
          </p:nvPr>
        </p:nvSpPr>
        <p:spPr>
          <a:xfrm>
            <a:off x="6282264" y="1813202"/>
            <a:ext cx="2524936" cy="260350"/>
          </a:xfrm>
          <a:prstGeom prst="rect">
            <a:avLst/>
          </a:prstGeom>
        </p:spPr>
        <p:txBody>
          <a:bodyPr>
            <a:noAutofit/>
          </a:bodyPr>
          <a:lstStyle>
            <a:lvl1pPr>
              <a:spcBef>
                <a:spcPts val="0"/>
              </a:spcBef>
              <a:defRPr sz="18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3" name="Text Placeholder 6">
            <a:extLst>
              <a:ext uri="{FF2B5EF4-FFF2-40B4-BE49-F238E27FC236}">
                <a16:creationId xmlns:a16="http://schemas.microsoft.com/office/drawing/2014/main" id="{861C5E42-17E7-3149-8CE1-1792C72D37C8}"/>
              </a:ext>
            </a:extLst>
          </p:cNvPr>
          <p:cNvSpPr>
            <a:spLocks noGrp="1"/>
          </p:cNvSpPr>
          <p:nvPr>
            <p:ph type="body" sz="quarter" idx="44" hasCustomPrompt="1"/>
          </p:nvPr>
        </p:nvSpPr>
        <p:spPr>
          <a:xfrm>
            <a:off x="9156173" y="1813202"/>
            <a:ext cx="2508817" cy="260350"/>
          </a:xfrm>
          <a:prstGeom prst="rect">
            <a:avLst/>
          </a:prstGeom>
        </p:spPr>
        <p:txBody>
          <a:bodyPr>
            <a:noAutofit/>
          </a:bodyPr>
          <a:lstStyle>
            <a:lvl1pPr>
              <a:spcBef>
                <a:spcPts val="0"/>
              </a:spcBef>
              <a:defRPr sz="18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1" name="Title 21">
            <a:extLst>
              <a:ext uri="{FF2B5EF4-FFF2-40B4-BE49-F238E27FC236}">
                <a16:creationId xmlns:a16="http://schemas.microsoft.com/office/drawing/2014/main" id="{E17F3F0D-77C0-0048-8E0F-FD44D2BEAC11}"/>
              </a:ext>
            </a:extLst>
          </p:cNvPr>
          <p:cNvSpPr>
            <a:spLocks noGrp="1"/>
          </p:cNvSpPr>
          <p:nvPr>
            <p:ph type="title" hasCustomPrompt="1"/>
          </p:nvPr>
        </p:nvSpPr>
        <p:spPr>
          <a:xfrm>
            <a:off x="506702" y="404256"/>
            <a:ext cx="10432800" cy="908101"/>
          </a:xfrm>
        </p:spPr>
        <p:txBody>
          <a:bodyPr/>
          <a:lstStyle>
            <a:lvl1pPr>
              <a:lnSpc>
                <a:spcPct val="100000"/>
              </a:lnSpc>
              <a:spcBef>
                <a:spcPts val="0"/>
              </a:spcBef>
              <a:defRPr lang="en-GB" b="0" i="0" u="none" strike="noStrike" smtClean="0">
                <a:effectLst/>
                <a:latin typeface="+mj-lt"/>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16" name="Text Placeholder 4">
            <a:extLst>
              <a:ext uri="{FF2B5EF4-FFF2-40B4-BE49-F238E27FC236}">
                <a16:creationId xmlns:a16="http://schemas.microsoft.com/office/drawing/2014/main" id="{EC791D9D-D0F6-614B-9EAE-DBFA21976811}"/>
              </a:ext>
            </a:extLst>
          </p:cNvPr>
          <p:cNvSpPr>
            <a:spLocks noGrp="1"/>
          </p:cNvSpPr>
          <p:nvPr>
            <p:ph type="body" sz="quarter" idx="49"/>
          </p:nvPr>
        </p:nvSpPr>
        <p:spPr>
          <a:xfrm>
            <a:off x="517796" y="2327392"/>
            <a:ext cx="2527194" cy="3654425"/>
          </a:xfrm>
        </p:spPr>
        <p:txBody>
          <a:bodyPr/>
          <a:lstStyle>
            <a:lvl1pPr>
              <a:spcBef>
                <a:spcPts val="600"/>
              </a:spcBef>
              <a:defRPr sz="1600"/>
            </a:lvl1pPr>
            <a:lvl2pPr marL="157163" indent="-120650">
              <a:spcBef>
                <a:spcPts val="400"/>
              </a:spcBef>
              <a:defRPr sz="1400"/>
            </a:lvl2pPr>
            <a:lvl3pPr marL="311150" indent="-111125">
              <a:spcBef>
                <a:spcPts val="300"/>
              </a:spcBef>
              <a:defRPr sz="1200"/>
            </a:lvl3pPr>
            <a:lvl4pPr marL="427038" indent="-92075">
              <a:spcBef>
                <a:spcPts val="200"/>
              </a:spcBef>
              <a:defRPr sz="1100"/>
            </a:lvl4pPr>
            <a:lvl5pPr marL="593725" indent="-120650">
              <a:spcBef>
                <a:spcPts val="2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a:extLst>
              <a:ext uri="{FF2B5EF4-FFF2-40B4-BE49-F238E27FC236}">
                <a16:creationId xmlns:a16="http://schemas.microsoft.com/office/drawing/2014/main" id="{26E9D4CB-979E-4ED8-A329-AA8921F22B47}"/>
              </a:ext>
            </a:extLst>
          </p:cNvPr>
          <p:cNvSpPr>
            <a:spLocks noGrp="1"/>
          </p:cNvSpPr>
          <p:nvPr>
            <p:ph type="body" sz="quarter" idx="50"/>
          </p:nvPr>
        </p:nvSpPr>
        <p:spPr>
          <a:xfrm>
            <a:off x="3397255" y="2327392"/>
            <a:ext cx="2527194" cy="3654425"/>
          </a:xfrm>
        </p:spPr>
        <p:txBody>
          <a:bodyPr/>
          <a:lstStyle>
            <a:lvl1pPr>
              <a:spcBef>
                <a:spcPts val="600"/>
              </a:spcBef>
              <a:defRPr sz="1600"/>
            </a:lvl1pPr>
            <a:lvl2pPr marL="157163" indent="-120650">
              <a:spcBef>
                <a:spcPts val="400"/>
              </a:spcBef>
              <a:defRPr sz="1400"/>
            </a:lvl2pPr>
            <a:lvl3pPr marL="311150" indent="-111125">
              <a:spcBef>
                <a:spcPts val="300"/>
              </a:spcBef>
              <a:defRPr sz="1200"/>
            </a:lvl3pPr>
            <a:lvl4pPr marL="427038" indent="-92075">
              <a:spcBef>
                <a:spcPts val="200"/>
              </a:spcBef>
              <a:defRPr sz="1100"/>
            </a:lvl4pPr>
            <a:lvl5pPr marL="593725" indent="-120650">
              <a:spcBef>
                <a:spcPts val="2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52348012-1D4C-4A52-B4FC-C5854E31581C}"/>
              </a:ext>
            </a:extLst>
          </p:cNvPr>
          <p:cNvSpPr>
            <a:spLocks noGrp="1"/>
          </p:cNvSpPr>
          <p:nvPr>
            <p:ph type="body" sz="quarter" idx="51"/>
          </p:nvPr>
        </p:nvSpPr>
        <p:spPr>
          <a:xfrm>
            <a:off x="6276714" y="2327392"/>
            <a:ext cx="2527194" cy="3654425"/>
          </a:xfrm>
        </p:spPr>
        <p:txBody>
          <a:bodyPr/>
          <a:lstStyle>
            <a:lvl1pPr>
              <a:spcBef>
                <a:spcPts val="600"/>
              </a:spcBef>
              <a:defRPr sz="1600"/>
            </a:lvl1pPr>
            <a:lvl2pPr marL="157163" indent="-120650">
              <a:spcBef>
                <a:spcPts val="400"/>
              </a:spcBef>
              <a:defRPr sz="1400"/>
            </a:lvl2pPr>
            <a:lvl3pPr marL="311150" indent="-111125">
              <a:spcBef>
                <a:spcPts val="300"/>
              </a:spcBef>
              <a:defRPr sz="1200"/>
            </a:lvl3pPr>
            <a:lvl4pPr marL="427038" indent="-92075">
              <a:spcBef>
                <a:spcPts val="200"/>
              </a:spcBef>
              <a:defRPr sz="1100"/>
            </a:lvl4pPr>
            <a:lvl5pPr marL="593725" indent="-120650">
              <a:spcBef>
                <a:spcPts val="2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067F6AA7-36D8-473F-8B38-2114299086D5}"/>
              </a:ext>
            </a:extLst>
          </p:cNvPr>
          <p:cNvSpPr>
            <a:spLocks noGrp="1"/>
          </p:cNvSpPr>
          <p:nvPr>
            <p:ph type="body" sz="quarter" idx="52"/>
          </p:nvPr>
        </p:nvSpPr>
        <p:spPr>
          <a:xfrm>
            <a:off x="9156173" y="2327392"/>
            <a:ext cx="2527194" cy="3654425"/>
          </a:xfrm>
        </p:spPr>
        <p:txBody>
          <a:bodyPr/>
          <a:lstStyle>
            <a:lvl1pPr>
              <a:spcBef>
                <a:spcPts val="600"/>
              </a:spcBef>
              <a:defRPr sz="1600"/>
            </a:lvl1pPr>
            <a:lvl2pPr marL="157163" indent="-120650">
              <a:spcBef>
                <a:spcPts val="400"/>
              </a:spcBef>
              <a:defRPr sz="1400"/>
            </a:lvl2pPr>
            <a:lvl3pPr marL="311150" indent="-111125">
              <a:spcBef>
                <a:spcPts val="300"/>
              </a:spcBef>
              <a:defRPr sz="1200"/>
            </a:lvl3pPr>
            <a:lvl4pPr marL="427038" indent="-92075">
              <a:spcBef>
                <a:spcPts val="200"/>
              </a:spcBef>
              <a:defRPr sz="1100"/>
            </a:lvl4pPr>
            <a:lvl5pPr marL="593725" indent="-120650">
              <a:spcBef>
                <a:spcPts val="2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Freeform 5">
            <a:extLst>
              <a:ext uri="{FF2B5EF4-FFF2-40B4-BE49-F238E27FC236}">
                <a16:creationId xmlns:a16="http://schemas.microsoft.com/office/drawing/2014/main" id="{5F363CF8-FE91-46E9-81CC-FD0604D7B461}"/>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rgbClr val="005EB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89132562"/>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py + image slid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4EF41C-AC35-0C4C-AAE9-765C25C862A8}"/>
              </a:ext>
            </a:extLst>
          </p:cNvPr>
          <p:cNvSpPr>
            <a:spLocks noGrp="1"/>
          </p:cNvSpPr>
          <p:nvPr>
            <p:ph type="pic" sz="quarter" idx="18"/>
          </p:nvPr>
        </p:nvSpPr>
        <p:spPr>
          <a:xfrm>
            <a:off x="6096000" y="0"/>
            <a:ext cx="6094800" cy="6858000"/>
          </a:xfrm>
          <a:prstGeom prst="rect">
            <a:avLst/>
          </a:prstGeom>
          <a:solidFill>
            <a:srgbClr val="D0DAE6"/>
          </a:solidFill>
          <a:ln>
            <a:noFill/>
          </a:ln>
        </p:spPr>
        <p:txBody>
          <a:bodyPr>
            <a:noAutofit/>
          </a:bodyPr>
          <a:lstStyle>
            <a:lvl1pPr marL="0" indent="0">
              <a:buFontTx/>
              <a:buNone/>
              <a:defRPr>
                <a:noFill/>
              </a:defRPr>
            </a:lvl1pPr>
          </a:lstStyle>
          <a:p>
            <a:r>
              <a:rPr lang="en-US" dirty="0"/>
              <a:t>Click icon to add picture</a:t>
            </a:r>
          </a:p>
        </p:txBody>
      </p:sp>
      <p:sp>
        <p:nvSpPr>
          <p:cNvPr id="22" name="Title 21">
            <a:extLst>
              <a:ext uri="{FF2B5EF4-FFF2-40B4-BE49-F238E27FC236}">
                <a16:creationId xmlns:a16="http://schemas.microsoft.com/office/drawing/2014/main" id="{DCF569A7-0934-0F40-9834-76EF779D4122}"/>
              </a:ext>
            </a:extLst>
          </p:cNvPr>
          <p:cNvSpPr>
            <a:spLocks noGrp="1"/>
          </p:cNvSpPr>
          <p:nvPr>
            <p:ph type="title" hasCustomPrompt="1"/>
          </p:nvPr>
        </p:nvSpPr>
        <p:spPr>
          <a:xfrm>
            <a:off x="505153" y="404556"/>
            <a:ext cx="4805360" cy="843279"/>
          </a:xfrm>
        </p:spPr>
        <p:txBody>
          <a:bodyPr/>
          <a:lstStyle>
            <a:lvl1pPr>
              <a:lnSpc>
                <a:spcPct val="100000"/>
              </a:lnSpc>
              <a:defRPr spc="0" baseline="0"/>
            </a:lvl1pPr>
          </a:lstStyle>
          <a:p>
            <a:r>
              <a:rPr lang="en-US" dirty="0"/>
              <a:t>This is a two-line page title, </a:t>
            </a:r>
            <a:br>
              <a:rPr lang="en-US" dirty="0"/>
            </a:br>
            <a:r>
              <a:rPr lang="en-US" dirty="0"/>
              <a:t>click to add text</a:t>
            </a:r>
          </a:p>
        </p:txBody>
      </p:sp>
      <p:sp>
        <p:nvSpPr>
          <p:cNvPr id="39" name="Text Placeholder 26">
            <a:extLst>
              <a:ext uri="{FF2B5EF4-FFF2-40B4-BE49-F238E27FC236}">
                <a16:creationId xmlns:a16="http://schemas.microsoft.com/office/drawing/2014/main" id="{8DEB3E39-B088-614E-B3CA-15A79DA5D60F}"/>
              </a:ext>
            </a:extLst>
          </p:cNvPr>
          <p:cNvSpPr>
            <a:spLocks noGrp="1"/>
          </p:cNvSpPr>
          <p:nvPr>
            <p:ph type="body" sz="quarter" idx="17" hasCustomPrompt="1"/>
          </p:nvPr>
        </p:nvSpPr>
        <p:spPr>
          <a:xfrm>
            <a:off x="517746" y="2326144"/>
            <a:ext cx="4792661" cy="3138696"/>
          </a:xfrm>
          <a:prstGeom prst="rect">
            <a:avLst/>
          </a:prstGeom>
        </p:spPr>
        <p:txBody>
          <a:bodyPr lIns="0" tIns="0" rIns="0" bIns="0">
            <a:noAutofit/>
          </a:bodyPr>
          <a:lstStyle>
            <a:lvl1pPr marL="0" marR="0" indent="0" algn="l" defTabSz="914400" rtl="0" eaLnBrk="1" fontAlgn="auto" latinLnBrk="0" hangingPunct="1">
              <a:lnSpc>
                <a:spcPct val="100000"/>
              </a:lnSpc>
              <a:spcBef>
                <a:spcPts val="600"/>
              </a:spcBef>
              <a:spcAft>
                <a:spcPts val="0"/>
              </a:spcAft>
              <a:buClrTx/>
              <a:buSzTx/>
              <a:buFontTx/>
              <a:buNone/>
              <a:tabLst/>
              <a:defRPr lang="en-GB" sz="1600" smtClean="0">
                <a:effectLs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dirty="0">
                <a:solidFill>
                  <a:srgbClr val="0E141F"/>
                </a:solidFill>
                <a:effectLst/>
                <a:latin typeface="GE Inspira Sans" panose="020B0503060000000003" pitchFamily="34" charset="77"/>
              </a:rPr>
              <a:t>Click to add text column.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a:t>
            </a:r>
          </a:p>
          <a:p>
            <a:r>
              <a:rPr lang="en-GB" dirty="0">
                <a:solidFill>
                  <a:srgbClr val="0E141F"/>
                </a:solidFill>
                <a:effectLst/>
                <a:latin typeface="GE Inspira Sans" panose="020B0503060000000003" pitchFamily="34" charset="77"/>
              </a:rPr>
              <a:t>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no sea </a:t>
            </a:r>
            <a:r>
              <a:rPr lang="en-GB" dirty="0" err="1">
                <a:solidFill>
                  <a:srgbClr val="0E141F"/>
                </a:solidFill>
                <a:effectLst/>
                <a:latin typeface="GE Inspira Sans" panose="020B0503060000000003" pitchFamily="34" charset="77"/>
              </a:rPr>
              <a:t>takimata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sanctus</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est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no sea </a:t>
            </a:r>
            <a:r>
              <a:rPr lang="en-GB" dirty="0" err="1">
                <a:solidFill>
                  <a:srgbClr val="0E141F"/>
                </a:solidFill>
                <a:effectLst/>
                <a:latin typeface="GE Inspira Sans" panose="020B0503060000000003" pitchFamily="34" charset="77"/>
              </a:rPr>
              <a:t>takimata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sanctus</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est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Duis </a:t>
            </a:r>
            <a:r>
              <a:rPr lang="en-GB" dirty="0" err="1">
                <a:solidFill>
                  <a:srgbClr val="0E141F"/>
                </a:solidFill>
                <a:effectLst/>
                <a:latin typeface="GE Inspira Sans" panose="020B0503060000000003" pitchFamily="34" charset="77"/>
              </a:rPr>
              <a:t>autem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vel</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eum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iriure</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in </a:t>
            </a:r>
            <a:r>
              <a:rPr lang="en-GB" dirty="0" err="1">
                <a:solidFill>
                  <a:srgbClr val="0E141F"/>
                </a:solidFill>
                <a:effectLst/>
                <a:latin typeface="GE Inspira Sans" panose="020B0503060000000003" pitchFamily="34" charset="77"/>
              </a:rPr>
              <a:t>hendrerit</a:t>
            </a:r>
            <a:r>
              <a:rPr lang="en-GB" dirty="0">
                <a:solidFill>
                  <a:srgbClr val="0E141F"/>
                </a:solidFill>
                <a:effectLst/>
                <a:latin typeface="GE Inspira Sans" panose="020B0503060000000003" pitchFamily="34" charset="77"/>
              </a:rPr>
              <a:t> in </a:t>
            </a:r>
            <a:r>
              <a:rPr lang="en-GB" dirty="0" err="1">
                <a:solidFill>
                  <a:srgbClr val="0E141F"/>
                </a:solidFill>
                <a:effectLst/>
                <a:latin typeface="GE Inspira Sans" panose="020B0503060000000003" pitchFamily="34" charset="77"/>
              </a:rPr>
              <a:t>vulputate</a:t>
            </a:r>
            <a:r>
              <a:rPr lang="en-GB" dirty="0">
                <a:solidFill>
                  <a:srgbClr val="0E141F"/>
                </a:solidFill>
                <a:effectLst/>
                <a:latin typeface="GE Inspira Sans" panose="020B0503060000000003" pitchFamily="34" charset="77"/>
              </a:rPr>
              <a:t>.</a:t>
            </a:r>
          </a:p>
        </p:txBody>
      </p:sp>
      <p:sp>
        <p:nvSpPr>
          <p:cNvPr id="2" name="Footer Placeholder 1">
            <a:extLst>
              <a:ext uri="{FF2B5EF4-FFF2-40B4-BE49-F238E27FC236}">
                <a16:creationId xmlns:a16="http://schemas.microsoft.com/office/drawing/2014/main" id="{05507882-B023-1440-AD59-6470669520C1}"/>
              </a:ext>
            </a:extLst>
          </p:cNvPr>
          <p:cNvSpPr>
            <a:spLocks noGrp="1"/>
          </p:cNvSpPr>
          <p:nvPr>
            <p:ph type="ftr" sz="quarter" idx="20"/>
          </p:nvPr>
        </p:nvSpPr>
        <p:spPr/>
        <p:txBody>
          <a:bodyPr/>
          <a:lstStyle/>
          <a:p>
            <a:pPr marL="179388" indent="-179388"/>
            <a:r>
              <a:rPr lang="en-US" dirty="0"/>
              <a:t>Presentation Template Title Example </a:t>
            </a:r>
          </a:p>
        </p:txBody>
      </p:sp>
      <p:sp>
        <p:nvSpPr>
          <p:cNvPr id="4" name="Slide Number Placeholder 3">
            <a:extLst>
              <a:ext uri="{FF2B5EF4-FFF2-40B4-BE49-F238E27FC236}">
                <a16:creationId xmlns:a16="http://schemas.microsoft.com/office/drawing/2014/main" id="{B9052D6E-8C8D-844A-BA9B-6B7448A6A8A8}"/>
              </a:ext>
            </a:extLst>
          </p:cNvPr>
          <p:cNvSpPr>
            <a:spLocks noGrp="1"/>
          </p:cNvSpPr>
          <p:nvPr>
            <p:ph type="sldNum" sz="quarter" idx="21"/>
          </p:nvPr>
        </p:nvSpPr>
        <p:spPr/>
        <p:txBody>
          <a:bodyPr/>
          <a:lstStyle>
            <a:lvl1pPr>
              <a:defRPr>
                <a:solidFill>
                  <a:schemeClr val="bg1"/>
                </a:solidFill>
              </a:defRPr>
            </a:lvl1pPr>
          </a:lstStyle>
          <a:p>
            <a:fld id="{14719505-AD43-774F-936C-A3AE71DD4EEA}" type="slidenum">
              <a:rPr lang="en-GB" smtClean="0"/>
              <a:pPr/>
              <a:t>‹#›</a:t>
            </a:fld>
            <a:endParaRPr lang="en-GB" dirty="0"/>
          </a:p>
        </p:txBody>
      </p:sp>
      <p:sp>
        <p:nvSpPr>
          <p:cNvPr id="9" name="Text Placeholder 6">
            <a:extLst>
              <a:ext uri="{FF2B5EF4-FFF2-40B4-BE49-F238E27FC236}">
                <a16:creationId xmlns:a16="http://schemas.microsoft.com/office/drawing/2014/main" id="{B80829BD-2985-294D-B987-91A0A07E1E10}"/>
              </a:ext>
            </a:extLst>
          </p:cNvPr>
          <p:cNvSpPr>
            <a:spLocks noGrp="1"/>
          </p:cNvSpPr>
          <p:nvPr>
            <p:ph type="body" sz="quarter" idx="34" hasCustomPrompt="1"/>
          </p:nvPr>
        </p:nvSpPr>
        <p:spPr>
          <a:xfrm>
            <a:off x="517743" y="1805923"/>
            <a:ext cx="4814435" cy="297995"/>
          </a:xfrm>
          <a:prstGeom prst="rect">
            <a:avLst/>
          </a:prstGeom>
        </p:spPr>
        <p:txBody>
          <a:bodyPr>
            <a:noAutofit/>
          </a:bodyPr>
          <a:lstStyle>
            <a:lvl1pPr>
              <a:spcBef>
                <a:spcPts val="0"/>
              </a:spcBef>
              <a:defRPr sz="20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1" name="Freeform 5">
            <a:extLst>
              <a:ext uri="{FF2B5EF4-FFF2-40B4-BE49-F238E27FC236}">
                <a16:creationId xmlns:a16="http://schemas.microsoft.com/office/drawing/2014/main" id="{57384F82-3C1C-4114-AED5-46D8D4D6EE13}"/>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42621908"/>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mage + one-line title slid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4EF41C-AC35-0C4C-AAE9-765C25C862A8}"/>
              </a:ext>
            </a:extLst>
          </p:cNvPr>
          <p:cNvSpPr>
            <a:spLocks noGrp="1"/>
          </p:cNvSpPr>
          <p:nvPr>
            <p:ph type="pic" sz="quarter" idx="18"/>
          </p:nvPr>
        </p:nvSpPr>
        <p:spPr>
          <a:xfrm>
            <a:off x="515938" y="1177159"/>
            <a:ext cx="11160125" cy="5168079"/>
          </a:xfrm>
          <a:prstGeom prst="rect">
            <a:avLst/>
          </a:prstGeom>
          <a:solidFill>
            <a:srgbClr val="D0DAE6"/>
          </a:solidFill>
          <a:ln>
            <a:noFill/>
          </a:ln>
        </p:spPr>
        <p:txBody>
          <a:bodyPr>
            <a:noAutofit/>
          </a:bodyPr>
          <a:lstStyle>
            <a:lvl1pPr marL="0" indent="0">
              <a:buFontTx/>
              <a:buNone/>
              <a:defRPr>
                <a:noFill/>
              </a:defRPr>
            </a:lvl1pPr>
          </a:lstStyle>
          <a:p>
            <a:r>
              <a:rPr lang="en-US" dirty="0"/>
              <a:t>Click icon to add picture</a:t>
            </a:r>
          </a:p>
        </p:txBody>
      </p:sp>
      <p:sp>
        <p:nvSpPr>
          <p:cNvPr id="2" name="Footer Placeholder 1">
            <a:extLst>
              <a:ext uri="{FF2B5EF4-FFF2-40B4-BE49-F238E27FC236}">
                <a16:creationId xmlns:a16="http://schemas.microsoft.com/office/drawing/2014/main" id="{F0CDFB77-7DE8-334A-ABB4-98F6FA142734}"/>
              </a:ext>
            </a:extLst>
          </p:cNvPr>
          <p:cNvSpPr>
            <a:spLocks noGrp="1"/>
          </p:cNvSpPr>
          <p:nvPr>
            <p:ph type="ftr" sz="quarter" idx="19"/>
          </p:nvPr>
        </p:nvSpPr>
        <p:spPr/>
        <p:txBody>
          <a:bodyPr/>
          <a:lstStyle/>
          <a:p>
            <a:pPr marL="179388" indent="-179388"/>
            <a:r>
              <a:rPr lang="en-US" dirty="0"/>
              <a:t>Presentation Template Title Example </a:t>
            </a:r>
          </a:p>
        </p:txBody>
      </p:sp>
      <p:sp>
        <p:nvSpPr>
          <p:cNvPr id="4" name="Slide Number Placeholder 3">
            <a:extLst>
              <a:ext uri="{FF2B5EF4-FFF2-40B4-BE49-F238E27FC236}">
                <a16:creationId xmlns:a16="http://schemas.microsoft.com/office/drawing/2014/main" id="{78F1345D-4437-2549-9BED-CC9710BD39CE}"/>
              </a:ext>
            </a:extLst>
          </p:cNvPr>
          <p:cNvSpPr>
            <a:spLocks noGrp="1"/>
          </p:cNvSpPr>
          <p:nvPr>
            <p:ph type="sldNum" sz="quarter" idx="20"/>
          </p:nvPr>
        </p:nvSpPr>
        <p:spPr/>
        <p:txBody>
          <a:bodyPr/>
          <a:lstStyle/>
          <a:p>
            <a:fld id="{14719505-AD43-774F-936C-A3AE71DD4EEA}" type="slidenum">
              <a:rPr lang="en-GB" smtClean="0"/>
              <a:pPr/>
              <a:t>‹#›</a:t>
            </a:fld>
            <a:endParaRPr lang="en-GB" dirty="0"/>
          </a:p>
        </p:txBody>
      </p:sp>
      <p:sp>
        <p:nvSpPr>
          <p:cNvPr id="11" name="Title 21">
            <a:extLst>
              <a:ext uri="{FF2B5EF4-FFF2-40B4-BE49-F238E27FC236}">
                <a16:creationId xmlns:a16="http://schemas.microsoft.com/office/drawing/2014/main" id="{4C75F391-57ED-D04E-A472-08667CE4EFAA}"/>
              </a:ext>
            </a:extLst>
          </p:cNvPr>
          <p:cNvSpPr>
            <a:spLocks noGrp="1"/>
          </p:cNvSpPr>
          <p:nvPr>
            <p:ph type="title" hasCustomPrompt="1"/>
          </p:nvPr>
        </p:nvSpPr>
        <p:spPr>
          <a:xfrm>
            <a:off x="506702" y="403268"/>
            <a:ext cx="10432800" cy="466951"/>
          </a:xfrm>
        </p:spPr>
        <p:txBody>
          <a:bodyPr/>
          <a:lstStyle>
            <a:lvl1pPr>
              <a:lnSpc>
                <a:spcPct val="100000"/>
              </a:lnSpc>
              <a:spcBef>
                <a:spcPts val="0"/>
              </a:spcBef>
              <a:defRPr lang="en-GB" b="0" i="0" u="none" strike="noStrike" smtClean="0">
                <a:effectLst/>
                <a:latin typeface="+mj-lt"/>
              </a:defRPr>
            </a:lvl1pPr>
          </a:lstStyle>
          <a:p>
            <a:r>
              <a:rPr lang="en-US" dirty="0"/>
              <a:t>This is a one-line page title, click to add text</a:t>
            </a:r>
          </a:p>
        </p:txBody>
      </p:sp>
      <p:sp>
        <p:nvSpPr>
          <p:cNvPr id="7" name="Freeform 5">
            <a:extLst>
              <a:ext uri="{FF2B5EF4-FFF2-40B4-BE49-F238E27FC236}">
                <a16:creationId xmlns:a16="http://schemas.microsoft.com/office/drawing/2014/main" id="{AB14A8D8-7939-43F3-ABBF-B21E23C49182}"/>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rgbClr val="005EB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5031928"/>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mage + two-line title slid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4EF41C-AC35-0C4C-AAE9-765C25C862A8}"/>
              </a:ext>
            </a:extLst>
          </p:cNvPr>
          <p:cNvSpPr>
            <a:spLocks noGrp="1"/>
          </p:cNvSpPr>
          <p:nvPr>
            <p:ph type="pic" sz="quarter" idx="18"/>
          </p:nvPr>
        </p:nvSpPr>
        <p:spPr>
          <a:xfrm>
            <a:off x="515938" y="1554510"/>
            <a:ext cx="11160125" cy="4790728"/>
          </a:xfrm>
          <a:prstGeom prst="rect">
            <a:avLst/>
          </a:prstGeom>
          <a:solidFill>
            <a:srgbClr val="D0DAE6"/>
          </a:solidFill>
          <a:ln>
            <a:noFill/>
          </a:ln>
        </p:spPr>
        <p:txBody>
          <a:bodyPr>
            <a:noAutofit/>
          </a:bodyPr>
          <a:lstStyle>
            <a:lvl1pPr marL="0" indent="0">
              <a:buFontTx/>
              <a:buNone/>
              <a:defRPr>
                <a:noFill/>
              </a:defRPr>
            </a:lvl1pPr>
          </a:lstStyle>
          <a:p>
            <a:r>
              <a:rPr lang="en-US" dirty="0"/>
              <a:t>Click icon to add picture</a:t>
            </a:r>
          </a:p>
        </p:txBody>
      </p:sp>
      <p:sp>
        <p:nvSpPr>
          <p:cNvPr id="2" name="Footer Placeholder 1">
            <a:extLst>
              <a:ext uri="{FF2B5EF4-FFF2-40B4-BE49-F238E27FC236}">
                <a16:creationId xmlns:a16="http://schemas.microsoft.com/office/drawing/2014/main" id="{F0CDFB77-7DE8-334A-ABB4-98F6FA142734}"/>
              </a:ext>
            </a:extLst>
          </p:cNvPr>
          <p:cNvSpPr>
            <a:spLocks noGrp="1"/>
          </p:cNvSpPr>
          <p:nvPr>
            <p:ph type="ftr" sz="quarter" idx="19"/>
          </p:nvPr>
        </p:nvSpPr>
        <p:spPr/>
        <p:txBody>
          <a:bodyPr/>
          <a:lstStyle/>
          <a:p>
            <a:pPr marL="179388" indent="-179388"/>
            <a:r>
              <a:rPr lang="en-US" dirty="0"/>
              <a:t>Presentation Template Title Example </a:t>
            </a:r>
          </a:p>
        </p:txBody>
      </p:sp>
      <p:sp>
        <p:nvSpPr>
          <p:cNvPr id="4" name="Slide Number Placeholder 3">
            <a:extLst>
              <a:ext uri="{FF2B5EF4-FFF2-40B4-BE49-F238E27FC236}">
                <a16:creationId xmlns:a16="http://schemas.microsoft.com/office/drawing/2014/main" id="{78F1345D-4437-2549-9BED-CC9710BD39CE}"/>
              </a:ext>
            </a:extLst>
          </p:cNvPr>
          <p:cNvSpPr>
            <a:spLocks noGrp="1"/>
          </p:cNvSpPr>
          <p:nvPr>
            <p:ph type="sldNum" sz="quarter" idx="20"/>
          </p:nvPr>
        </p:nvSpPr>
        <p:spPr/>
        <p:txBody>
          <a:bodyPr/>
          <a:lstStyle/>
          <a:p>
            <a:fld id="{14719505-AD43-774F-936C-A3AE71DD4EEA}" type="slidenum">
              <a:rPr lang="en-GB" smtClean="0"/>
              <a:pPr/>
              <a:t>‹#›</a:t>
            </a:fld>
            <a:endParaRPr lang="en-GB" dirty="0"/>
          </a:p>
        </p:txBody>
      </p:sp>
      <p:sp>
        <p:nvSpPr>
          <p:cNvPr id="11" name="Title 21">
            <a:extLst>
              <a:ext uri="{FF2B5EF4-FFF2-40B4-BE49-F238E27FC236}">
                <a16:creationId xmlns:a16="http://schemas.microsoft.com/office/drawing/2014/main" id="{4C75F391-57ED-D04E-A472-08667CE4EFAA}"/>
              </a:ext>
            </a:extLst>
          </p:cNvPr>
          <p:cNvSpPr>
            <a:spLocks noGrp="1"/>
          </p:cNvSpPr>
          <p:nvPr>
            <p:ph type="title" hasCustomPrompt="1"/>
          </p:nvPr>
        </p:nvSpPr>
        <p:spPr>
          <a:xfrm>
            <a:off x="506702" y="404256"/>
            <a:ext cx="10432800" cy="898026"/>
          </a:xfrm>
        </p:spPr>
        <p:txBody>
          <a:bodyPr/>
          <a:lstStyle>
            <a:lvl1pPr>
              <a:lnSpc>
                <a:spcPct val="100000"/>
              </a:lnSpc>
              <a:spcBef>
                <a:spcPts val="0"/>
              </a:spcBef>
              <a:defRPr lang="en-GB" b="0" i="0" u="none" strike="noStrike" smtClean="0">
                <a:effectLst/>
                <a:latin typeface="+mj-lt"/>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7" name="Freeform 5">
            <a:extLst>
              <a:ext uri="{FF2B5EF4-FFF2-40B4-BE49-F238E27FC236}">
                <a16:creationId xmlns:a16="http://schemas.microsoft.com/office/drawing/2014/main" id="{81DE7306-EB0C-4580-BCD6-B719FB4E41ED}"/>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rgbClr val="005EB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98718559"/>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Full bleed image slid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4EF41C-AC35-0C4C-AAE9-765C25C862A8}"/>
              </a:ext>
            </a:extLst>
          </p:cNvPr>
          <p:cNvSpPr>
            <a:spLocks noGrp="1"/>
          </p:cNvSpPr>
          <p:nvPr>
            <p:ph type="pic" sz="quarter" idx="18"/>
          </p:nvPr>
        </p:nvSpPr>
        <p:spPr>
          <a:xfrm>
            <a:off x="0" y="0"/>
            <a:ext cx="12190800" cy="6858000"/>
          </a:xfrm>
          <a:prstGeom prst="rect">
            <a:avLst/>
          </a:prstGeom>
          <a:solidFill>
            <a:srgbClr val="D0DAE6"/>
          </a:solidFill>
          <a:ln>
            <a:noFill/>
          </a:ln>
        </p:spPr>
        <p:txBody>
          <a:bodyPr>
            <a:noAutofit/>
          </a:bodyPr>
          <a:lstStyle>
            <a:lvl1pPr marL="0" indent="0">
              <a:buFontTx/>
              <a:buNone/>
              <a:defRPr>
                <a:noFill/>
              </a:defRPr>
            </a:lvl1pPr>
          </a:lstStyle>
          <a:p>
            <a:r>
              <a:rPr lang="en-US" dirty="0"/>
              <a:t>Click icon to add picture</a:t>
            </a:r>
          </a:p>
        </p:txBody>
      </p:sp>
      <p:sp>
        <p:nvSpPr>
          <p:cNvPr id="2" name="Footer Placeholder 1">
            <a:extLst>
              <a:ext uri="{FF2B5EF4-FFF2-40B4-BE49-F238E27FC236}">
                <a16:creationId xmlns:a16="http://schemas.microsoft.com/office/drawing/2014/main" id="{D78FD738-5A02-5A45-AA3C-4FB49C99FDF2}"/>
              </a:ext>
            </a:extLst>
          </p:cNvPr>
          <p:cNvSpPr>
            <a:spLocks noGrp="1"/>
          </p:cNvSpPr>
          <p:nvPr>
            <p:ph type="ftr" sz="quarter" idx="19"/>
          </p:nvPr>
        </p:nvSpPr>
        <p:spPr/>
        <p:txBody>
          <a:bodyPr/>
          <a:lstStyle>
            <a:lvl1pPr>
              <a:defRPr>
                <a:solidFill>
                  <a:schemeClr val="bg1"/>
                </a:solidFill>
              </a:defRPr>
            </a:lvl1pPr>
          </a:lstStyle>
          <a:p>
            <a:pPr marL="179388" indent="-179388"/>
            <a:r>
              <a:rPr lang="en-US" dirty="0"/>
              <a:t>Presentation Template Title Example </a:t>
            </a:r>
          </a:p>
        </p:txBody>
      </p:sp>
      <p:sp>
        <p:nvSpPr>
          <p:cNvPr id="4" name="Slide Number Placeholder 3">
            <a:extLst>
              <a:ext uri="{FF2B5EF4-FFF2-40B4-BE49-F238E27FC236}">
                <a16:creationId xmlns:a16="http://schemas.microsoft.com/office/drawing/2014/main" id="{983CE0D5-F7C3-5B45-9CAC-84B4731B57D7}"/>
              </a:ext>
            </a:extLst>
          </p:cNvPr>
          <p:cNvSpPr>
            <a:spLocks noGrp="1"/>
          </p:cNvSpPr>
          <p:nvPr>
            <p:ph type="sldNum" sz="quarter" idx="20"/>
          </p:nvPr>
        </p:nvSpPr>
        <p:spPr/>
        <p:txBody>
          <a:bodyPr/>
          <a:lstStyle>
            <a:lvl1pPr>
              <a:defRPr>
                <a:solidFill>
                  <a:schemeClr val="bg1"/>
                </a:solidFill>
              </a:defRPr>
            </a:lvl1pPr>
          </a:lstStyle>
          <a:p>
            <a:fld id="{14719505-AD43-774F-936C-A3AE71DD4EEA}" type="slidenum">
              <a:rPr lang="en-GB" smtClean="0"/>
              <a:pPr/>
              <a:t>‹#›</a:t>
            </a:fld>
            <a:endParaRPr lang="en-GB" dirty="0"/>
          </a:p>
        </p:txBody>
      </p:sp>
      <p:sp>
        <p:nvSpPr>
          <p:cNvPr id="7" name="Freeform 5">
            <a:extLst>
              <a:ext uri="{FF2B5EF4-FFF2-40B4-BE49-F238E27FC236}">
                <a16:creationId xmlns:a16="http://schemas.microsoft.com/office/drawing/2014/main" id="{CC684D68-9F41-4FF0-A6AE-88C788D37FC5}"/>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4738279"/>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ox content - 2 column slide">
    <p:bg>
      <p:bgRef idx="1001">
        <a:schemeClr val="bg1"/>
      </p:bgRef>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86D1EE4-4DF3-7F45-9FA5-78E2FF2D1ECD}"/>
              </a:ext>
            </a:extLst>
          </p:cNvPr>
          <p:cNvSpPr/>
          <p:nvPr userDrawn="1"/>
        </p:nvSpPr>
        <p:spPr>
          <a:xfrm>
            <a:off x="521184" y="1586753"/>
            <a:ext cx="5516649" cy="4397187"/>
          </a:xfrm>
          <a:prstGeom prst="rect">
            <a:avLst/>
          </a:prstGeom>
          <a:solidFill>
            <a:srgbClr val="EF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BB384426-C017-F545-8DF0-593D3581674B}"/>
              </a:ext>
            </a:extLst>
          </p:cNvPr>
          <p:cNvSpPr>
            <a:spLocks noGrp="1"/>
          </p:cNvSpPr>
          <p:nvPr>
            <p:ph type="body" sz="quarter" idx="22" hasCustomPrompt="1"/>
          </p:nvPr>
        </p:nvSpPr>
        <p:spPr>
          <a:xfrm>
            <a:off x="832560" y="2323511"/>
            <a:ext cx="4856220" cy="3127292"/>
          </a:xfrm>
          <a:prstGeom prst="rect">
            <a:avLst/>
          </a:prstGeom>
        </p:spPr>
        <p:txBody>
          <a:bodyPr lIns="0" tIns="0" rIns="0" bIns="0">
            <a:noAutofit/>
          </a:bodyPr>
          <a:lstStyle>
            <a:lvl1pPr marL="0" indent="0">
              <a:lnSpc>
                <a:spcPct val="100000"/>
              </a:lnSpc>
              <a:spcBef>
                <a:spcPts val="1200"/>
              </a:spcBef>
              <a:spcAft>
                <a:spcPts val="0"/>
              </a:spcAft>
              <a:buFontTx/>
              <a:buNone/>
              <a:defRPr sz="1600">
                <a:solidFill>
                  <a:schemeClr val="bg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dirty="0">
                <a:solidFill>
                  <a:srgbClr val="0E141F"/>
                </a:solidFill>
                <a:effectLst/>
                <a:latin typeface="GE Inspira Sans" panose="020B0503060000000003" pitchFamily="34" charset="77"/>
              </a:rPr>
              <a:t>Click to add text column.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r>
          </a:p>
          <a:p>
            <a:r>
              <a:rPr lang="en-GB" dirty="0">
                <a:solidFill>
                  <a:srgbClr val="0E141F"/>
                </a:solidFill>
                <a:effectLst/>
                <a:latin typeface="GE Inspira Sans" panose="020B0503060000000003" pitchFamily="34" charset="77"/>
              </a:rPr>
              <a:t>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no sea </a:t>
            </a:r>
            <a:r>
              <a:rPr lang="en-GB" dirty="0" err="1">
                <a:solidFill>
                  <a:srgbClr val="0E141F"/>
                </a:solidFill>
                <a:effectLst/>
                <a:latin typeface="GE Inspira Sans" panose="020B0503060000000003" pitchFamily="34" charset="77"/>
              </a:rPr>
              <a:t>takimata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sanctus</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est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a:t>
            </a:r>
          </a:p>
        </p:txBody>
      </p:sp>
      <p:sp>
        <p:nvSpPr>
          <p:cNvPr id="32" name="Rectangle 31">
            <a:extLst>
              <a:ext uri="{FF2B5EF4-FFF2-40B4-BE49-F238E27FC236}">
                <a16:creationId xmlns:a16="http://schemas.microsoft.com/office/drawing/2014/main" id="{D5F4AAE6-868C-904D-BF96-AF7ED488EDC3}"/>
              </a:ext>
            </a:extLst>
          </p:cNvPr>
          <p:cNvSpPr/>
          <p:nvPr userDrawn="1"/>
        </p:nvSpPr>
        <p:spPr>
          <a:xfrm>
            <a:off x="6165800" y="1586753"/>
            <a:ext cx="5513832" cy="4397187"/>
          </a:xfrm>
          <a:prstGeom prst="rect">
            <a:avLst/>
          </a:prstGeom>
          <a:solidFill>
            <a:srgbClr val="EF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Placeholder 24">
            <a:extLst>
              <a:ext uri="{FF2B5EF4-FFF2-40B4-BE49-F238E27FC236}">
                <a16:creationId xmlns:a16="http://schemas.microsoft.com/office/drawing/2014/main" id="{16419ECA-075D-7141-A138-AB42B5FCFC92}"/>
              </a:ext>
            </a:extLst>
          </p:cNvPr>
          <p:cNvSpPr>
            <a:spLocks noGrp="1"/>
          </p:cNvSpPr>
          <p:nvPr>
            <p:ph type="body" sz="quarter" idx="24" hasCustomPrompt="1"/>
          </p:nvPr>
        </p:nvSpPr>
        <p:spPr>
          <a:xfrm>
            <a:off x="6505704" y="2323511"/>
            <a:ext cx="4865124" cy="3133880"/>
          </a:xfrm>
          <a:prstGeom prst="rect">
            <a:avLst/>
          </a:prstGeom>
        </p:spPr>
        <p:txBody>
          <a:bodyPr lIns="0" tIns="0" rIns="0" bIns="0">
            <a:noAutofit/>
          </a:bodyPr>
          <a:lstStyle>
            <a:lvl1pPr marL="0" indent="0">
              <a:lnSpc>
                <a:spcPct val="100000"/>
              </a:lnSpc>
              <a:spcBef>
                <a:spcPts val="1200"/>
              </a:spcBef>
              <a:spcAft>
                <a:spcPts val="0"/>
              </a:spcAft>
              <a:buFontTx/>
              <a:buNone/>
              <a:defRPr sz="1600">
                <a:solidFill>
                  <a:schemeClr val="bg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dirty="0">
                <a:solidFill>
                  <a:srgbClr val="0E141F"/>
                </a:solidFill>
                <a:effectLst/>
                <a:latin typeface="GE Inspira Sans" panose="020B0503060000000003" pitchFamily="34" charset="77"/>
              </a:rPr>
              <a:t>Click to add text column.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r>
          </a:p>
          <a:p>
            <a:r>
              <a:rPr lang="en-GB" dirty="0">
                <a:solidFill>
                  <a:srgbClr val="0E141F"/>
                </a:solidFill>
                <a:effectLst/>
                <a:latin typeface="GE Inspira Sans" panose="020B0503060000000003" pitchFamily="34" charset="77"/>
              </a:rPr>
              <a:t>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no sea </a:t>
            </a:r>
            <a:r>
              <a:rPr lang="en-GB" dirty="0" err="1">
                <a:solidFill>
                  <a:srgbClr val="0E141F"/>
                </a:solidFill>
                <a:effectLst/>
                <a:latin typeface="GE Inspira Sans" panose="020B0503060000000003" pitchFamily="34" charset="77"/>
              </a:rPr>
              <a:t>takimata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sanctus</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est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a:t>
            </a:r>
          </a:p>
        </p:txBody>
      </p:sp>
      <p:sp>
        <p:nvSpPr>
          <p:cNvPr id="2" name="Footer Placeholder 1">
            <a:extLst>
              <a:ext uri="{FF2B5EF4-FFF2-40B4-BE49-F238E27FC236}">
                <a16:creationId xmlns:a16="http://schemas.microsoft.com/office/drawing/2014/main" id="{6689E933-E025-4D4E-AA78-5DEA5BA49967}"/>
              </a:ext>
            </a:extLst>
          </p:cNvPr>
          <p:cNvSpPr>
            <a:spLocks noGrp="1"/>
          </p:cNvSpPr>
          <p:nvPr>
            <p:ph type="ftr" sz="quarter" idx="25"/>
          </p:nvPr>
        </p:nvSpPr>
        <p:spPr/>
        <p:txBody>
          <a:bodyPr/>
          <a:lstStyle/>
          <a:p>
            <a:pPr marL="179388" indent="-179388"/>
            <a:r>
              <a:rPr lang="en-US" dirty="0"/>
              <a:t>Presentation Template Title Example </a:t>
            </a:r>
          </a:p>
        </p:txBody>
      </p:sp>
      <p:sp>
        <p:nvSpPr>
          <p:cNvPr id="3" name="Slide Number Placeholder 2">
            <a:extLst>
              <a:ext uri="{FF2B5EF4-FFF2-40B4-BE49-F238E27FC236}">
                <a16:creationId xmlns:a16="http://schemas.microsoft.com/office/drawing/2014/main" id="{39EC7AD3-7C6F-6A41-BA91-CCD3A9309384}"/>
              </a:ext>
            </a:extLst>
          </p:cNvPr>
          <p:cNvSpPr>
            <a:spLocks noGrp="1"/>
          </p:cNvSpPr>
          <p:nvPr>
            <p:ph type="sldNum" sz="quarter" idx="26"/>
          </p:nvPr>
        </p:nvSpPr>
        <p:spPr/>
        <p:txBody>
          <a:bodyPr/>
          <a:lstStyle/>
          <a:p>
            <a:fld id="{14719505-AD43-774F-936C-A3AE71DD4EEA}" type="slidenum">
              <a:rPr lang="en-GB" smtClean="0"/>
              <a:pPr/>
              <a:t>‹#›</a:t>
            </a:fld>
            <a:endParaRPr lang="en-GB" dirty="0"/>
          </a:p>
        </p:txBody>
      </p:sp>
      <p:sp>
        <p:nvSpPr>
          <p:cNvPr id="13" name="Text Placeholder 6">
            <a:extLst>
              <a:ext uri="{FF2B5EF4-FFF2-40B4-BE49-F238E27FC236}">
                <a16:creationId xmlns:a16="http://schemas.microsoft.com/office/drawing/2014/main" id="{DBF0A623-0BA6-5E41-B560-EBC0ED72AF4F}"/>
              </a:ext>
            </a:extLst>
          </p:cNvPr>
          <p:cNvSpPr>
            <a:spLocks noGrp="1"/>
          </p:cNvSpPr>
          <p:nvPr>
            <p:ph type="body" sz="quarter" idx="27" hasCustomPrompt="1"/>
          </p:nvPr>
        </p:nvSpPr>
        <p:spPr>
          <a:xfrm>
            <a:off x="827131" y="1808302"/>
            <a:ext cx="4876008" cy="260350"/>
          </a:xfrm>
          <a:prstGeom prst="rect">
            <a:avLst/>
          </a:prstGeom>
        </p:spPr>
        <p:txBody>
          <a:bodyPr>
            <a:noAutofit/>
          </a:bodyPr>
          <a:lstStyle>
            <a:lvl1pPr>
              <a:lnSpc>
                <a:spcPct val="100000"/>
              </a:lnSpc>
              <a:spcBef>
                <a:spcPts val="0"/>
              </a:spcBef>
              <a:defRPr sz="20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6" name="Text Placeholder 6">
            <a:extLst>
              <a:ext uri="{FF2B5EF4-FFF2-40B4-BE49-F238E27FC236}">
                <a16:creationId xmlns:a16="http://schemas.microsoft.com/office/drawing/2014/main" id="{746F5DEC-0132-9D4E-BE41-AACBCF796FBC}"/>
              </a:ext>
            </a:extLst>
          </p:cNvPr>
          <p:cNvSpPr>
            <a:spLocks noGrp="1"/>
          </p:cNvSpPr>
          <p:nvPr>
            <p:ph type="body" sz="quarter" idx="28" hasCustomPrompt="1"/>
          </p:nvPr>
        </p:nvSpPr>
        <p:spPr>
          <a:xfrm>
            <a:off x="6494819" y="1808302"/>
            <a:ext cx="4876008" cy="260350"/>
          </a:xfrm>
          <a:prstGeom prst="rect">
            <a:avLst/>
          </a:prstGeom>
        </p:spPr>
        <p:txBody>
          <a:bodyPr>
            <a:noAutofit/>
          </a:bodyPr>
          <a:lstStyle>
            <a:lvl1pPr>
              <a:spcBef>
                <a:spcPts val="0"/>
              </a:spcBef>
              <a:defRPr sz="20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9" name="Title 21">
            <a:extLst>
              <a:ext uri="{FF2B5EF4-FFF2-40B4-BE49-F238E27FC236}">
                <a16:creationId xmlns:a16="http://schemas.microsoft.com/office/drawing/2014/main" id="{E8B20C71-C916-F842-A199-D5BDFFBF05B4}"/>
              </a:ext>
            </a:extLst>
          </p:cNvPr>
          <p:cNvSpPr>
            <a:spLocks noGrp="1"/>
          </p:cNvSpPr>
          <p:nvPr>
            <p:ph type="title" hasCustomPrompt="1"/>
          </p:nvPr>
        </p:nvSpPr>
        <p:spPr>
          <a:xfrm>
            <a:off x="506702" y="403268"/>
            <a:ext cx="10432800" cy="908101"/>
          </a:xfrm>
        </p:spPr>
        <p:txBody>
          <a:bodyPr/>
          <a:lstStyle>
            <a:lvl1pPr>
              <a:lnSpc>
                <a:spcPct val="100000"/>
              </a:lnSpc>
              <a:spcBef>
                <a:spcPts val="0"/>
              </a:spcBef>
              <a:defRPr lang="en-GB" b="0" i="0" u="none" strike="noStrike" smtClean="0">
                <a:effectLst/>
                <a:latin typeface="+mj-lt"/>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12" name="Freeform 5">
            <a:extLst>
              <a:ext uri="{FF2B5EF4-FFF2-40B4-BE49-F238E27FC236}">
                <a16:creationId xmlns:a16="http://schemas.microsoft.com/office/drawing/2014/main" id="{BE9DDFC2-8B64-4417-A9F1-3B226ECED94F}"/>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rgbClr val="005EB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12335210"/>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ox content - 3 columns slide">
    <p:bg>
      <p:bgRef idx="1001">
        <a:schemeClr val="bg1"/>
      </p:bgRef>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86D1EE4-4DF3-7F45-9FA5-78E2FF2D1ECD}"/>
              </a:ext>
            </a:extLst>
          </p:cNvPr>
          <p:cNvSpPr/>
          <p:nvPr userDrawn="1"/>
        </p:nvSpPr>
        <p:spPr>
          <a:xfrm>
            <a:off x="521185" y="1586753"/>
            <a:ext cx="3637421" cy="4397187"/>
          </a:xfrm>
          <a:prstGeom prst="rect">
            <a:avLst/>
          </a:prstGeom>
          <a:solidFill>
            <a:srgbClr val="EF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FA9BA50-C8D6-A644-A161-AFA6D14F593B}"/>
              </a:ext>
            </a:extLst>
          </p:cNvPr>
          <p:cNvSpPr/>
          <p:nvPr userDrawn="1"/>
        </p:nvSpPr>
        <p:spPr>
          <a:xfrm>
            <a:off x="4277289" y="1586753"/>
            <a:ext cx="3637421" cy="4397187"/>
          </a:xfrm>
          <a:prstGeom prst="rect">
            <a:avLst/>
          </a:prstGeom>
          <a:solidFill>
            <a:srgbClr val="EF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0E07936-5FB1-B143-B229-FB69719E9822}"/>
              </a:ext>
            </a:extLst>
          </p:cNvPr>
          <p:cNvSpPr/>
          <p:nvPr userDrawn="1"/>
        </p:nvSpPr>
        <p:spPr>
          <a:xfrm>
            <a:off x="8045558" y="1586753"/>
            <a:ext cx="3637421" cy="4397187"/>
          </a:xfrm>
          <a:prstGeom prst="rect">
            <a:avLst/>
          </a:prstGeom>
          <a:solidFill>
            <a:srgbClr val="EF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BB384426-C017-F545-8DF0-593D3581674B}"/>
              </a:ext>
            </a:extLst>
          </p:cNvPr>
          <p:cNvSpPr>
            <a:spLocks noGrp="1"/>
          </p:cNvSpPr>
          <p:nvPr>
            <p:ph type="body" sz="quarter" idx="22" hasCustomPrompt="1"/>
          </p:nvPr>
        </p:nvSpPr>
        <p:spPr>
          <a:xfrm>
            <a:off x="796529" y="2327913"/>
            <a:ext cx="3086848" cy="3140980"/>
          </a:xfrm>
          <a:prstGeom prst="rect">
            <a:avLst/>
          </a:prstGeom>
        </p:spPr>
        <p:txBody>
          <a:bodyPr lIns="0" tIns="0" rIns="0" bIns="0">
            <a:noAutofit/>
          </a:bodyPr>
          <a:lstStyle>
            <a:lvl1pPr marL="0" indent="0">
              <a:lnSpc>
                <a:spcPct val="100000"/>
              </a:lnSpc>
              <a:spcBef>
                <a:spcPts val="600"/>
              </a:spcBef>
              <a:spcAft>
                <a:spcPts val="0"/>
              </a:spcAft>
              <a:buFontTx/>
              <a:buNone/>
              <a:defRPr lang="en-US" sz="1400" kern="1200" dirty="0">
                <a:solidFill>
                  <a:srgbClr val="0E141F"/>
                </a:solidFill>
                <a:effectLst/>
                <a:latin typeface="GE Inspira Sans" panose="020B0503060000000003" pitchFamily="34" charset="77"/>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etam</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a:t>
            </a:r>
          </a:p>
          <a:p>
            <a:pPr lvl="0"/>
            <a:r>
              <a:rPr lang="en-US" dirty="0"/>
              <a:t>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Duis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a:t>
            </a:r>
          </a:p>
        </p:txBody>
      </p:sp>
      <p:sp>
        <p:nvSpPr>
          <p:cNvPr id="29" name="Text Placeholder 24">
            <a:extLst>
              <a:ext uri="{FF2B5EF4-FFF2-40B4-BE49-F238E27FC236}">
                <a16:creationId xmlns:a16="http://schemas.microsoft.com/office/drawing/2014/main" id="{330CA67E-C7B8-954A-B603-A0B7C69610A2}"/>
              </a:ext>
            </a:extLst>
          </p:cNvPr>
          <p:cNvSpPr>
            <a:spLocks noGrp="1"/>
          </p:cNvSpPr>
          <p:nvPr>
            <p:ph type="body" sz="quarter" idx="23" hasCustomPrompt="1"/>
          </p:nvPr>
        </p:nvSpPr>
        <p:spPr>
          <a:xfrm>
            <a:off x="4547202" y="2327913"/>
            <a:ext cx="3086848" cy="3213865"/>
          </a:xfrm>
          <a:prstGeom prst="rect">
            <a:avLst/>
          </a:prstGeom>
        </p:spPr>
        <p:txBody>
          <a:bodyPr lIns="0" tIns="0" rIns="0" bIns="0">
            <a:noAutofit/>
          </a:bodyPr>
          <a:lstStyle>
            <a:lvl1pPr marL="0" indent="0">
              <a:lnSpc>
                <a:spcPct val="100000"/>
              </a:lnSpc>
              <a:spcBef>
                <a:spcPts val="600"/>
              </a:spcBef>
              <a:spcAft>
                <a:spcPts val="0"/>
              </a:spcAft>
              <a:buFontTx/>
              <a:buNone/>
              <a:defRPr sz="1400">
                <a:solidFill>
                  <a:schemeClr val="bg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etam</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a:t>
            </a:r>
          </a:p>
          <a:p>
            <a:pPr lvl="0"/>
            <a:r>
              <a:rPr lang="en-US" dirty="0"/>
              <a:t>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Duis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a:t>
            </a:r>
          </a:p>
        </p:txBody>
      </p:sp>
      <p:sp>
        <p:nvSpPr>
          <p:cNvPr id="30" name="Text Placeholder 24">
            <a:extLst>
              <a:ext uri="{FF2B5EF4-FFF2-40B4-BE49-F238E27FC236}">
                <a16:creationId xmlns:a16="http://schemas.microsoft.com/office/drawing/2014/main" id="{71A6698D-6234-1F48-8A0C-8D587D552FC5}"/>
              </a:ext>
            </a:extLst>
          </p:cNvPr>
          <p:cNvSpPr>
            <a:spLocks noGrp="1"/>
          </p:cNvSpPr>
          <p:nvPr>
            <p:ph type="body" sz="quarter" idx="24" hasCustomPrompt="1"/>
          </p:nvPr>
        </p:nvSpPr>
        <p:spPr>
          <a:xfrm>
            <a:off x="8320844" y="2327913"/>
            <a:ext cx="3086848" cy="3216070"/>
          </a:xfrm>
          <a:prstGeom prst="rect">
            <a:avLst/>
          </a:prstGeom>
        </p:spPr>
        <p:txBody>
          <a:bodyPr lIns="0" tIns="0" rIns="0" bIns="0">
            <a:noAutofit/>
          </a:bodyPr>
          <a:lstStyle>
            <a:lvl1pPr marL="0" indent="0">
              <a:lnSpc>
                <a:spcPct val="100000"/>
              </a:lnSpc>
              <a:spcBef>
                <a:spcPts val="600"/>
              </a:spcBef>
              <a:spcAft>
                <a:spcPts val="0"/>
              </a:spcAft>
              <a:buFontTx/>
              <a:buNone/>
              <a:defRPr sz="1400">
                <a:solidFill>
                  <a:schemeClr val="bg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etam</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a:t>
            </a:r>
          </a:p>
          <a:p>
            <a:pPr lvl="0"/>
            <a:r>
              <a:rPr lang="en-US" dirty="0"/>
              <a:t>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Duis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a:t>
            </a:r>
          </a:p>
        </p:txBody>
      </p:sp>
      <p:sp>
        <p:nvSpPr>
          <p:cNvPr id="2" name="Footer Placeholder 1">
            <a:extLst>
              <a:ext uri="{FF2B5EF4-FFF2-40B4-BE49-F238E27FC236}">
                <a16:creationId xmlns:a16="http://schemas.microsoft.com/office/drawing/2014/main" id="{54397852-A3EA-A44F-8FB9-4A215760C07A}"/>
              </a:ext>
            </a:extLst>
          </p:cNvPr>
          <p:cNvSpPr>
            <a:spLocks noGrp="1"/>
          </p:cNvSpPr>
          <p:nvPr>
            <p:ph type="ftr" sz="quarter" idx="25"/>
          </p:nvPr>
        </p:nvSpPr>
        <p:spPr/>
        <p:txBody>
          <a:bodyPr/>
          <a:lstStyle/>
          <a:p>
            <a:pPr marL="179388" indent="-179388"/>
            <a:r>
              <a:rPr lang="en-US" dirty="0"/>
              <a:t>Presentation Template Title Example </a:t>
            </a:r>
          </a:p>
        </p:txBody>
      </p:sp>
      <p:sp>
        <p:nvSpPr>
          <p:cNvPr id="3" name="Slide Number Placeholder 2">
            <a:extLst>
              <a:ext uri="{FF2B5EF4-FFF2-40B4-BE49-F238E27FC236}">
                <a16:creationId xmlns:a16="http://schemas.microsoft.com/office/drawing/2014/main" id="{324C2AF0-41E2-904B-B3BB-1802BB7EA157}"/>
              </a:ext>
            </a:extLst>
          </p:cNvPr>
          <p:cNvSpPr>
            <a:spLocks noGrp="1"/>
          </p:cNvSpPr>
          <p:nvPr>
            <p:ph type="sldNum" sz="quarter" idx="26"/>
          </p:nvPr>
        </p:nvSpPr>
        <p:spPr/>
        <p:txBody>
          <a:bodyPr/>
          <a:lstStyle/>
          <a:p>
            <a:fld id="{14719505-AD43-774F-936C-A3AE71DD4EEA}" type="slidenum">
              <a:rPr lang="en-GB" smtClean="0"/>
              <a:pPr/>
              <a:t>‹#›</a:t>
            </a:fld>
            <a:endParaRPr lang="en-GB" dirty="0"/>
          </a:p>
        </p:txBody>
      </p:sp>
      <p:sp>
        <p:nvSpPr>
          <p:cNvPr id="26" name="Text Placeholder 6">
            <a:extLst>
              <a:ext uri="{FF2B5EF4-FFF2-40B4-BE49-F238E27FC236}">
                <a16:creationId xmlns:a16="http://schemas.microsoft.com/office/drawing/2014/main" id="{E7E351A0-89AB-4049-9626-AE3EE5DA6C33}"/>
              </a:ext>
            </a:extLst>
          </p:cNvPr>
          <p:cNvSpPr>
            <a:spLocks noGrp="1"/>
          </p:cNvSpPr>
          <p:nvPr>
            <p:ph type="body" sz="quarter" idx="27" hasCustomPrompt="1"/>
          </p:nvPr>
        </p:nvSpPr>
        <p:spPr>
          <a:xfrm>
            <a:off x="792947" y="1816666"/>
            <a:ext cx="3090430" cy="260350"/>
          </a:xfrm>
          <a:prstGeom prst="rect">
            <a:avLst/>
          </a:prstGeom>
        </p:spPr>
        <p:txBody>
          <a:bodyPr>
            <a:noAutofit/>
          </a:bodyPr>
          <a:lstStyle>
            <a:lvl1pPr>
              <a:spcBef>
                <a:spcPts val="0"/>
              </a:spcBef>
              <a:defRPr sz="18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7" name="Text Placeholder 6">
            <a:extLst>
              <a:ext uri="{FF2B5EF4-FFF2-40B4-BE49-F238E27FC236}">
                <a16:creationId xmlns:a16="http://schemas.microsoft.com/office/drawing/2014/main" id="{3C7D2593-68CE-E044-8546-9348E1ED75CB}"/>
              </a:ext>
            </a:extLst>
          </p:cNvPr>
          <p:cNvSpPr>
            <a:spLocks noGrp="1"/>
          </p:cNvSpPr>
          <p:nvPr>
            <p:ph type="body" sz="quarter" idx="28" hasCustomPrompt="1"/>
          </p:nvPr>
        </p:nvSpPr>
        <p:spPr>
          <a:xfrm>
            <a:off x="4554366" y="1816666"/>
            <a:ext cx="3090430" cy="260350"/>
          </a:xfrm>
          <a:prstGeom prst="rect">
            <a:avLst/>
          </a:prstGeom>
        </p:spPr>
        <p:txBody>
          <a:bodyPr>
            <a:noAutofit/>
          </a:bodyPr>
          <a:lstStyle>
            <a:lvl1pPr>
              <a:spcBef>
                <a:spcPts val="0"/>
              </a:spcBef>
              <a:defRPr sz="18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31" name="Text Placeholder 6">
            <a:extLst>
              <a:ext uri="{FF2B5EF4-FFF2-40B4-BE49-F238E27FC236}">
                <a16:creationId xmlns:a16="http://schemas.microsoft.com/office/drawing/2014/main" id="{A08AD627-FECA-3D4D-BCA6-C81C4DD47A1F}"/>
              </a:ext>
            </a:extLst>
          </p:cNvPr>
          <p:cNvSpPr>
            <a:spLocks noGrp="1"/>
          </p:cNvSpPr>
          <p:nvPr>
            <p:ph type="body" sz="quarter" idx="29" hasCustomPrompt="1"/>
          </p:nvPr>
        </p:nvSpPr>
        <p:spPr>
          <a:xfrm>
            <a:off x="8310469" y="1816666"/>
            <a:ext cx="3090430" cy="260350"/>
          </a:xfrm>
          <a:prstGeom prst="rect">
            <a:avLst/>
          </a:prstGeom>
        </p:spPr>
        <p:txBody>
          <a:bodyPr>
            <a:noAutofit/>
          </a:bodyPr>
          <a:lstStyle>
            <a:lvl1pPr>
              <a:spcBef>
                <a:spcPts val="0"/>
              </a:spcBef>
              <a:defRPr sz="18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3" name="Title 21">
            <a:extLst>
              <a:ext uri="{FF2B5EF4-FFF2-40B4-BE49-F238E27FC236}">
                <a16:creationId xmlns:a16="http://schemas.microsoft.com/office/drawing/2014/main" id="{6FE9E7D0-F056-EA46-BA73-39BE80A84BBF}"/>
              </a:ext>
            </a:extLst>
          </p:cNvPr>
          <p:cNvSpPr>
            <a:spLocks noGrp="1"/>
          </p:cNvSpPr>
          <p:nvPr>
            <p:ph type="title" hasCustomPrompt="1"/>
          </p:nvPr>
        </p:nvSpPr>
        <p:spPr>
          <a:xfrm>
            <a:off x="506702" y="403268"/>
            <a:ext cx="10432800" cy="908101"/>
          </a:xfrm>
        </p:spPr>
        <p:txBody>
          <a:bodyPr/>
          <a:lstStyle>
            <a:lvl1pPr>
              <a:lnSpc>
                <a:spcPct val="100000"/>
              </a:lnSpc>
              <a:spcBef>
                <a:spcPts val="0"/>
              </a:spcBef>
              <a:defRPr lang="en-GB" b="0" i="0" u="none" strike="noStrike" smtClean="0">
                <a:effectLst/>
                <a:latin typeface="+mj-lt"/>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16" name="Freeform 5">
            <a:extLst>
              <a:ext uri="{FF2B5EF4-FFF2-40B4-BE49-F238E27FC236}">
                <a16:creationId xmlns:a16="http://schemas.microsoft.com/office/drawing/2014/main" id="{EB4D914E-A5BA-4CB3-A437-03C33107B533}"/>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rgbClr val="005EB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56560347"/>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ox content - 4 columns slide">
    <p:bg>
      <p:bgRef idx="1001">
        <a:schemeClr val="bg1"/>
      </p:bgRef>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86D1EE4-4DF3-7F45-9FA5-78E2FF2D1ECD}"/>
              </a:ext>
            </a:extLst>
          </p:cNvPr>
          <p:cNvSpPr/>
          <p:nvPr userDrawn="1"/>
        </p:nvSpPr>
        <p:spPr>
          <a:xfrm>
            <a:off x="518010" y="1586753"/>
            <a:ext cx="2691914" cy="4397187"/>
          </a:xfrm>
          <a:prstGeom prst="rect">
            <a:avLst/>
          </a:prstGeom>
          <a:solidFill>
            <a:srgbClr val="EF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BB384426-C017-F545-8DF0-593D3581674B}"/>
              </a:ext>
            </a:extLst>
          </p:cNvPr>
          <p:cNvSpPr>
            <a:spLocks noGrp="1"/>
          </p:cNvSpPr>
          <p:nvPr>
            <p:ph type="body" sz="quarter" idx="22" hasCustomPrompt="1"/>
          </p:nvPr>
        </p:nvSpPr>
        <p:spPr>
          <a:xfrm>
            <a:off x="793354" y="2346458"/>
            <a:ext cx="2141410" cy="3293782"/>
          </a:xfrm>
          <a:prstGeom prst="rect">
            <a:avLst/>
          </a:prstGeom>
        </p:spPr>
        <p:txBody>
          <a:bodyPr vert="horz" lIns="0" tIns="0" rIns="0" bIns="0" rtlCol="0">
            <a:noAutofit/>
          </a:bodyPr>
          <a:lstStyle>
            <a:lvl1pPr>
              <a:defRPr lang="en-US" sz="1200" dirty="0">
                <a:solidFill>
                  <a:srgbClr val="0E141F"/>
                </a:solidFill>
                <a:effectLst/>
              </a:defRPr>
            </a:lvl1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a:t>
            </a:r>
          </a:p>
          <a:p>
            <a:pPr lvl="0"/>
            <a:r>
              <a:rPr lang="en-US" dirty="0"/>
              <a:t>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Duis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fugit. 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sadipscing</a:t>
            </a:r>
            <a:r>
              <a:rPr lang="en-US" dirty="0"/>
              <a:t> </a:t>
            </a:r>
            <a:r>
              <a:rPr lang="en-US" dirty="0" err="1"/>
              <a:t>elitr</a:t>
            </a:r>
            <a:r>
              <a:rPr lang="en-US" dirty="0"/>
              <a:t> </a:t>
            </a:r>
            <a:r>
              <a:rPr lang="en-US" dirty="0" err="1"/>
              <a:t>vulputate</a:t>
            </a:r>
            <a:r>
              <a:rPr lang="en-US" dirty="0"/>
              <a:t> </a:t>
            </a:r>
            <a:r>
              <a:rPr lang="en-US" dirty="0" err="1"/>
              <a:t>velit</a:t>
            </a:r>
            <a:r>
              <a:rPr lang="en-US" dirty="0"/>
              <a:t>.</a:t>
            </a:r>
          </a:p>
        </p:txBody>
      </p:sp>
      <p:sp>
        <p:nvSpPr>
          <p:cNvPr id="43" name="Rectangle 42">
            <a:extLst>
              <a:ext uri="{FF2B5EF4-FFF2-40B4-BE49-F238E27FC236}">
                <a16:creationId xmlns:a16="http://schemas.microsoft.com/office/drawing/2014/main" id="{67A29F3A-77F8-D941-8C8C-031470577026}"/>
              </a:ext>
            </a:extLst>
          </p:cNvPr>
          <p:cNvSpPr/>
          <p:nvPr userDrawn="1"/>
        </p:nvSpPr>
        <p:spPr>
          <a:xfrm>
            <a:off x="3341460" y="1592263"/>
            <a:ext cx="2691914" cy="4397187"/>
          </a:xfrm>
          <a:prstGeom prst="rect">
            <a:avLst/>
          </a:prstGeom>
          <a:solidFill>
            <a:srgbClr val="EF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4E3B41DF-38A2-134B-85A2-25FEB3B4F7B1}"/>
              </a:ext>
            </a:extLst>
          </p:cNvPr>
          <p:cNvSpPr/>
          <p:nvPr userDrawn="1"/>
        </p:nvSpPr>
        <p:spPr>
          <a:xfrm>
            <a:off x="6164910" y="1592263"/>
            <a:ext cx="2691914" cy="4397187"/>
          </a:xfrm>
          <a:prstGeom prst="rect">
            <a:avLst/>
          </a:prstGeom>
          <a:solidFill>
            <a:srgbClr val="EF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60FED38F-B83A-D94E-BBF3-09BF4BD2E917}"/>
              </a:ext>
            </a:extLst>
          </p:cNvPr>
          <p:cNvSpPr/>
          <p:nvPr userDrawn="1"/>
        </p:nvSpPr>
        <p:spPr>
          <a:xfrm>
            <a:off x="8988359" y="1592263"/>
            <a:ext cx="2688336" cy="4397187"/>
          </a:xfrm>
          <a:prstGeom prst="rect">
            <a:avLst/>
          </a:prstGeom>
          <a:solidFill>
            <a:srgbClr val="EF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4">
            <a:extLst>
              <a:ext uri="{FF2B5EF4-FFF2-40B4-BE49-F238E27FC236}">
                <a16:creationId xmlns:a16="http://schemas.microsoft.com/office/drawing/2014/main" id="{9890B971-BFD0-114A-9A91-FBF6DF9ACBB0}"/>
              </a:ext>
            </a:extLst>
          </p:cNvPr>
          <p:cNvSpPr>
            <a:spLocks noGrp="1"/>
          </p:cNvSpPr>
          <p:nvPr>
            <p:ph type="body" sz="quarter" idx="29" hasCustomPrompt="1"/>
          </p:nvPr>
        </p:nvSpPr>
        <p:spPr>
          <a:xfrm>
            <a:off x="3616303" y="2346458"/>
            <a:ext cx="2141410" cy="3293782"/>
          </a:xfrm>
          <a:prstGeom prst="rect">
            <a:avLst/>
          </a:prstGeom>
        </p:spPr>
        <p:txBody>
          <a:bodyPr vert="horz" lIns="0" tIns="0" rIns="0" bIns="0" rtlCol="0">
            <a:noAutofit/>
          </a:bodyPr>
          <a:lstStyle>
            <a:lvl1pPr>
              <a:defRPr lang="en-US" sz="1200" dirty="0">
                <a:solidFill>
                  <a:srgbClr val="0E141F"/>
                </a:solidFill>
                <a:effectLst/>
              </a:defRPr>
            </a:lvl1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a:t>
            </a:r>
          </a:p>
          <a:p>
            <a:pPr lvl="0"/>
            <a:r>
              <a:rPr lang="en-US" dirty="0"/>
              <a:t>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Duis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fugit. 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sadipscing</a:t>
            </a:r>
            <a:r>
              <a:rPr lang="en-US" dirty="0"/>
              <a:t> </a:t>
            </a:r>
            <a:r>
              <a:rPr lang="en-US" dirty="0" err="1"/>
              <a:t>elitr</a:t>
            </a:r>
            <a:r>
              <a:rPr lang="en-US" dirty="0"/>
              <a:t> </a:t>
            </a:r>
            <a:r>
              <a:rPr lang="en-US" dirty="0" err="1"/>
              <a:t>vulputate</a:t>
            </a:r>
            <a:r>
              <a:rPr lang="en-US" dirty="0"/>
              <a:t> </a:t>
            </a:r>
            <a:r>
              <a:rPr lang="en-US" dirty="0" err="1"/>
              <a:t>velit</a:t>
            </a:r>
            <a:r>
              <a:rPr lang="en-US" dirty="0"/>
              <a:t>.</a:t>
            </a:r>
          </a:p>
        </p:txBody>
      </p:sp>
      <p:sp>
        <p:nvSpPr>
          <p:cNvPr id="20" name="Text Placeholder 24">
            <a:extLst>
              <a:ext uri="{FF2B5EF4-FFF2-40B4-BE49-F238E27FC236}">
                <a16:creationId xmlns:a16="http://schemas.microsoft.com/office/drawing/2014/main" id="{A849B5FC-653A-C04F-877B-066E9ED14581}"/>
              </a:ext>
            </a:extLst>
          </p:cNvPr>
          <p:cNvSpPr>
            <a:spLocks noGrp="1"/>
          </p:cNvSpPr>
          <p:nvPr>
            <p:ph type="body" sz="quarter" idx="30" hasCustomPrompt="1"/>
          </p:nvPr>
        </p:nvSpPr>
        <p:spPr>
          <a:xfrm>
            <a:off x="6440718" y="2346458"/>
            <a:ext cx="2141410" cy="3293782"/>
          </a:xfrm>
          <a:prstGeom prst="rect">
            <a:avLst/>
          </a:prstGeom>
        </p:spPr>
        <p:txBody>
          <a:bodyPr vert="horz" lIns="0" tIns="0" rIns="0" bIns="0" rtlCol="0">
            <a:noAutofit/>
          </a:bodyPr>
          <a:lstStyle>
            <a:lvl1pPr>
              <a:defRPr lang="en-US" sz="1200" dirty="0">
                <a:solidFill>
                  <a:srgbClr val="0E141F"/>
                </a:solidFill>
                <a:effectLst/>
              </a:defRPr>
            </a:lvl1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a:t>
            </a:r>
          </a:p>
          <a:p>
            <a:pPr lvl="0"/>
            <a:r>
              <a:rPr lang="en-US" dirty="0"/>
              <a:t>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Duis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fugit. 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sadipscing</a:t>
            </a:r>
            <a:r>
              <a:rPr lang="en-US" dirty="0"/>
              <a:t> </a:t>
            </a:r>
            <a:r>
              <a:rPr lang="en-US" dirty="0" err="1"/>
              <a:t>elitr</a:t>
            </a:r>
            <a:r>
              <a:rPr lang="en-US" dirty="0"/>
              <a:t> </a:t>
            </a:r>
            <a:r>
              <a:rPr lang="en-US" dirty="0" err="1"/>
              <a:t>vulputate</a:t>
            </a:r>
            <a:r>
              <a:rPr lang="en-US" dirty="0"/>
              <a:t> </a:t>
            </a:r>
            <a:r>
              <a:rPr lang="en-US" dirty="0" err="1"/>
              <a:t>velit</a:t>
            </a:r>
            <a:r>
              <a:rPr lang="en-US" dirty="0"/>
              <a:t>.</a:t>
            </a:r>
          </a:p>
        </p:txBody>
      </p:sp>
      <p:sp>
        <p:nvSpPr>
          <p:cNvPr id="23" name="Text Placeholder 24">
            <a:extLst>
              <a:ext uri="{FF2B5EF4-FFF2-40B4-BE49-F238E27FC236}">
                <a16:creationId xmlns:a16="http://schemas.microsoft.com/office/drawing/2014/main" id="{024A4193-D541-F341-B9B3-BF89F7FBE6E2}"/>
              </a:ext>
            </a:extLst>
          </p:cNvPr>
          <p:cNvSpPr>
            <a:spLocks noGrp="1"/>
          </p:cNvSpPr>
          <p:nvPr>
            <p:ph type="body" sz="quarter" idx="31" hasCustomPrompt="1"/>
          </p:nvPr>
        </p:nvSpPr>
        <p:spPr>
          <a:xfrm>
            <a:off x="9266599" y="2346458"/>
            <a:ext cx="2141410" cy="3293782"/>
          </a:xfrm>
          <a:prstGeom prst="rect">
            <a:avLst/>
          </a:prstGeom>
        </p:spPr>
        <p:txBody>
          <a:bodyPr vert="horz" lIns="0" tIns="0" rIns="0" bIns="0" rtlCol="0">
            <a:noAutofit/>
          </a:bodyPr>
          <a:lstStyle>
            <a:lvl1pPr>
              <a:defRPr lang="en-US" sz="1200" dirty="0">
                <a:solidFill>
                  <a:srgbClr val="0E141F"/>
                </a:solidFill>
                <a:effectLst/>
              </a:defRPr>
            </a:lvl1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a:t>
            </a:r>
          </a:p>
          <a:p>
            <a:pPr lvl="0"/>
            <a:r>
              <a:rPr lang="en-US" dirty="0"/>
              <a:t>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Duis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fugit. 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sadipscing</a:t>
            </a:r>
            <a:r>
              <a:rPr lang="en-US" dirty="0"/>
              <a:t> </a:t>
            </a:r>
            <a:r>
              <a:rPr lang="en-US" dirty="0" err="1"/>
              <a:t>elitr</a:t>
            </a:r>
            <a:r>
              <a:rPr lang="en-US" dirty="0"/>
              <a:t> </a:t>
            </a:r>
            <a:r>
              <a:rPr lang="en-US" dirty="0" err="1"/>
              <a:t>vulputate</a:t>
            </a:r>
            <a:r>
              <a:rPr lang="en-US" dirty="0"/>
              <a:t> </a:t>
            </a:r>
            <a:r>
              <a:rPr lang="en-US" dirty="0" err="1"/>
              <a:t>velit</a:t>
            </a:r>
            <a:r>
              <a:rPr lang="en-US" dirty="0"/>
              <a:t>.</a:t>
            </a:r>
          </a:p>
        </p:txBody>
      </p:sp>
      <p:sp>
        <p:nvSpPr>
          <p:cNvPr id="2" name="Footer Placeholder 1">
            <a:extLst>
              <a:ext uri="{FF2B5EF4-FFF2-40B4-BE49-F238E27FC236}">
                <a16:creationId xmlns:a16="http://schemas.microsoft.com/office/drawing/2014/main" id="{D3D806E8-A885-A147-86AC-A42F00391D4B}"/>
              </a:ext>
            </a:extLst>
          </p:cNvPr>
          <p:cNvSpPr>
            <a:spLocks noGrp="1"/>
          </p:cNvSpPr>
          <p:nvPr>
            <p:ph type="ftr" sz="quarter" idx="32"/>
          </p:nvPr>
        </p:nvSpPr>
        <p:spPr/>
        <p:txBody>
          <a:bodyPr/>
          <a:lstStyle/>
          <a:p>
            <a:pPr marL="179388" indent="-179388"/>
            <a:r>
              <a:rPr lang="en-US" dirty="0"/>
              <a:t>Presentation Template Title Example </a:t>
            </a:r>
          </a:p>
        </p:txBody>
      </p:sp>
      <p:sp>
        <p:nvSpPr>
          <p:cNvPr id="3" name="Slide Number Placeholder 2">
            <a:extLst>
              <a:ext uri="{FF2B5EF4-FFF2-40B4-BE49-F238E27FC236}">
                <a16:creationId xmlns:a16="http://schemas.microsoft.com/office/drawing/2014/main" id="{B07F507B-C3AD-5A48-BF9C-644219E248A1}"/>
              </a:ext>
            </a:extLst>
          </p:cNvPr>
          <p:cNvSpPr>
            <a:spLocks noGrp="1"/>
          </p:cNvSpPr>
          <p:nvPr>
            <p:ph type="sldNum" sz="quarter" idx="33"/>
          </p:nvPr>
        </p:nvSpPr>
        <p:spPr/>
        <p:txBody>
          <a:bodyPr/>
          <a:lstStyle/>
          <a:p>
            <a:fld id="{14719505-AD43-774F-936C-A3AE71DD4EEA}" type="slidenum">
              <a:rPr lang="en-GB" smtClean="0"/>
              <a:pPr/>
              <a:t>‹#›</a:t>
            </a:fld>
            <a:endParaRPr lang="en-GB" dirty="0"/>
          </a:p>
        </p:txBody>
      </p:sp>
      <p:sp>
        <p:nvSpPr>
          <p:cNvPr id="22" name="Text Placeholder 6">
            <a:extLst>
              <a:ext uri="{FF2B5EF4-FFF2-40B4-BE49-F238E27FC236}">
                <a16:creationId xmlns:a16="http://schemas.microsoft.com/office/drawing/2014/main" id="{E47D8C3E-2D63-5A4B-8D52-5A7783D6DE90}"/>
              </a:ext>
            </a:extLst>
          </p:cNvPr>
          <p:cNvSpPr>
            <a:spLocks noGrp="1"/>
          </p:cNvSpPr>
          <p:nvPr>
            <p:ph type="body" sz="quarter" idx="34" hasCustomPrompt="1"/>
          </p:nvPr>
        </p:nvSpPr>
        <p:spPr>
          <a:xfrm>
            <a:off x="787923" y="1829368"/>
            <a:ext cx="2146841" cy="260350"/>
          </a:xfrm>
          <a:prstGeom prst="rect">
            <a:avLst/>
          </a:prstGeom>
        </p:spPr>
        <p:txBody>
          <a:bodyPr>
            <a:noAutofit/>
          </a:bodyPr>
          <a:lstStyle>
            <a:lvl1pPr>
              <a:spcBef>
                <a:spcPts val="0"/>
              </a:spcBef>
              <a:defRPr sz="14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6" name="Text Placeholder 6">
            <a:extLst>
              <a:ext uri="{FF2B5EF4-FFF2-40B4-BE49-F238E27FC236}">
                <a16:creationId xmlns:a16="http://schemas.microsoft.com/office/drawing/2014/main" id="{5ECC8345-B39F-664D-90DE-803630EB4006}"/>
              </a:ext>
            </a:extLst>
          </p:cNvPr>
          <p:cNvSpPr>
            <a:spLocks noGrp="1"/>
          </p:cNvSpPr>
          <p:nvPr>
            <p:ph type="body" sz="quarter" idx="35" hasCustomPrompt="1"/>
          </p:nvPr>
        </p:nvSpPr>
        <p:spPr>
          <a:xfrm>
            <a:off x="3616118" y="1829368"/>
            <a:ext cx="2146841" cy="260350"/>
          </a:xfrm>
          <a:prstGeom prst="rect">
            <a:avLst/>
          </a:prstGeom>
        </p:spPr>
        <p:txBody>
          <a:bodyPr>
            <a:noAutofit/>
          </a:bodyPr>
          <a:lstStyle>
            <a:lvl1pPr>
              <a:spcBef>
                <a:spcPts val="0"/>
              </a:spcBef>
              <a:defRPr sz="14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9" name="Text Placeholder 6">
            <a:extLst>
              <a:ext uri="{FF2B5EF4-FFF2-40B4-BE49-F238E27FC236}">
                <a16:creationId xmlns:a16="http://schemas.microsoft.com/office/drawing/2014/main" id="{57A57D5F-0B83-6444-AD5C-15611EBB9595}"/>
              </a:ext>
            </a:extLst>
          </p:cNvPr>
          <p:cNvSpPr>
            <a:spLocks noGrp="1"/>
          </p:cNvSpPr>
          <p:nvPr>
            <p:ph type="body" sz="quarter" idx="36" hasCustomPrompt="1"/>
          </p:nvPr>
        </p:nvSpPr>
        <p:spPr>
          <a:xfrm>
            <a:off x="6445779" y="1829368"/>
            <a:ext cx="2146841" cy="260350"/>
          </a:xfrm>
          <a:prstGeom prst="rect">
            <a:avLst/>
          </a:prstGeom>
        </p:spPr>
        <p:txBody>
          <a:bodyPr>
            <a:noAutofit/>
          </a:bodyPr>
          <a:lstStyle>
            <a:lvl1pPr>
              <a:spcBef>
                <a:spcPts val="0"/>
              </a:spcBef>
              <a:defRPr sz="14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31" name="Text Placeholder 6">
            <a:extLst>
              <a:ext uri="{FF2B5EF4-FFF2-40B4-BE49-F238E27FC236}">
                <a16:creationId xmlns:a16="http://schemas.microsoft.com/office/drawing/2014/main" id="{AA446962-F1FE-5E41-AD29-0F18C740380C}"/>
              </a:ext>
            </a:extLst>
          </p:cNvPr>
          <p:cNvSpPr>
            <a:spLocks noGrp="1"/>
          </p:cNvSpPr>
          <p:nvPr>
            <p:ph type="body" sz="quarter" idx="37" hasCustomPrompt="1"/>
          </p:nvPr>
        </p:nvSpPr>
        <p:spPr>
          <a:xfrm>
            <a:off x="9276906" y="1829368"/>
            <a:ext cx="2146841" cy="260350"/>
          </a:xfrm>
          <a:prstGeom prst="rect">
            <a:avLst/>
          </a:prstGeom>
        </p:spPr>
        <p:txBody>
          <a:bodyPr>
            <a:noAutofit/>
          </a:bodyPr>
          <a:lstStyle>
            <a:lvl1pPr>
              <a:spcBef>
                <a:spcPts val="0"/>
              </a:spcBef>
              <a:defRPr sz="14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8" name="Title 21">
            <a:extLst>
              <a:ext uri="{FF2B5EF4-FFF2-40B4-BE49-F238E27FC236}">
                <a16:creationId xmlns:a16="http://schemas.microsoft.com/office/drawing/2014/main" id="{9593476A-9268-1A46-924B-0EC4EFC4EDB5}"/>
              </a:ext>
            </a:extLst>
          </p:cNvPr>
          <p:cNvSpPr>
            <a:spLocks noGrp="1"/>
          </p:cNvSpPr>
          <p:nvPr>
            <p:ph type="title" hasCustomPrompt="1"/>
          </p:nvPr>
        </p:nvSpPr>
        <p:spPr>
          <a:xfrm>
            <a:off x="506702" y="403268"/>
            <a:ext cx="10432800" cy="908101"/>
          </a:xfrm>
        </p:spPr>
        <p:txBody>
          <a:bodyPr/>
          <a:lstStyle>
            <a:lvl1pPr>
              <a:lnSpc>
                <a:spcPct val="100000"/>
              </a:lnSpc>
              <a:spcBef>
                <a:spcPts val="0"/>
              </a:spcBef>
              <a:defRPr lang="en-GB" b="0" i="0" u="none" strike="noStrike" smtClean="0">
                <a:effectLst/>
                <a:latin typeface="+mj-lt"/>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18" name="Freeform 5">
            <a:extLst>
              <a:ext uri="{FF2B5EF4-FFF2-40B4-BE49-F238E27FC236}">
                <a16:creationId xmlns:a16="http://schemas.microsoft.com/office/drawing/2014/main" id="{0384B5E8-58A7-4E96-A438-484994D7B77D}"/>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rgbClr val="005EB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9802696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300" y="1728788"/>
            <a:ext cx="11201400" cy="43389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CA"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944794"/>
            <a:ext cx="12192000" cy="43724"/>
          </a:xfrm>
          <a:prstGeom prst="rect">
            <a:avLst/>
          </a:prstGeom>
        </p:spPr>
      </p:pic>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5031067"/>
      </p:ext>
    </p:extLst>
  </p:cSld>
  <p:clrMapOvr>
    <a:masterClrMapping/>
  </p:clrMapOvr>
  <p:transition spd="slow">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Quote slide">
    <p:bg>
      <p:bgRef idx="1001">
        <a:schemeClr val="bg1"/>
      </p:bgRef>
    </p:bg>
    <p:spTree>
      <p:nvGrpSpPr>
        <p:cNvPr id="1" name=""/>
        <p:cNvGrpSpPr/>
        <p:nvPr/>
      </p:nvGrpSpPr>
      <p:grpSpPr>
        <a:xfrm>
          <a:off x="0" y="0"/>
          <a:ext cx="0" cy="0"/>
          <a:chOff x="0" y="0"/>
          <a:chExt cx="0" cy="0"/>
        </a:xfrm>
      </p:grpSpPr>
      <p:sp>
        <p:nvSpPr>
          <p:cNvPr id="9" name="Picture Placeholder 28">
            <a:extLst>
              <a:ext uri="{FF2B5EF4-FFF2-40B4-BE49-F238E27FC236}">
                <a16:creationId xmlns:a16="http://schemas.microsoft.com/office/drawing/2014/main" id="{4F0C5579-9218-BF4D-8529-01861BD42B0D}"/>
              </a:ext>
            </a:extLst>
          </p:cNvPr>
          <p:cNvSpPr>
            <a:spLocks noGrp="1"/>
          </p:cNvSpPr>
          <p:nvPr>
            <p:ph type="pic" sz="quarter" idx="19"/>
          </p:nvPr>
        </p:nvSpPr>
        <p:spPr>
          <a:xfrm>
            <a:off x="515938" y="4944885"/>
            <a:ext cx="500363" cy="500363"/>
          </a:xfrm>
          <a:prstGeom prst="ellipse">
            <a:avLst/>
          </a:prstGeom>
          <a:solidFill>
            <a:srgbClr val="D0DAE6"/>
          </a:solidFill>
        </p:spPr>
        <p:txBody>
          <a:bodyPr>
            <a:noAutofit/>
          </a:bodyPr>
          <a:lstStyle>
            <a:lvl1pPr marL="0" indent="0">
              <a:buFontTx/>
              <a:buNone/>
              <a:defRPr>
                <a:noFill/>
              </a:defRPr>
            </a:lvl1pPr>
          </a:lstStyle>
          <a:p>
            <a:r>
              <a:rPr lang="en-US" dirty="0"/>
              <a:t>Click icon to add picture</a:t>
            </a:r>
          </a:p>
        </p:txBody>
      </p:sp>
      <p:sp>
        <p:nvSpPr>
          <p:cNvPr id="2" name="Footer Placeholder 1">
            <a:extLst>
              <a:ext uri="{FF2B5EF4-FFF2-40B4-BE49-F238E27FC236}">
                <a16:creationId xmlns:a16="http://schemas.microsoft.com/office/drawing/2014/main" id="{C01D2A02-7087-444E-823F-504AF3970DD3}"/>
              </a:ext>
            </a:extLst>
          </p:cNvPr>
          <p:cNvSpPr>
            <a:spLocks noGrp="1"/>
          </p:cNvSpPr>
          <p:nvPr>
            <p:ph type="ftr" sz="quarter" idx="22"/>
          </p:nvPr>
        </p:nvSpPr>
        <p:spPr/>
        <p:txBody>
          <a:bodyPr/>
          <a:lstStyle/>
          <a:p>
            <a:pPr marL="179388" indent="-179388"/>
            <a:r>
              <a:rPr lang="en-US" dirty="0"/>
              <a:t>Presentation Template Title Example </a:t>
            </a:r>
          </a:p>
        </p:txBody>
      </p:sp>
      <p:sp>
        <p:nvSpPr>
          <p:cNvPr id="3" name="Slide Number Placeholder 2">
            <a:extLst>
              <a:ext uri="{FF2B5EF4-FFF2-40B4-BE49-F238E27FC236}">
                <a16:creationId xmlns:a16="http://schemas.microsoft.com/office/drawing/2014/main" id="{CF483220-17AE-BE42-9F03-FB977EA96574}"/>
              </a:ext>
            </a:extLst>
          </p:cNvPr>
          <p:cNvSpPr>
            <a:spLocks noGrp="1"/>
          </p:cNvSpPr>
          <p:nvPr>
            <p:ph type="sldNum" sz="quarter" idx="23"/>
          </p:nvPr>
        </p:nvSpPr>
        <p:spPr/>
        <p:txBody>
          <a:bodyPr/>
          <a:lstStyle/>
          <a:p>
            <a:fld id="{14719505-AD43-774F-936C-A3AE71DD4EEA}" type="slidenum">
              <a:rPr lang="en-GB" smtClean="0"/>
              <a:pPr/>
              <a:t>‹#›</a:t>
            </a:fld>
            <a:endParaRPr lang="en-GB" dirty="0"/>
          </a:p>
        </p:txBody>
      </p:sp>
      <p:sp>
        <p:nvSpPr>
          <p:cNvPr id="15" name="Text Placeholder 4">
            <a:extLst>
              <a:ext uri="{FF2B5EF4-FFF2-40B4-BE49-F238E27FC236}">
                <a16:creationId xmlns:a16="http://schemas.microsoft.com/office/drawing/2014/main" id="{99DDF737-58DA-8D45-9F22-FF686E79ADF4}"/>
              </a:ext>
            </a:extLst>
          </p:cNvPr>
          <p:cNvSpPr>
            <a:spLocks noGrp="1"/>
          </p:cNvSpPr>
          <p:nvPr>
            <p:ph type="body" sz="quarter" idx="25" hasCustomPrompt="1"/>
          </p:nvPr>
        </p:nvSpPr>
        <p:spPr>
          <a:xfrm>
            <a:off x="1163638" y="5280919"/>
            <a:ext cx="2737631" cy="345246"/>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b="0" i="1" spc="0" baseline="0">
                <a:solidFill>
                  <a:schemeClr val="bg2"/>
                </a:solidFill>
                <a:latin typeface="GE Inspira Sans" panose="020B0503060000000003" pitchFamily="34" charset="77"/>
              </a:defRPr>
            </a:lvl1pPr>
            <a:lvl2pPr marL="457200" indent="0">
              <a:buFontTx/>
              <a:buNone/>
              <a:defRPr sz="1100">
                <a:solidFill>
                  <a:schemeClr val="tx2"/>
                </a:solidFill>
              </a:defRPr>
            </a:lvl2pPr>
            <a:lvl3pPr marL="914400" indent="0">
              <a:buFontTx/>
              <a:buNone/>
              <a:defRPr sz="1100">
                <a:solidFill>
                  <a:schemeClr val="tx2"/>
                </a:solidFill>
              </a:defRPr>
            </a:lvl3pPr>
            <a:lvl4pPr marL="1371600" indent="0">
              <a:buFontTx/>
              <a:buNone/>
              <a:defRPr sz="1100">
                <a:solidFill>
                  <a:schemeClr val="tx2"/>
                </a:solidFill>
              </a:defRPr>
            </a:lvl4pPr>
            <a:lvl5pPr marL="1828800" indent="0">
              <a:buFontTx/>
              <a:buNone/>
              <a:defRPr sz="1100">
                <a:solidFill>
                  <a:schemeClr val="tx2"/>
                </a:solidFill>
              </a:defRPr>
            </a:lvl5pPr>
          </a:lstStyle>
          <a:p>
            <a:pPr lvl="0"/>
            <a:r>
              <a:rPr lang="en-US" dirty="0"/>
              <a:t>CEO of Quatro Offshore</a:t>
            </a:r>
          </a:p>
        </p:txBody>
      </p:sp>
      <p:sp>
        <p:nvSpPr>
          <p:cNvPr id="14" name="Text Placeholder 5">
            <a:extLst>
              <a:ext uri="{FF2B5EF4-FFF2-40B4-BE49-F238E27FC236}">
                <a16:creationId xmlns:a16="http://schemas.microsoft.com/office/drawing/2014/main" id="{3584D057-E362-B948-B79A-F70BAE538D7B}"/>
              </a:ext>
            </a:extLst>
          </p:cNvPr>
          <p:cNvSpPr>
            <a:spLocks noGrp="1"/>
          </p:cNvSpPr>
          <p:nvPr>
            <p:ph type="body" sz="quarter" idx="26" hasCustomPrompt="1"/>
          </p:nvPr>
        </p:nvSpPr>
        <p:spPr>
          <a:xfrm>
            <a:off x="1164419" y="5001442"/>
            <a:ext cx="2736850" cy="165100"/>
          </a:xfrm>
          <a:prstGeom prst="rect">
            <a:avLst/>
          </a:prstGeom>
        </p:spPr>
        <p:txBody>
          <a:bodyPr>
            <a:noAutofit/>
          </a:bodyPr>
          <a:lstStyle>
            <a:lvl1pPr>
              <a:lnSpc>
                <a:spcPct val="100000"/>
              </a:lnSpc>
              <a:spcBef>
                <a:spcPts val="0"/>
              </a:spcBef>
              <a:defRPr sz="1200" spc="50" baseline="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dirty="0"/>
              <a:t>Martin Neubert</a:t>
            </a:r>
          </a:p>
        </p:txBody>
      </p:sp>
      <p:sp>
        <p:nvSpPr>
          <p:cNvPr id="17" name="Text Placeholder 7">
            <a:extLst>
              <a:ext uri="{FF2B5EF4-FFF2-40B4-BE49-F238E27FC236}">
                <a16:creationId xmlns:a16="http://schemas.microsoft.com/office/drawing/2014/main" id="{6013AE9D-8C97-4046-9EF2-C3D605132D25}"/>
              </a:ext>
            </a:extLst>
          </p:cNvPr>
          <p:cNvSpPr>
            <a:spLocks noGrp="1"/>
          </p:cNvSpPr>
          <p:nvPr>
            <p:ph type="body" sz="quarter" idx="27" hasCustomPrompt="1"/>
          </p:nvPr>
        </p:nvSpPr>
        <p:spPr>
          <a:xfrm>
            <a:off x="519113" y="1719199"/>
            <a:ext cx="8351837" cy="2881312"/>
          </a:xfrm>
          <a:prstGeom prst="rect">
            <a:avLst/>
          </a:prstGeom>
        </p:spPr>
        <p:txBody>
          <a:bodyPr>
            <a:noAutofit/>
          </a:bodyPr>
          <a:lstStyle>
            <a:lvl1pPr marL="0" marR="0" indent="0" algn="l" defTabSz="914400" rtl="0" eaLnBrk="1" fontAlgn="auto" latinLnBrk="0" hangingPunct="1">
              <a:lnSpc>
                <a:spcPts val="4300"/>
              </a:lnSpc>
              <a:spcBef>
                <a:spcPts val="0"/>
              </a:spcBef>
              <a:spcAft>
                <a:spcPts val="0"/>
              </a:spcAft>
              <a:buClrTx/>
              <a:buSzTx/>
              <a:buFontTx/>
              <a:buNone/>
              <a:tabLst/>
              <a:defRPr sz="2800" b="0" i="1">
                <a:solidFill>
                  <a:schemeClr val="tx1"/>
                </a:solidFill>
                <a:latin typeface="GE Inspira Sans" panose="020B0503060000000003" pitchFamily="34" charset="77"/>
              </a:defRPr>
            </a:lvl1pPr>
          </a:lstStyle>
          <a:p>
            <a:pPr marL="0" marR="0" lvl="0" indent="0" algn="l" defTabSz="914400" rtl="0" eaLnBrk="1" fontAlgn="auto" latinLnBrk="0" hangingPunct="1">
              <a:lnSpc>
                <a:spcPts val="4300"/>
              </a:lnSpc>
              <a:spcBef>
                <a:spcPts val="0"/>
              </a:spcBef>
              <a:spcAft>
                <a:spcPts val="0"/>
              </a:spcAft>
              <a:buClrTx/>
              <a:buSzTx/>
              <a:buFontTx/>
              <a:buNone/>
              <a:tabLst/>
              <a:defRPr/>
            </a:pPr>
            <a:r>
              <a:rPr lang="en-GB" dirty="0">
                <a:solidFill>
                  <a:srgbClr val="142338"/>
                </a:solidFill>
                <a:effectLst/>
                <a:latin typeface="GE Inspira Sans" panose="020B0503060000000003" pitchFamily="34" charset="77"/>
              </a:rPr>
              <a:t>Quote, click to add text. We look forward introducing </a:t>
            </a:r>
            <a:br>
              <a:rPr lang="en-GB" dirty="0">
                <a:solidFill>
                  <a:srgbClr val="142338"/>
                </a:solidFill>
                <a:effectLst/>
                <a:latin typeface="GE Inspira Sans" panose="020B0503060000000003" pitchFamily="34" charset="77"/>
              </a:rPr>
            </a:br>
            <a:r>
              <a:rPr lang="en-GB" dirty="0">
                <a:solidFill>
                  <a:srgbClr val="142338"/>
                </a:solidFill>
                <a:effectLst/>
                <a:latin typeface="GE Inspira Sans" panose="020B0503060000000003" pitchFamily="34" charset="77"/>
              </a:rPr>
              <a:t>the next-generation offshore wind turbine to the market. For decades, </a:t>
            </a:r>
            <a:r>
              <a:rPr lang="en-GB" i="1" dirty="0">
                <a:solidFill>
                  <a:srgbClr val="101A2A"/>
                </a:solidFill>
                <a:effectLst/>
                <a:latin typeface="GE Inspira Sans" panose="020B0503060000000003" pitchFamily="34" charset="77"/>
              </a:rPr>
              <a:t>Quatro</a:t>
            </a:r>
            <a:r>
              <a:rPr lang="en-GB" i="1" dirty="0">
                <a:solidFill>
                  <a:srgbClr val="142338"/>
                </a:solidFill>
                <a:effectLst/>
                <a:latin typeface="GE Inspira Sans" panose="020B0503060000000003" pitchFamily="34" charset="77"/>
              </a:rPr>
              <a:t> has pioneered the introduction of </a:t>
            </a:r>
            <a:br>
              <a:rPr lang="en-GB" i="1" dirty="0">
                <a:solidFill>
                  <a:srgbClr val="142338"/>
                </a:solidFill>
                <a:effectLst/>
                <a:latin typeface="GE Inspira Sans" panose="020B0503060000000003" pitchFamily="34" charset="77"/>
              </a:rPr>
            </a:br>
            <a:r>
              <a:rPr lang="en-GB" i="1" dirty="0">
                <a:solidFill>
                  <a:srgbClr val="142338"/>
                </a:solidFill>
                <a:effectLst/>
                <a:latin typeface="GE Inspira Sans" panose="020B0503060000000003" pitchFamily="34" charset="77"/>
              </a:rPr>
              <a:t>new technology and new suppliers, which has been fundamental to drive down the cost of electricity.</a:t>
            </a:r>
            <a:endParaRPr lang="en-GB" dirty="0">
              <a:solidFill>
                <a:srgbClr val="101A2A"/>
              </a:solidFill>
              <a:effectLst/>
              <a:latin typeface="GE Inspira Sans" panose="020B0503060000000003" pitchFamily="34" charset="77"/>
            </a:endParaRPr>
          </a:p>
        </p:txBody>
      </p:sp>
      <p:grpSp>
        <p:nvGrpSpPr>
          <p:cNvPr id="4" name="Group 3">
            <a:extLst>
              <a:ext uri="{FF2B5EF4-FFF2-40B4-BE49-F238E27FC236}">
                <a16:creationId xmlns:a16="http://schemas.microsoft.com/office/drawing/2014/main" id="{E16DCF47-AD15-B24B-B67B-0CA25C1A6295}"/>
              </a:ext>
            </a:extLst>
          </p:cNvPr>
          <p:cNvGrpSpPr/>
          <p:nvPr userDrawn="1"/>
        </p:nvGrpSpPr>
        <p:grpSpPr>
          <a:xfrm>
            <a:off x="516222" y="1042289"/>
            <a:ext cx="462283" cy="741765"/>
            <a:chOff x="521517" y="1042289"/>
            <a:chExt cx="462283" cy="741765"/>
          </a:xfrm>
        </p:grpSpPr>
        <p:sp>
          <p:nvSpPr>
            <p:cNvPr id="21" name="Rectangle 20">
              <a:extLst>
                <a:ext uri="{FF2B5EF4-FFF2-40B4-BE49-F238E27FC236}">
                  <a16:creationId xmlns:a16="http://schemas.microsoft.com/office/drawing/2014/main" id="{80099154-061C-F04E-951B-E726EE3E66E3}"/>
                </a:ext>
              </a:extLst>
            </p:cNvPr>
            <p:cNvSpPr/>
            <p:nvPr userDrawn="1"/>
          </p:nvSpPr>
          <p:spPr>
            <a:xfrm>
              <a:off x="523000" y="1042289"/>
              <a:ext cx="460800" cy="46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D591773F-432D-414C-8EDF-11F1A298D784}"/>
                </a:ext>
              </a:extLst>
            </p:cNvPr>
            <p:cNvSpPr txBox="1"/>
            <p:nvPr userDrawn="1"/>
          </p:nvSpPr>
          <p:spPr>
            <a:xfrm>
              <a:off x="521517" y="1045390"/>
              <a:ext cx="460799" cy="738664"/>
            </a:xfrm>
            <a:prstGeom prst="rect">
              <a:avLst/>
            </a:prstGeom>
            <a:noFill/>
          </p:spPr>
          <p:txBody>
            <a:bodyPr wrap="square" lIns="90000" tIns="0" rIns="90000" bIns="0" rtlCol="0" anchor="ctr">
              <a:spAutoFit/>
            </a:bodyPr>
            <a:lstStyle/>
            <a:p>
              <a:pPr algn="ctr"/>
              <a:r>
                <a:rPr lang="en-US" sz="4800" dirty="0">
                  <a:solidFill>
                    <a:schemeClr val="bg1"/>
                  </a:solidFill>
                </a:rPr>
                <a:t>“</a:t>
              </a:r>
            </a:p>
          </p:txBody>
        </p:sp>
      </p:grpSp>
      <p:sp>
        <p:nvSpPr>
          <p:cNvPr id="13" name="Freeform 5">
            <a:extLst>
              <a:ext uri="{FF2B5EF4-FFF2-40B4-BE49-F238E27FC236}">
                <a16:creationId xmlns:a16="http://schemas.microsoft.com/office/drawing/2014/main" id="{23645935-3FC0-4FFA-9696-F7725F95C9FF}"/>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rgbClr val="005EB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041757518"/>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tatement slide">
    <p:bg>
      <p:bgRef idx="1001">
        <a:schemeClr val="bg1"/>
      </p:bgRef>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571C3CA-CF77-6B4B-AF76-35084E738318}"/>
              </a:ext>
            </a:extLst>
          </p:cNvPr>
          <p:cNvSpPr>
            <a:spLocks noGrp="1"/>
          </p:cNvSpPr>
          <p:nvPr>
            <p:ph type="body" sz="quarter" idx="13" hasCustomPrompt="1"/>
          </p:nvPr>
        </p:nvSpPr>
        <p:spPr>
          <a:xfrm>
            <a:off x="515938" y="2211906"/>
            <a:ext cx="8648844" cy="2336347"/>
          </a:xfrm>
          <a:prstGeom prst="rect">
            <a:avLst/>
          </a:prstGeom>
        </p:spPr>
        <p:txBody>
          <a:bodyPr lIns="0" tIns="0" rIns="0" bIns="0" anchor="t">
            <a:noAutofit/>
          </a:bodyPr>
          <a:lstStyle>
            <a:lvl1pPr marL="0" indent="0">
              <a:lnSpc>
                <a:spcPts val="5500"/>
              </a:lnSpc>
              <a:spcBef>
                <a:spcPts val="0"/>
              </a:spcBef>
              <a:spcAft>
                <a:spcPts val="0"/>
              </a:spcAft>
              <a:buFontTx/>
              <a:buNone/>
              <a:defRPr lang="en-GB" sz="4000" spc="0" baseline="0" smtClean="0">
                <a:solidFill>
                  <a:schemeClr val="bg2"/>
                </a:solidFill>
                <a:effectLs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GB" dirty="0">
                <a:solidFill>
                  <a:srgbClr val="142338"/>
                </a:solidFill>
                <a:effectLst/>
                <a:latin typeface="GE Inspira Sans" panose="020B0503060000000003" pitchFamily="34" charset="77"/>
              </a:rPr>
              <a:t>Statement, click to add text. Ut </a:t>
            </a:r>
            <a:r>
              <a:rPr lang="en-GB" dirty="0" err="1">
                <a:solidFill>
                  <a:srgbClr val="142338"/>
                </a:solidFill>
                <a:effectLst/>
                <a:latin typeface="GE Inspira Sans" panose="020B0503060000000003" pitchFamily="34" charset="77"/>
              </a:rPr>
              <a:t>enim</a:t>
            </a:r>
            <a:r>
              <a:rPr lang="en-GB" dirty="0">
                <a:solidFill>
                  <a:srgbClr val="142338"/>
                </a:solidFill>
                <a:effectLst/>
                <a:latin typeface="GE Inspira Sans" panose="020B0503060000000003" pitchFamily="34" charset="77"/>
              </a:rPr>
              <a:t> ad minim </a:t>
            </a:r>
            <a:r>
              <a:rPr lang="en-GB" dirty="0" err="1">
                <a:solidFill>
                  <a:srgbClr val="142338"/>
                </a:solidFill>
                <a:effectLst/>
                <a:latin typeface="GE Inspira Sans" panose="020B0503060000000003" pitchFamily="34" charset="77"/>
              </a:rPr>
              <a:t>veniam</a:t>
            </a:r>
            <a:r>
              <a:rPr lang="en-GB" dirty="0">
                <a:solidFill>
                  <a:srgbClr val="142338"/>
                </a:solidFill>
                <a:effectLst/>
                <a:latin typeface="GE Inspira Sans" panose="020B0503060000000003" pitchFamily="34" charset="77"/>
              </a:rPr>
              <a:t>, </a:t>
            </a:r>
            <a:r>
              <a:rPr lang="en-GB" dirty="0" err="1">
                <a:solidFill>
                  <a:srgbClr val="142338"/>
                </a:solidFill>
                <a:effectLst/>
                <a:latin typeface="GE Inspira Sans" panose="020B0503060000000003" pitchFamily="34" charset="77"/>
              </a:rPr>
              <a:t>quis</a:t>
            </a:r>
            <a:r>
              <a:rPr lang="en-GB" dirty="0">
                <a:solidFill>
                  <a:srgbClr val="142338"/>
                </a:solidFill>
                <a:effectLst/>
                <a:latin typeface="GE Inspira Sans" panose="020B0503060000000003" pitchFamily="34" charset="77"/>
              </a:rPr>
              <a:t> </a:t>
            </a:r>
            <a:r>
              <a:rPr lang="en-GB" dirty="0" err="1">
                <a:solidFill>
                  <a:srgbClr val="142338"/>
                </a:solidFill>
                <a:effectLst/>
                <a:latin typeface="GE Inspira Sans" panose="020B0503060000000003" pitchFamily="34" charset="77"/>
              </a:rPr>
              <a:t>nostrud</a:t>
            </a:r>
            <a:r>
              <a:rPr lang="en-GB" dirty="0">
                <a:solidFill>
                  <a:srgbClr val="142338"/>
                </a:solidFill>
                <a:effectLst/>
                <a:latin typeface="GE Inspira Sans" panose="020B0503060000000003" pitchFamily="34" charset="77"/>
              </a:rPr>
              <a:t> exercitation </a:t>
            </a:r>
            <a:r>
              <a:rPr lang="en-GB" dirty="0" err="1">
                <a:solidFill>
                  <a:srgbClr val="142338"/>
                </a:solidFill>
                <a:effectLst/>
                <a:latin typeface="GE Inspira Sans" panose="020B0503060000000003" pitchFamily="34" charset="77"/>
              </a:rPr>
              <a:t>ullamco</a:t>
            </a:r>
            <a:r>
              <a:rPr lang="en-GB" dirty="0">
                <a:solidFill>
                  <a:srgbClr val="142338"/>
                </a:solidFill>
                <a:effectLst/>
                <a:latin typeface="GE Inspira Sans" panose="020B0503060000000003" pitchFamily="34" charset="77"/>
              </a:rPr>
              <a:t> </a:t>
            </a:r>
            <a:r>
              <a:rPr lang="en-GB" dirty="0" err="1">
                <a:solidFill>
                  <a:srgbClr val="142338"/>
                </a:solidFill>
                <a:effectLst/>
                <a:latin typeface="GE Inspira Sans" panose="020B0503060000000003" pitchFamily="34" charset="77"/>
              </a:rPr>
              <a:t>laboris</a:t>
            </a:r>
            <a:r>
              <a:rPr lang="en-GB" dirty="0">
                <a:solidFill>
                  <a:srgbClr val="142338"/>
                </a:solidFill>
                <a:effectLst/>
                <a:latin typeface="GE Inspira Sans" panose="020B0503060000000003" pitchFamily="34" charset="77"/>
              </a:rPr>
              <a:t> nisi </a:t>
            </a:r>
            <a:r>
              <a:rPr lang="en-GB" dirty="0" err="1">
                <a:solidFill>
                  <a:srgbClr val="142338"/>
                </a:solidFill>
                <a:effectLst/>
                <a:latin typeface="GE Inspira Sans" panose="020B0503060000000003" pitchFamily="34" charset="77"/>
              </a:rPr>
              <a:t>ut</a:t>
            </a:r>
            <a:r>
              <a:rPr lang="en-GB" dirty="0">
                <a:solidFill>
                  <a:srgbClr val="142338"/>
                </a:solidFill>
                <a:effectLst/>
                <a:latin typeface="GE Inspira Sans" panose="020B0503060000000003" pitchFamily="34" charset="77"/>
              </a:rPr>
              <a:t> </a:t>
            </a:r>
            <a:r>
              <a:rPr lang="en-GB" dirty="0" err="1">
                <a:solidFill>
                  <a:srgbClr val="142338"/>
                </a:solidFill>
                <a:effectLst/>
                <a:latin typeface="GE Inspira Sans" panose="020B0503060000000003" pitchFamily="34" charset="77"/>
              </a:rPr>
              <a:t>aliquip</a:t>
            </a:r>
            <a:r>
              <a:rPr lang="en-GB" dirty="0">
                <a:solidFill>
                  <a:srgbClr val="142338"/>
                </a:solidFill>
                <a:effectLst/>
                <a:latin typeface="GE Inspira Sans" panose="020B0503060000000003" pitchFamily="34" charset="77"/>
              </a:rPr>
              <a:t>.</a:t>
            </a:r>
          </a:p>
        </p:txBody>
      </p:sp>
      <p:sp>
        <p:nvSpPr>
          <p:cNvPr id="2" name="Footer Placeholder 1">
            <a:extLst>
              <a:ext uri="{FF2B5EF4-FFF2-40B4-BE49-F238E27FC236}">
                <a16:creationId xmlns:a16="http://schemas.microsoft.com/office/drawing/2014/main" id="{3B0E3587-8079-D04F-8900-F9799A52D025}"/>
              </a:ext>
            </a:extLst>
          </p:cNvPr>
          <p:cNvSpPr>
            <a:spLocks noGrp="1"/>
          </p:cNvSpPr>
          <p:nvPr>
            <p:ph type="ftr" sz="quarter" idx="14"/>
          </p:nvPr>
        </p:nvSpPr>
        <p:spPr/>
        <p:txBody>
          <a:bodyPr/>
          <a:lstStyle/>
          <a:p>
            <a:pPr marL="179388" indent="-179388"/>
            <a:r>
              <a:rPr lang="en-US" dirty="0"/>
              <a:t>Presentation Template Title Example </a:t>
            </a:r>
          </a:p>
        </p:txBody>
      </p:sp>
      <p:sp>
        <p:nvSpPr>
          <p:cNvPr id="3" name="Slide Number Placeholder 2">
            <a:extLst>
              <a:ext uri="{FF2B5EF4-FFF2-40B4-BE49-F238E27FC236}">
                <a16:creationId xmlns:a16="http://schemas.microsoft.com/office/drawing/2014/main" id="{8E337529-6D39-4045-A99D-C607FD890BE4}"/>
              </a:ext>
            </a:extLst>
          </p:cNvPr>
          <p:cNvSpPr>
            <a:spLocks noGrp="1"/>
          </p:cNvSpPr>
          <p:nvPr>
            <p:ph type="sldNum" sz="quarter" idx="15"/>
          </p:nvPr>
        </p:nvSpPr>
        <p:spPr/>
        <p:txBody>
          <a:bodyPr/>
          <a:lstStyle/>
          <a:p>
            <a:fld id="{14719505-AD43-774F-936C-A3AE71DD4EEA}" type="slidenum">
              <a:rPr lang="en-GB" smtClean="0"/>
              <a:pPr/>
              <a:t>‹#›</a:t>
            </a:fld>
            <a:endParaRPr lang="en-GB" dirty="0"/>
          </a:p>
        </p:txBody>
      </p:sp>
      <p:sp>
        <p:nvSpPr>
          <p:cNvPr id="11" name="Freeform 5">
            <a:extLst>
              <a:ext uri="{FF2B5EF4-FFF2-40B4-BE49-F238E27FC236}">
                <a16:creationId xmlns:a16="http://schemas.microsoft.com/office/drawing/2014/main" id="{020D1EC0-A649-4A74-865C-4F522FF20B99}"/>
              </a:ext>
            </a:extLst>
          </p:cNvPr>
          <p:cNvSpPr>
            <a:spLocks/>
          </p:cNvSpPr>
          <p:nvPr userDrawn="1"/>
        </p:nvSpPr>
        <p:spPr bwMode="auto">
          <a:xfrm>
            <a:off x="515940" y="1819894"/>
            <a:ext cx="645596" cy="60660"/>
          </a:xfrm>
          <a:custGeom>
            <a:avLst/>
            <a:gdLst>
              <a:gd name="T0" fmla="*/ 961 w 1006"/>
              <a:gd name="T1" fmla="*/ 90 h 90"/>
              <a:gd name="T2" fmla="*/ 961 w 1006"/>
              <a:gd name="T3" fmla="*/ 90 h 90"/>
              <a:gd name="T4" fmla="*/ 45 w 1006"/>
              <a:gd name="T5" fmla="*/ 90 h 90"/>
              <a:gd name="T6" fmla="*/ 0 w 1006"/>
              <a:gd name="T7" fmla="*/ 44 h 90"/>
              <a:gd name="T8" fmla="*/ 45 w 1006"/>
              <a:gd name="T9" fmla="*/ 0 h 90"/>
              <a:gd name="T10" fmla="*/ 961 w 1006"/>
              <a:gd name="T11" fmla="*/ 0 h 90"/>
              <a:gd name="T12" fmla="*/ 1006 w 1006"/>
              <a:gd name="T13" fmla="*/ 44 h 90"/>
              <a:gd name="T14" fmla="*/ 961 w 1006"/>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6" h="90">
                <a:moveTo>
                  <a:pt x="961" y="90"/>
                </a:moveTo>
                <a:lnTo>
                  <a:pt x="961" y="90"/>
                </a:lnTo>
                <a:lnTo>
                  <a:pt x="45" y="90"/>
                </a:lnTo>
                <a:cubicBezTo>
                  <a:pt x="20" y="90"/>
                  <a:pt x="0" y="69"/>
                  <a:pt x="0" y="44"/>
                </a:cubicBezTo>
                <a:cubicBezTo>
                  <a:pt x="0" y="20"/>
                  <a:pt x="20" y="0"/>
                  <a:pt x="45" y="0"/>
                </a:cubicBezTo>
                <a:lnTo>
                  <a:pt x="961" y="0"/>
                </a:lnTo>
                <a:cubicBezTo>
                  <a:pt x="985" y="0"/>
                  <a:pt x="1006" y="20"/>
                  <a:pt x="1006" y="44"/>
                </a:cubicBezTo>
                <a:cubicBezTo>
                  <a:pt x="1006" y="69"/>
                  <a:pt x="985" y="90"/>
                  <a:pt x="961" y="9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5">
            <a:extLst>
              <a:ext uri="{FF2B5EF4-FFF2-40B4-BE49-F238E27FC236}">
                <a16:creationId xmlns:a16="http://schemas.microsoft.com/office/drawing/2014/main" id="{01933D51-E65C-4063-B3BA-24B1452C5F74}"/>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rgbClr val="005EB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748134705"/>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ingle thought slide">
    <p:bg>
      <p:bgRef idx="1001">
        <a:schemeClr val="bg1"/>
      </p:bgRef>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571C3CA-CF77-6B4B-AF76-35084E738318}"/>
              </a:ext>
            </a:extLst>
          </p:cNvPr>
          <p:cNvSpPr>
            <a:spLocks noGrp="1"/>
          </p:cNvSpPr>
          <p:nvPr>
            <p:ph type="body" sz="quarter" idx="13" hasCustomPrompt="1"/>
          </p:nvPr>
        </p:nvSpPr>
        <p:spPr>
          <a:xfrm>
            <a:off x="512672" y="2176417"/>
            <a:ext cx="10268018" cy="984388"/>
          </a:xfrm>
          <a:prstGeom prst="rect">
            <a:avLst/>
          </a:prstGeom>
        </p:spPr>
        <p:txBody>
          <a:bodyPr lIns="0" tIns="0" rIns="0" bIns="0" anchor="t">
            <a:noAutofit/>
          </a:bodyPr>
          <a:lstStyle>
            <a:lvl1pPr marL="0" indent="0">
              <a:lnSpc>
                <a:spcPct val="100000"/>
              </a:lnSpc>
              <a:spcBef>
                <a:spcPts val="400"/>
              </a:spcBef>
              <a:spcAft>
                <a:spcPts val="0"/>
              </a:spcAft>
              <a:buFontTx/>
              <a:buNone/>
              <a:defRPr lang="en-GB" sz="5400" spc="0" baseline="0" smtClean="0">
                <a:solidFill>
                  <a:schemeClr val="bg2"/>
                </a:solidFill>
                <a:effectLs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r>
              <a:rPr lang="en-GB" dirty="0">
                <a:solidFill>
                  <a:srgbClr val="142338"/>
                </a:solidFill>
                <a:effectLst/>
                <a:latin typeface="GE Inspira Sans" panose="020B0503060000000003" pitchFamily="34" charset="77"/>
              </a:rPr>
              <a:t>Single thought, click to add text</a:t>
            </a:r>
          </a:p>
        </p:txBody>
      </p:sp>
      <p:sp>
        <p:nvSpPr>
          <p:cNvPr id="2" name="Footer Placeholder 1">
            <a:extLst>
              <a:ext uri="{FF2B5EF4-FFF2-40B4-BE49-F238E27FC236}">
                <a16:creationId xmlns:a16="http://schemas.microsoft.com/office/drawing/2014/main" id="{2D101E21-360F-1042-BB5A-DB53666420B3}"/>
              </a:ext>
            </a:extLst>
          </p:cNvPr>
          <p:cNvSpPr>
            <a:spLocks noGrp="1"/>
          </p:cNvSpPr>
          <p:nvPr>
            <p:ph type="ftr" sz="quarter" idx="14"/>
          </p:nvPr>
        </p:nvSpPr>
        <p:spPr/>
        <p:txBody>
          <a:bodyPr/>
          <a:lstStyle/>
          <a:p>
            <a:pPr marL="179388" indent="-179388"/>
            <a:r>
              <a:rPr lang="en-US" dirty="0"/>
              <a:t>Presentation Template Title Example </a:t>
            </a:r>
          </a:p>
        </p:txBody>
      </p:sp>
      <p:sp>
        <p:nvSpPr>
          <p:cNvPr id="3" name="Slide Number Placeholder 2">
            <a:extLst>
              <a:ext uri="{FF2B5EF4-FFF2-40B4-BE49-F238E27FC236}">
                <a16:creationId xmlns:a16="http://schemas.microsoft.com/office/drawing/2014/main" id="{C93B7253-8E4C-514B-BE34-842B5D6F842A}"/>
              </a:ext>
            </a:extLst>
          </p:cNvPr>
          <p:cNvSpPr>
            <a:spLocks noGrp="1"/>
          </p:cNvSpPr>
          <p:nvPr>
            <p:ph type="sldNum" sz="quarter" idx="15"/>
          </p:nvPr>
        </p:nvSpPr>
        <p:spPr/>
        <p:txBody>
          <a:bodyPr/>
          <a:lstStyle/>
          <a:p>
            <a:fld id="{14719505-AD43-774F-936C-A3AE71DD4EEA}" type="slidenum">
              <a:rPr lang="en-GB" smtClean="0"/>
              <a:pPr/>
              <a:t>‹#›</a:t>
            </a:fld>
            <a:endParaRPr lang="en-GB" dirty="0"/>
          </a:p>
        </p:txBody>
      </p:sp>
      <p:sp>
        <p:nvSpPr>
          <p:cNvPr id="7" name="Freeform 5">
            <a:extLst>
              <a:ext uri="{FF2B5EF4-FFF2-40B4-BE49-F238E27FC236}">
                <a16:creationId xmlns:a16="http://schemas.microsoft.com/office/drawing/2014/main" id="{94CE6389-F1FD-416F-9579-9F1FF17E9742}"/>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rgbClr val="005EB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49799951"/>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ingle statistic slide">
    <p:bg>
      <p:bgPr>
        <a:solidFill>
          <a:srgbClr val="EFF3F7"/>
        </a:solidFill>
        <a:effectLst/>
      </p:bgPr>
    </p:bg>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DCF569A7-0934-0F40-9834-76EF779D4122}"/>
              </a:ext>
            </a:extLst>
          </p:cNvPr>
          <p:cNvSpPr>
            <a:spLocks noGrp="1"/>
          </p:cNvSpPr>
          <p:nvPr>
            <p:ph type="title" hasCustomPrompt="1"/>
          </p:nvPr>
        </p:nvSpPr>
        <p:spPr>
          <a:xfrm>
            <a:off x="517527" y="2360884"/>
            <a:ext cx="5553713" cy="1097469"/>
          </a:xfrm>
        </p:spPr>
        <p:txBody>
          <a:bodyPr tIns="648000"/>
          <a:lstStyle>
            <a:lvl1pPr>
              <a:lnSpc>
                <a:spcPts val="4000"/>
              </a:lnSpc>
              <a:defRPr sz="12000" spc="0">
                <a:solidFill>
                  <a:schemeClr val="tx2"/>
                </a:solidFill>
              </a:defRPr>
            </a:lvl1pPr>
          </a:lstStyle>
          <a:p>
            <a:r>
              <a:rPr lang="en-US" dirty="0"/>
              <a:t>130</a:t>
            </a:r>
          </a:p>
        </p:txBody>
      </p:sp>
      <p:sp>
        <p:nvSpPr>
          <p:cNvPr id="12" name="Text Placeholder 2">
            <a:extLst>
              <a:ext uri="{FF2B5EF4-FFF2-40B4-BE49-F238E27FC236}">
                <a16:creationId xmlns:a16="http://schemas.microsoft.com/office/drawing/2014/main" id="{933B1F1A-371A-2C49-A064-5E0977F18BBE}"/>
              </a:ext>
            </a:extLst>
          </p:cNvPr>
          <p:cNvSpPr>
            <a:spLocks noGrp="1"/>
          </p:cNvSpPr>
          <p:nvPr>
            <p:ph type="body" idx="19" hasCustomPrompt="1"/>
          </p:nvPr>
        </p:nvSpPr>
        <p:spPr>
          <a:xfrm>
            <a:off x="515937" y="1856531"/>
            <a:ext cx="5567363" cy="169369"/>
          </a:xfrm>
          <a:prstGeom prst="rect">
            <a:avLst/>
          </a:prstGeom>
        </p:spPr>
        <p:txBody>
          <a:bodyPr lIns="0" tIns="0" rIns="0" bIns="0">
            <a:noAutofit/>
          </a:bodyPr>
          <a:lstStyle>
            <a:lvl1pPr marL="0" marR="0" indent="0" algn="l" defTabSz="914400" rtl="0" eaLnBrk="1" fontAlgn="auto" latinLnBrk="0" hangingPunct="1">
              <a:lnSpc>
                <a:spcPts val="1200"/>
              </a:lnSpc>
              <a:spcBef>
                <a:spcPts val="0"/>
              </a:spcBef>
              <a:spcAft>
                <a:spcPts val="0"/>
              </a:spcAft>
              <a:buClrTx/>
              <a:buSzTx/>
              <a:buFont typeface="GE Inspira Sans" panose="020B0604020202020204" pitchFamily="34" charset="0"/>
              <a:buNone/>
              <a:tabLst/>
              <a:defRPr sz="1150" b="1" cap="all" spc="100" baseline="0">
                <a:solidFill>
                  <a:schemeClr val="bg2"/>
                </a:solidFill>
                <a:latin typeface="GE Inspira Sans" panose="020B05030600000000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countries</a:t>
            </a:r>
          </a:p>
        </p:txBody>
      </p:sp>
      <p:sp>
        <p:nvSpPr>
          <p:cNvPr id="2" name="Footer Placeholder 1">
            <a:extLst>
              <a:ext uri="{FF2B5EF4-FFF2-40B4-BE49-F238E27FC236}">
                <a16:creationId xmlns:a16="http://schemas.microsoft.com/office/drawing/2014/main" id="{29FFF827-9399-7C43-ADEF-3002DEE5CB8B}"/>
              </a:ext>
            </a:extLst>
          </p:cNvPr>
          <p:cNvSpPr>
            <a:spLocks noGrp="1"/>
          </p:cNvSpPr>
          <p:nvPr>
            <p:ph type="ftr" sz="quarter" idx="20"/>
          </p:nvPr>
        </p:nvSpPr>
        <p:spPr/>
        <p:txBody>
          <a:bodyPr/>
          <a:lstStyle/>
          <a:p>
            <a:pPr marL="179388" indent="-179388"/>
            <a:r>
              <a:rPr lang="en-US" dirty="0"/>
              <a:t>Presentation Template Title Example </a:t>
            </a:r>
          </a:p>
        </p:txBody>
      </p:sp>
      <p:sp>
        <p:nvSpPr>
          <p:cNvPr id="3" name="Slide Number Placeholder 2">
            <a:extLst>
              <a:ext uri="{FF2B5EF4-FFF2-40B4-BE49-F238E27FC236}">
                <a16:creationId xmlns:a16="http://schemas.microsoft.com/office/drawing/2014/main" id="{89E22A3D-F3FB-1847-A9B2-45B60471F4F5}"/>
              </a:ext>
            </a:extLst>
          </p:cNvPr>
          <p:cNvSpPr>
            <a:spLocks noGrp="1"/>
          </p:cNvSpPr>
          <p:nvPr>
            <p:ph type="sldNum" sz="quarter" idx="21"/>
          </p:nvPr>
        </p:nvSpPr>
        <p:spPr/>
        <p:txBody>
          <a:bodyPr/>
          <a:lstStyle/>
          <a:p>
            <a:fld id="{14719505-AD43-774F-936C-A3AE71DD4EEA}" type="slidenum">
              <a:rPr lang="en-GB" smtClean="0"/>
              <a:pPr/>
              <a:t>‹#›</a:t>
            </a:fld>
            <a:endParaRPr lang="en-GB" dirty="0"/>
          </a:p>
        </p:txBody>
      </p:sp>
      <p:sp>
        <p:nvSpPr>
          <p:cNvPr id="11" name="Text Placeholder 4">
            <a:extLst>
              <a:ext uri="{FF2B5EF4-FFF2-40B4-BE49-F238E27FC236}">
                <a16:creationId xmlns:a16="http://schemas.microsoft.com/office/drawing/2014/main" id="{347F5575-CE12-7146-9C48-39696C36F5DA}"/>
              </a:ext>
            </a:extLst>
          </p:cNvPr>
          <p:cNvSpPr>
            <a:spLocks noGrp="1"/>
          </p:cNvSpPr>
          <p:nvPr>
            <p:ph type="body" sz="quarter" idx="22" hasCustomPrompt="1"/>
          </p:nvPr>
        </p:nvSpPr>
        <p:spPr>
          <a:xfrm>
            <a:off x="516140" y="4183409"/>
            <a:ext cx="5580062" cy="1013710"/>
          </a:xfrm>
          <a:prstGeom prst="rect">
            <a:avLst/>
          </a:prstGeom>
        </p:spPr>
        <p:txBody>
          <a:bodyPr>
            <a:noAutofit/>
          </a:bodyPr>
          <a:lstStyle>
            <a:lvl1pPr>
              <a:lnSpc>
                <a:spcPct val="100000"/>
              </a:lnSpc>
              <a:defRPr sz="2000" spc="50" baseline="0">
                <a:solidFill>
                  <a:schemeClr val="accent2"/>
                </a:solidFill>
              </a:defRPr>
            </a:lvl1pPr>
            <a:lvl2pPr>
              <a:defRPr sz="2000"/>
            </a:lvl2pPr>
            <a:lvl3pPr>
              <a:defRPr sz="2000"/>
            </a:lvl3pPr>
            <a:lvl4pPr>
              <a:defRPr sz="2000"/>
            </a:lvl4pPr>
            <a:lvl5pPr>
              <a:defRPr sz="2000"/>
            </a:lvl5pPr>
          </a:lstStyle>
          <a:p>
            <a:pPr lvl="0"/>
            <a:r>
              <a:rPr lang="en-US" dirty="0"/>
              <a:t>GE operates in 130 countries </a:t>
            </a:r>
            <a:br>
              <a:rPr lang="en-US" dirty="0"/>
            </a:br>
            <a:r>
              <a:rPr lang="en-US" dirty="0"/>
              <a:t>worldwide</a:t>
            </a:r>
          </a:p>
          <a:p>
            <a:pPr lvl="0"/>
            <a:endParaRPr lang="en-US" dirty="0"/>
          </a:p>
        </p:txBody>
      </p:sp>
      <p:sp>
        <p:nvSpPr>
          <p:cNvPr id="10" name="Rectangle 9">
            <a:extLst>
              <a:ext uri="{FF2B5EF4-FFF2-40B4-BE49-F238E27FC236}">
                <a16:creationId xmlns:a16="http://schemas.microsoft.com/office/drawing/2014/main" id="{6F9EFAE7-D635-4161-BB6C-69B01A972308}"/>
              </a:ext>
            </a:extLst>
          </p:cNvPr>
          <p:cNvSpPr/>
          <p:nvPr userDrawn="1"/>
        </p:nvSpPr>
        <p:spPr>
          <a:xfrm>
            <a:off x="517507" y="3808549"/>
            <a:ext cx="3495640" cy="36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5">
            <a:extLst>
              <a:ext uri="{FF2B5EF4-FFF2-40B4-BE49-F238E27FC236}">
                <a16:creationId xmlns:a16="http://schemas.microsoft.com/office/drawing/2014/main" id="{CF745846-DA07-43D5-A545-25D2D0FE964F}"/>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rgbClr val="005EB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343452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hree statistics slide">
    <p:bg>
      <p:bgPr>
        <a:solidFill>
          <a:srgbClr val="EFF3F7"/>
        </a:solidFill>
        <a:effectLst/>
      </p:bgPr>
    </p:bg>
    <p:spTree>
      <p:nvGrpSpPr>
        <p:cNvPr id="1" name=""/>
        <p:cNvGrpSpPr/>
        <p:nvPr/>
      </p:nvGrpSpPr>
      <p:grpSpPr>
        <a:xfrm>
          <a:off x="0" y="0"/>
          <a:ext cx="0" cy="0"/>
          <a:chOff x="0" y="0"/>
          <a:chExt cx="0" cy="0"/>
        </a:xfrm>
      </p:grpSpPr>
      <p:sp>
        <p:nvSpPr>
          <p:cNvPr id="39" name="Text Placeholder 26">
            <a:extLst>
              <a:ext uri="{FF2B5EF4-FFF2-40B4-BE49-F238E27FC236}">
                <a16:creationId xmlns:a16="http://schemas.microsoft.com/office/drawing/2014/main" id="{8DEB3E39-B088-614E-B3CA-15A79DA5D60F}"/>
              </a:ext>
            </a:extLst>
          </p:cNvPr>
          <p:cNvSpPr>
            <a:spLocks noGrp="1"/>
          </p:cNvSpPr>
          <p:nvPr>
            <p:ph type="body" sz="quarter" idx="17" hasCustomPrompt="1"/>
          </p:nvPr>
        </p:nvSpPr>
        <p:spPr>
          <a:xfrm>
            <a:off x="517560" y="3852545"/>
            <a:ext cx="3495523" cy="735878"/>
          </a:xfrm>
          <a:prstGeom prst="rect">
            <a:avLst/>
          </a:prstGeom>
        </p:spPr>
        <p:txBody>
          <a:bodyPr lIns="0" tIns="0" rIns="0" bIns="0">
            <a:noAutofit/>
          </a:bodyPr>
          <a:lstStyle>
            <a:lvl1pPr marL="0" marR="0" indent="0" algn="l" defTabSz="914400" rtl="0" eaLnBrk="1" fontAlgn="auto" latinLnBrk="0" hangingPunct="1">
              <a:lnSpc>
                <a:spcPct val="100000"/>
              </a:lnSpc>
              <a:spcBef>
                <a:spcPts val="400"/>
              </a:spcBef>
              <a:spcAft>
                <a:spcPts val="0"/>
              </a:spcAft>
              <a:buClrTx/>
              <a:buSzTx/>
              <a:buFontTx/>
              <a:buNone/>
              <a:tabLst/>
              <a:defRPr lang="en-GB" sz="1600" spc="0" baseline="0" smtClean="0">
                <a:solidFill>
                  <a:schemeClr val="accent2"/>
                </a:solidFill>
                <a:effectLs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dirty="0">
                <a:solidFill>
                  <a:srgbClr val="101A2A"/>
                </a:solidFill>
                <a:effectLst/>
                <a:latin typeface="GE Inspira Sans" panose="020B0503060000000003" pitchFamily="34" charset="77"/>
              </a:rPr>
              <a:t>GE operates in 130 countries</a:t>
            </a:r>
            <a:r>
              <a:rPr lang="en-GB" dirty="0">
                <a:solidFill>
                  <a:srgbClr val="142338"/>
                </a:solidFill>
                <a:effectLst/>
                <a:latin typeface="GE Inspira Sans" panose="020B0503060000000003" pitchFamily="34" charset="77"/>
              </a:rPr>
              <a:t> </a:t>
            </a:r>
            <a:br>
              <a:rPr lang="en-GB" dirty="0">
                <a:solidFill>
                  <a:srgbClr val="142338"/>
                </a:solidFill>
                <a:effectLst/>
                <a:latin typeface="GE Inspira Sans" panose="020B0503060000000003" pitchFamily="34" charset="77"/>
              </a:rPr>
            </a:br>
            <a:r>
              <a:rPr lang="en-GB" dirty="0">
                <a:solidFill>
                  <a:srgbClr val="142338"/>
                </a:solidFill>
                <a:effectLst/>
                <a:latin typeface="GE Inspira Sans" panose="020B0503060000000003" pitchFamily="34" charset="77"/>
              </a:rPr>
              <a:t>worldwide</a:t>
            </a:r>
            <a:endParaRPr lang="en-GB" dirty="0">
              <a:solidFill>
                <a:srgbClr val="101A2A"/>
              </a:solidFill>
              <a:effectLst/>
              <a:latin typeface="GE Inspira Sans" panose="020B0503060000000003" pitchFamily="34" charset="77"/>
            </a:endParaRPr>
          </a:p>
        </p:txBody>
      </p:sp>
      <p:sp>
        <p:nvSpPr>
          <p:cNvPr id="12" name="Text Placeholder 2">
            <a:extLst>
              <a:ext uri="{FF2B5EF4-FFF2-40B4-BE49-F238E27FC236}">
                <a16:creationId xmlns:a16="http://schemas.microsoft.com/office/drawing/2014/main" id="{933B1F1A-371A-2C49-A064-5E0977F18BBE}"/>
              </a:ext>
            </a:extLst>
          </p:cNvPr>
          <p:cNvSpPr>
            <a:spLocks noGrp="1"/>
          </p:cNvSpPr>
          <p:nvPr>
            <p:ph type="body" idx="19" hasCustomPrompt="1"/>
          </p:nvPr>
        </p:nvSpPr>
        <p:spPr>
          <a:xfrm>
            <a:off x="517560" y="1856252"/>
            <a:ext cx="3526080" cy="236009"/>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GE Inspira Sans" panose="020B0604020202020204" pitchFamily="34" charset="0"/>
              <a:buNone/>
              <a:tabLst/>
              <a:defRPr sz="1150" b="1" cap="all" spc="100" baseline="0">
                <a:solidFill>
                  <a:schemeClr val="bg2"/>
                </a:solidFill>
                <a:latin typeface="GE Inspira Sans" panose="020B05030600000000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countries</a:t>
            </a:r>
          </a:p>
        </p:txBody>
      </p:sp>
      <p:sp>
        <p:nvSpPr>
          <p:cNvPr id="15" name="Text Placeholder 2">
            <a:extLst>
              <a:ext uri="{FF2B5EF4-FFF2-40B4-BE49-F238E27FC236}">
                <a16:creationId xmlns:a16="http://schemas.microsoft.com/office/drawing/2014/main" id="{06C5EE65-DF39-184B-A02C-662F18EAF904}"/>
              </a:ext>
            </a:extLst>
          </p:cNvPr>
          <p:cNvSpPr>
            <a:spLocks noGrp="1"/>
          </p:cNvSpPr>
          <p:nvPr>
            <p:ph type="body" idx="20" hasCustomPrompt="1"/>
          </p:nvPr>
        </p:nvSpPr>
        <p:spPr>
          <a:xfrm>
            <a:off x="4338622" y="1856252"/>
            <a:ext cx="3515748" cy="236009"/>
          </a:xfrm>
          <a:prstGeom prst="rect">
            <a:avLst/>
          </a:prstGeo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GE Inspira Sans" panose="020B0604020202020204" pitchFamily="34" charset="0"/>
              <a:buNone/>
              <a:tabLst/>
              <a:defRPr sz="1150" b="1" cap="all" spc="100" baseline="0">
                <a:solidFill>
                  <a:schemeClr val="bg2"/>
                </a:solidFill>
                <a:latin typeface="GE Inspira Sans" panose="020B05030600000000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Wind turbines</a:t>
            </a:r>
          </a:p>
        </p:txBody>
      </p:sp>
      <p:sp>
        <p:nvSpPr>
          <p:cNvPr id="17" name="Text Placeholder 2">
            <a:extLst>
              <a:ext uri="{FF2B5EF4-FFF2-40B4-BE49-F238E27FC236}">
                <a16:creationId xmlns:a16="http://schemas.microsoft.com/office/drawing/2014/main" id="{A36E78DE-F326-D244-820A-6A84DFC7D0F7}"/>
              </a:ext>
            </a:extLst>
          </p:cNvPr>
          <p:cNvSpPr>
            <a:spLocks noGrp="1"/>
          </p:cNvSpPr>
          <p:nvPr>
            <p:ph type="body" idx="21" hasCustomPrompt="1"/>
          </p:nvPr>
        </p:nvSpPr>
        <p:spPr>
          <a:xfrm>
            <a:off x="8154468" y="1861282"/>
            <a:ext cx="3515748" cy="230768"/>
          </a:xfrm>
          <a:prstGeom prst="rect">
            <a:avLst/>
          </a:prstGeo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GE Inspira Sans" panose="020B0604020202020204" pitchFamily="34" charset="0"/>
              <a:buNone/>
              <a:tabLst/>
              <a:defRPr sz="1150" b="1" cap="all" spc="100" baseline="0">
                <a:solidFill>
                  <a:schemeClr val="accent2"/>
                </a:solidFill>
                <a:latin typeface="GE Inspira Sans" panose="020B05030600000000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GE Inspira Sans" panose="020B0604020202020204" pitchFamily="34" charset="0"/>
              <a:buNone/>
              <a:tabLst/>
              <a:defRPr/>
            </a:pPr>
            <a:r>
              <a:rPr lang="en-US" dirty="0"/>
              <a:t>Gas turbines</a:t>
            </a:r>
          </a:p>
        </p:txBody>
      </p:sp>
      <p:sp>
        <p:nvSpPr>
          <p:cNvPr id="4" name="Text Placeholder 3">
            <a:extLst>
              <a:ext uri="{FF2B5EF4-FFF2-40B4-BE49-F238E27FC236}">
                <a16:creationId xmlns:a16="http://schemas.microsoft.com/office/drawing/2014/main" id="{D8300D3B-5FAA-D34E-80A3-B41F9E850893}"/>
              </a:ext>
            </a:extLst>
          </p:cNvPr>
          <p:cNvSpPr>
            <a:spLocks noGrp="1"/>
          </p:cNvSpPr>
          <p:nvPr>
            <p:ph type="body" sz="quarter" idx="22" hasCustomPrompt="1"/>
          </p:nvPr>
        </p:nvSpPr>
        <p:spPr>
          <a:xfrm>
            <a:off x="4338622" y="2160082"/>
            <a:ext cx="3515748" cy="1254635"/>
          </a:xfrm>
          <a:prstGeom prst="rect">
            <a:avLst/>
          </a:prstGeom>
        </p:spPr>
        <p:txBody>
          <a:bodyPr lIns="0" tIns="648000" rIns="0" bIns="0">
            <a:noAutofit/>
          </a:bodyPr>
          <a:lstStyle>
            <a:lvl1pPr marL="0" indent="0">
              <a:lnSpc>
                <a:spcPts val="4000"/>
              </a:lnSpc>
              <a:spcBef>
                <a:spcPts val="0"/>
              </a:spcBef>
              <a:spcAft>
                <a:spcPts val="0"/>
              </a:spcAft>
              <a:buFontTx/>
              <a:buNone/>
              <a:defRPr sz="7200" spc="-200" baseline="0">
                <a:solidFill>
                  <a:schemeClr val="tx2"/>
                </a:solidFill>
              </a:defRPr>
            </a:lvl1pPr>
            <a:lvl2pPr marL="457200" indent="0">
              <a:buFontTx/>
              <a:buNone/>
              <a:defRPr sz="7200">
                <a:solidFill>
                  <a:schemeClr val="tx2"/>
                </a:solidFill>
              </a:defRPr>
            </a:lvl2pPr>
            <a:lvl3pPr marL="914400" indent="0">
              <a:buFontTx/>
              <a:buNone/>
              <a:defRPr sz="7200">
                <a:solidFill>
                  <a:schemeClr val="tx2"/>
                </a:solidFill>
              </a:defRPr>
            </a:lvl3pPr>
            <a:lvl4pPr marL="1371600" indent="0">
              <a:buFontTx/>
              <a:buNone/>
              <a:defRPr sz="7200">
                <a:solidFill>
                  <a:schemeClr val="tx2"/>
                </a:solidFill>
              </a:defRPr>
            </a:lvl4pPr>
            <a:lvl5pPr marL="1828800" indent="0">
              <a:buFontTx/>
              <a:buNone/>
              <a:defRPr sz="7200">
                <a:solidFill>
                  <a:schemeClr val="tx2"/>
                </a:solidFill>
              </a:defRPr>
            </a:lvl5pPr>
          </a:lstStyle>
          <a:p>
            <a:pPr lvl="0"/>
            <a:r>
              <a:rPr lang="en-US" dirty="0"/>
              <a:t>4,000+</a:t>
            </a:r>
          </a:p>
        </p:txBody>
      </p:sp>
      <p:sp>
        <p:nvSpPr>
          <p:cNvPr id="18" name="Text Placeholder 26">
            <a:extLst>
              <a:ext uri="{FF2B5EF4-FFF2-40B4-BE49-F238E27FC236}">
                <a16:creationId xmlns:a16="http://schemas.microsoft.com/office/drawing/2014/main" id="{C5939D23-38D9-3A4E-B2D2-2921F471BC6D}"/>
              </a:ext>
            </a:extLst>
          </p:cNvPr>
          <p:cNvSpPr>
            <a:spLocks noGrp="1"/>
          </p:cNvSpPr>
          <p:nvPr>
            <p:ph type="body" sz="quarter" idx="23" hasCustomPrompt="1"/>
          </p:nvPr>
        </p:nvSpPr>
        <p:spPr>
          <a:xfrm>
            <a:off x="4338622" y="3852545"/>
            <a:ext cx="3515748" cy="735878"/>
          </a:xfrm>
          <a:prstGeom prst="rect">
            <a:avLst/>
          </a:prstGeom>
        </p:spPr>
        <p:txBody>
          <a:bodyPr lIns="0" tIns="0" rIns="0" bIns="0">
            <a:noAutofit/>
          </a:bodyPr>
          <a:lstStyle>
            <a:lvl1pPr marL="0" marR="0" indent="0" algn="l" defTabSz="914400" rtl="0" eaLnBrk="1" fontAlgn="auto" latinLnBrk="0" hangingPunct="1">
              <a:lnSpc>
                <a:spcPct val="100000"/>
              </a:lnSpc>
              <a:spcBef>
                <a:spcPts val="400"/>
              </a:spcBef>
              <a:spcAft>
                <a:spcPts val="0"/>
              </a:spcAft>
              <a:buClrTx/>
              <a:buSzTx/>
              <a:buFontTx/>
              <a:buNone/>
              <a:tabLst/>
              <a:defRPr lang="en-GB" sz="1600" spc="0" baseline="0" smtClean="0">
                <a:solidFill>
                  <a:schemeClr val="accent2"/>
                </a:solidFill>
                <a:effectLs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dirty="0">
                <a:solidFill>
                  <a:srgbClr val="101A2A"/>
                </a:solidFill>
                <a:effectLst/>
                <a:latin typeface="GE Inspira Sans" panose="020B0503060000000003" pitchFamily="34" charset="77"/>
              </a:rPr>
              <a:t>Installed 400+ GW capacity globally</a:t>
            </a:r>
          </a:p>
        </p:txBody>
      </p:sp>
      <p:sp>
        <p:nvSpPr>
          <p:cNvPr id="23" name="Text Placeholder 26">
            <a:extLst>
              <a:ext uri="{FF2B5EF4-FFF2-40B4-BE49-F238E27FC236}">
                <a16:creationId xmlns:a16="http://schemas.microsoft.com/office/drawing/2014/main" id="{C8194353-81B0-4249-A01F-37B30C9BA3D9}"/>
              </a:ext>
            </a:extLst>
          </p:cNvPr>
          <p:cNvSpPr>
            <a:spLocks noGrp="1"/>
          </p:cNvSpPr>
          <p:nvPr>
            <p:ph type="body" sz="quarter" idx="24" hasCustomPrompt="1"/>
          </p:nvPr>
        </p:nvSpPr>
        <p:spPr>
          <a:xfrm>
            <a:off x="8154468" y="3852545"/>
            <a:ext cx="3515748" cy="735878"/>
          </a:xfrm>
          <a:prstGeom prst="rect">
            <a:avLst/>
          </a:prstGeom>
        </p:spPr>
        <p:txBody>
          <a:bodyPr lIns="0" tIns="0" rIns="0" bIns="0">
            <a:noAutofit/>
          </a:bodyPr>
          <a:lstStyle>
            <a:lvl1pPr marL="0" marR="0" indent="0" algn="l" defTabSz="914400" rtl="0" eaLnBrk="1" fontAlgn="auto" latinLnBrk="0" hangingPunct="1">
              <a:lnSpc>
                <a:spcPct val="100000"/>
              </a:lnSpc>
              <a:spcBef>
                <a:spcPts val="400"/>
              </a:spcBef>
              <a:spcAft>
                <a:spcPts val="0"/>
              </a:spcAft>
              <a:buClrTx/>
              <a:buSzTx/>
              <a:buFontTx/>
              <a:buNone/>
              <a:tabLst/>
              <a:defRPr lang="en-GB" sz="1600" spc="0" baseline="0" smtClean="0">
                <a:solidFill>
                  <a:schemeClr val="accent2"/>
                </a:solidFill>
                <a:effectLs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dirty="0">
                <a:solidFill>
                  <a:srgbClr val="101A2A"/>
                </a:solidFill>
                <a:effectLst/>
                <a:latin typeface="GE Inspira Sans" panose="020B0503060000000003" pitchFamily="34" charset="77"/>
              </a:rPr>
              <a:t>Equipping 90% of transmission </a:t>
            </a:r>
            <a:br>
              <a:rPr lang="en-GB" dirty="0">
                <a:solidFill>
                  <a:srgbClr val="101A2A"/>
                </a:solidFill>
                <a:effectLst/>
                <a:latin typeface="GE Inspira Sans" panose="020B0503060000000003" pitchFamily="34" charset="77"/>
              </a:rPr>
            </a:br>
            <a:r>
              <a:rPr lang="en-GB" dirty="0">
                <a:solidFill>
                  <a:srgbClr val="101A2A"/>
                </a:solidFill>
                <a:effectLst/>
                <a:latin typeface="GE Inspira Sans" panose="020B0503060000000003" pitchFamily="34" charset="77"/>
              </a:rPr>
              <a:t>utilities worldwide</a:t>
            </a:r>
          </a:p>
        </p:txBody>
      </p:sp>
      <p:sp>
        <p:nvSpPr>
          <p:cNvPr id="6" name="Text Placeholder 5">
            <a:extLst>
              <a:ext uri="{FF2B5EF4-FFF2-40B4-BE49-F238E27FC236}">
                <a16:creationId xmlns:a16="http://schemas.microsoft.com/office/drawing/2014/main" id="{1778B1B1-2BA7-6444-85A2-E24FFB372CAB}"/>
              </a:ext>
            </a:extLst>
          </p:cNvPr>
          <p:cNvSpPr>
            <a:spLocks noGrp="1"/>
          </p:cNvSpPr>
          <p:nvPr>
            <p:ph type="body" sz="quarter" idx="25" hasCustomPrompt="1"/>
          </p:nvPr>
        </p:nvSpPr>
        <p:spPr>
          <a:xfrm>
            <a:off x="8155379" y="2158895"/>
            <a:ext cx="3516312" cy="1254125"/>
          </a:xfrm>
          <a:prstGeom prst="rect">
            <a:avLst/>
          </a:prstGeom>
        </p:spPr>
        <p:txBody>
          <a:bodyPr lIns="0" tIns="648000" rIns="0" bIns="0">
            <a:noAutofit/>
          </a:bodyPr>
          <a:lstStyle>
            <a:lvl1pPr marL="0" indent="0">
              <a:lnSpc>
                <a:spcPts val="4000"/>
              </a:lnSpc>
              <a:spcBef>
                <a:spcPts val="0"/>
              </a:spcBef>
              <a:spcAft>
                <a:spcPts val="0"/>
              </a:spcAft>
              <a:buFontTx/>
              <a:buNone/>
              <a:defRPr sz="7200" spc="-200" baseline="0">
                <a:solidFill>
                  <a:schemeClr val="tx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8,000+</a:t>
            </a:r>
          </a:p>
        </p:txBody>
      </p:sp>
      <p:sp>
        <p:nvSpPr>
          <p:cNvPr id="2" name="Footer Placeholder 1">
            <a:extLst>
              <a:ext uri="{FF2B5EF4-FFF2-40B4-BE49-F238E27FC236}">
                <a16:creationId xmlns:a16="http://schemas.microsoft.com/office/drawing/2014/main" id="{726C0255-A05F-7343-8218-630F0614F74E}"/>
              </a:ext>
            </a:extLst>
          </p:cNvPr>
          <p:cNvSpPr>
            <a:spLocks noGrp="1"/>
          </p:cNvSpPr>
          <p:nvPr>
            <p:ph type="ftr" sz="quarter" idx="26"/>
          </p:nvPr>
        </p:nvSpPr>
        <p:spPr/>
        <p:txBody>
          <a:bodyPr/>
          <a:lstStyle/>
          <a:p>
            <a:pPr marL="179388" indent="-179388"/>
            <a:r>
              <a:rPr lang="en-US" dirty="0"/>
              <a:t>Presentation Template Title Example </a:t>
            </a:r>
          </a:p>
        </p:txBody>
      </p:sp>
      <p:sp>
        <p:nvSpPr>
          <p:cNvPr id="3" name="Slide Number Placeholder 2">
            <a:extLst>
              <a:ext uri="{FF2B5EF4-FFF2-40B4-BE49-F238E27FC236}">
                <a16:creationId xmlns:a16="http://schemas.microsoft.com/office/drawing/2014/main" id="{64EE4742-87EA-0A43-AEC0-123C8F992F05}"/>
              </a:ext>
            </a:extLst>
          </p:cNvPr>
          <p:cNvSpPr>
            <a:spLocks noGrp="1"/>
          </p:cNvSpPr>
          <p:nvPr>
            <p:ph type="sldNum" sz="quarter" idx="27"/>
          </p:nvPr>
        </p:nvSpPr>
        <p:spPr/>
        <p:txBody>
          <a:bodyPr/>
          <a:lstStyle/>
          <a:p>
            <a:fld id="{14719505-AD43-774F-936C-A3AE71DD4EEA}" type="slidenum">
              <a:rPr lang="en-GB" smtClean="0"/>
              <a:pPr/>
              <a:t>‹#›</a:t>
            </a:fld>
            <a:endParaRPr lang="en-GB" dirty="0"/>
          </a:p>
        </p:txBody>
      </p:sp>
      <p:sp>
        <p:nvSpPr>
          <p:cNvPr id="26" name="Text Placeholder 3">
            <a:extLst>
              <a:ext uri="{FF2B5EF4-FFF2-40B4-BE49-F238E27FC236}">
                <a16:creationId xmlns:a16="http://schemas.microsoft.com/office/drawing/2014/main" id="{FB5AA8CD-1B53-664E-9DE7-20059A86BD0A}"/>
              </a:ext>
            </a:extLst>
          </p:cNvPr>
          <p:cNvSpPr>
            <a:spLocks noGrp="1"/>
          </p:cNvSpPr>
          <p:nvPr>
            <p:ph type="body" sz="quarter" idx="28" hasCustomPrompt="1"/>
          </p:nvPr>
        </p:nvSpPr>
        <p:spPr>
          <a:xfrm>
            <a:off x="515268" y="2158385"/>
            <a:ext cx="3526080" cy="1254635"/>
          </a:xfrm>
          <a:prstGeom prst="rect">
            <a:avLst/>
          </a:prstGeom>
        </p:spPr>
        <p:txBody>
          <a:bodyPr lIns="0" tIns="648000" rIns="0" bIns="0">
            <a:noAutofit/>
          </a:bodyPr>
          <a:lstStyle>
            <a:lvl1pPr marL="0" indent="0">
              <a:lnSpc>
                <a:spcPts val="4000"/>
              </a:lnSpc>
              <a:spcBef>
                <a:spcPts val="0"/>
              </a:spcBef>
              <a:spcAft>
                <a:spcPts val="0"/>
              </a:spcAft>
              <a:buFontTx/>
              <a:buNone/>
              <a:defRPr sz="7200" spc="-300" baseline="0">
                <a:solidFill>
                  <a:schemeClr val="tx2"/>
                </a:solidFill>
              </a:defRPr>
            </a:lvl1pPr>
            <a:lvl2pPr marL="457200" indent="0">
              <a:buFontTx/>
              <a:buNone/>
              <a:defRPr sz="7200">
                <a:solidFill>
                  <a:schemeClr val="tx2"/>
                </a:solidFill>
              </a:defRPr>
            </a:lvl2pPr>
            <a:lvl3pPr marL="914400" indent="0">
              <a:buFontTx/>
              <a:buNone/>
              <a:defRPr sz="7200">
                <a:solidFill>
                  <a:schemeClr val="tx2"/>
                </a:solidFill>
              </a:defRPr>
            </a:lvl3pPr>
            <a:lvl4pPr marL="1371600" indent="0">
              <a:buFontTx/>
              <a:buNone/>
              <a:defRPr sz="7200">
                <a:solidFill>
                  <a:schemeClr val="tx2"/>
                </a:solidFill>
              </a:defRPr>
            </a:lvl4pPr>
            <a:lvl5pPr marL="1828800" indent="0">
              <a:buFontTx/>
              <a:buNone/>
              <a:defRPr sz="7200">
                <a:solidFill>
                  <a:schemeClr val="tx2"/>
                </a:solidFill>
              </a:defRPr>
            </a:lvl5pPr>
          </a:lstStyle>
          <a:p>
            <a:pPr lvl="0"/>
            <a:r>
              <a:rPr lang="en-US" dirty="0"/>
              <a:t>130</a:t>
            </a:r>
          </a:p>
        </p:txBody>
      </p:sp>
      <p:sp>
        <p:nvSpPr>
          <p:cNvPr id="21" name="Rectangle 20">
            <a:extLst>
              <a:ext uri="{FF2B5EF4-FFF2-40B4-BE49-F238E27FC236}">
                <a16:creationId xmlns:a16="http://schemas.microsoft.com/office/drawing/2014/main" id="{3538CC38-79A3-43AF-AA3D-C11967FB2D91}"/>
              </a:ext>
            </a:extLst>
          </p:cNvPr>
          <p:cNvSpPr/>
          <p:nvPr userDrawn="1"/>
        </p:nvSpPr>
        <p:spPr>
          <a:xfrm>
            <a:off x="517507" y="3496949"/>
            <a:ext cx="3520440" cy="36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51480F5-14D8-4900-97DA-E64D4E61272A}"/>
              </a:ext>
            </a:extLst>
          </p:cNvPr>
          <p:cNvSpPr/>
          <p:nvPr userDrawn="1"/>
        </p:nvSpPr>
        <p:spPr>
          <a:xfrm>
            <a:off x="4337107" y="3496949"/>
            <a:ext cx="3520440" cy="36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80D8E16-1935-4427-95C0-050B24E8F513}"/>
              </a:ext>
            </a:extLst>
          </p:cNvPr>
          <p:cNvSpPr/>
          <p:nvPr userDrawn="1"/>
        </p:nvSpPr>
        <p:spPr>
          <a:xfrm>
            <a:off x="8154468" y="3496949"/>
            <a:ext cx="3520440" cy="36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5">
            <a:extLst>
              <a:ext uri="{FF2B5EF4-FFF2-40B4-BE49-F238E27FC236}">
                <a16:creationId xmlns:a16="http://schemas.microsoft.com/office/drawing/2014/main" id="{2E301E89-7FCA-46CE-95BF-92351024B199}"/>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rgbClr val="005EB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1839989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able slide">
    <p:bg>
      <p:bgRef idx="1001">
        <a:schemeClr val="bg1"/>
      </p:bgRef>
    </p:bg>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98D20083-8B89-C241-8C88-0C28005D446B}"/>
              </a:ext>
            </a:extLst>
          </p:cNvPr>
          <p:cNvSpPr>
            <a:spLocks noGrp="1"/>
          </p:cNvSpPr>
          <p:nvPr>
            <p:ph type="tbl" sz="quarter" idx="13"/>
          </p:nvPr>
        </p:nvSpPr>
        <p:spPr>
          <a:xfrm>
            <a:off x="515939" y="1881188"/>
            <a:ext cx="6227762" cy="4103687"/>
          </a:xfrm>
          <a:prstGeom prst="rect">
            <a:avLst/>
          </a:prstGeom>
        </p:spPr>
        <p:txBody>
          <a:bodyPr/>
          <a:lstStyle>
            <a:lvl1pPr>
              <a:defRPr>
                <a:noFill/>
              </a:defRPr>
            </a:lvl1pPr>
          </a:lstStyle>
          <a:p>
            <a:r>
              <a:rPr lang="en-US" dirty="0"/>
              <a:t>Click icon to add table</a:t>
            </a:r>
          </a:p>
        </p:txBody>
      </p:sp>
      <p:sp>
        <p:nvSpPr>
          <p:cNvPr id="2" name="Footer Placeholder 1">
            <a:extLst>
              <a:ext uri="{FF2B5EF4-FFF2-40B4-BE49-F238E27FC236}">
                <a16:creationId xmlns:a16="http://schemas.microsoft.com/office/drawing/2014/main" id="{459F38B2-0831-EC45-B2A1-0E405B15B778}"/>
              </a:ext>
            </a:extLst>
          </p:cNvPr>
          <p:cNvSpPr>
            <a:spLocks noGrp="1"/>
          </p:cNvSpPr>
          <p:nvPr>
            <p:ph type="ftr" sz="quarter" idx="14"/>
          </p:nvPr>
        </p:nvSpPr>
        <p:spPr/>
        <p:txBody>
          <a:bodyPr/>
          <a:lstStyle/>
          <a:p>
            <a:pPr marL="179388" indent="-179388"/>
            <a:r>
              <a:rPr lang="en-US" dirty="0"/>
              <a:t>Presentation Template Title Example </a:t>
            </a:r>
          </a:p>
        </p:txBody>
      </p:sp>
      <p:sp>
        <p:nvSpPr>
          <p:cNvPr id="4" name="Slide Number Placeholder 3">
            <a:extLst>
              <a:ext uri="{FF2B5EF4-FFF2-40B4-BE49-F238E27FC236}">
                <a16:creationId xmlns:a16="http://schemas.microsoft.com/office/drawing/2014/main" id="{C73BC468-A1EA-AC45-B899-14B7A5FDA858}"/>
              </a:ext>
            </a:extLst>
          </p:cNvPr>
          <p:cNvSpPr>
            <a:spLocks noGrp="1"/>
          </p:cNvSpPr>
          <p:nvPr>
            <p:ph type="sldNum" sz="quarter" idx="15"/>
          </p:nvPr>
        </p:nvSpPr>
        <p:spPr/>
        <p:txBody>
          <a:bodyPr/>
          <a:lstStyle/>
          <a:p>
            <a:fld id="{14719505-AD43-774F-936C-A3AE71DD4EEA}" type="slidenum">
              <a:rPr lang="en-GB" smtClean="0"/>
              <a:pPr/>
              <a:t>‹#›</a:t>
            </a:fld>
            <a:endParaRPr lang="en-GB" dirty="0"/>
          </a:p>
        </p:txBody>
      </p:sp>
      <p:sp>
        <p:nvSpPr>
          <p:cNvPr id="6" name="TextBox 5">
            <a:extLst>
              <a:ext uri="{FF2B5EF4-FFF2-40B4-BE49-F238E27FC236}">
                <a16:creationId xmlns:a16="http://schemas.microsoft.com/office/drawing/2014/main" id="{82DE96A8-29DD-5B47-91D1-F00B410D1642}"/>
              </a:ext>
            </a:extLst>
          </p:cNvPr>
          <p:cNvSpPr txBox="1"/>
          <p:nvPr userDrawn="1"/>
        </p:nvSpPr>
        <p:spPr>
          <a:xfrm>
            <a:off x="8598568" y="6529137"/>
            <a:ext cx="184731" cy="369332"/>
          </a:xfrm>
          <a:prstGeom prst="rect">
            <a:avLst/>
          </a:prstGeom>
          <a:noFill/>
        </p:spPr>
        <p:txBody>
          <a:bodyPr wrap="none" rtlCol="0">
            <a:spAutoFit/>
          </a:bodyPr>
          <a:lstStyle/>
          <a:p>
            <a:endParaRPr lang="en-US" dirty="0"/>
          </a:p>
        </p:txBody>
      </p:sp>
      <p:sp>
        <p:nvSpPr>
          <p:cNvPr id="11" name="Title 21">
            <a:extLst>
              <a:ext uri="{FF2B5EF4-FFF2-40B4-BE49-F238E27FC236}">
                <a16:creationId xmlns:a16="http://schemas.microsoft.com/office/drawing/2014/main" id="{E19CD5B2-B72A-5C46-85B6-16BCAA94C32B}"/>
              </a:ext>
            </a:extLst>
          </p:cNvPr>
          <p:cNvSpPr>
            <a:spLocks noGrp="1"/>
          </p:cNvSpPr>
          <p:nvPr>
            <p:ph type="title" hasCustomPrompt="1"/>
          </p:nvPr>
        </p:nvSpPr>
        <p:spPr>
          <a:xfrm>
            <a:off x="506702" y="403598"/>
            <a:ext cx="10432800" cy="908101"/>
          </a:xfrm>
        </p:spPr>
        <p:txBody>
          <a:bodyPr/>
          <a:lstStyle>
            <a:lvl1pPr>
              <a:lnSpc>
                <a:spcPct val="100000"/>
              </a:lnSpc>
              <a:spcBef>
                <a:spcPts val="0"/>
              </a:spcBef>
              <a:defRPr lang="en-GB" b="0" i="0" u="none" strike="noStrike" smtClean="0">
                <a:solidFill>
                  <a:schemeClr val="tx1"/>
                </a:solidFill>
                <a:effectLst/>
                <a:latin typeface="+mj-lt"/>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9" name="Freeform 5">
            <a:extLst>
              <a:ext uri="{FF2B5EF4-FFF2-40B4-BE49-F238E27FC236}">
                <a16:creationId xmlns:a16="http://schemas.microsoft.com/office/drawing/2014/main" id="{FCB0ABF5-2F4F-40DB-B8CB-54F400952A9A}"/>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rgbClr val="005EB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23254313"/>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able slide - text right side">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59F38B2-0831-EC45-B2A1-0E405B15B778}"/>
              </a:ext>
            </a:extLst>
          </p:cNvPr>
          <p:cNvSpPr>
            <a:spLocks noGrp="1"/>
          </p:cNvSpPr>
          <p:nvPr>
            <p:ph type="ftr" sz="quarter" idx="14"/>
          </p:nvPr>
        </p:nvSpPr>
        <p:spPr/>
        <p:txBody>
          <a:bodyPr/>
          <a:lstStyle/>
          <a:p>
            <a:pPr marL="179388" indent="-179388"/>
            <a:r>
              <a:rPr lang="en-US" dirty="0"/>
              <a:t>Presentation Template Title Example </a:t>
            </a:r>
          </a:p>
        </p:txBody>
      </p:sp>
      <p:sp>
        <p:nvSpPr>
          <p:cNvPr id="4" name="Slide Number Placeholder 3">
            <a:extLst>
              <a:ext uri="{FF2B5EF4-FFF2-40B4-BE49-F238E27FC236}">
                <a16:creationId xmlns:a16="http://schemas.microsoft.com/office/drawing/2014/main" id="{C73BC468-A1EA-AC45-B899-14B7A5FDA858}"/>
              </a:ext>
            </a:extLst>
          </p:cNvPr>
          <p:cNvSpPr>
            <a:spLocks noGrp="1"/>
          </p:cNvSpPr>
          <p:nvPr>
            <p:ph type="sldNum" sz="quarter" idx="15"/>
          </p:nvPr>
        </p:nvSpPr>
        <p:spPr/>
        <p:txBody>
          <a:bodyPr/>
          <a:lstStyle/>
          <a:p>
            <a:fld id="{14719505-AD43-774F-936C-A3AE71DD4EEA}" type="slidenum">
              <a:rPr lang="en-GB" smtClean="0"/>
              <a:pPr/>
              <a:t>‹#›</a:t>
            </a:fld>
            <a:endParaRPr lang="en-GB" dirty="0"/>
          </a:p>
        </p:txBody>
      </p:sp>
      <p:sp>
        <p:nvSpPr>
          <p:cNvPr id="10" name="Text Placeholder 24">
            <a:extLst>
              <a:ext uri="{FF2B5EF4-FFF2-40B4-BE49-F238E27FC236}">
                <a16:creationId xmlns:a16="http://schemas.microsoft.com/office/drawing/2014/main" id="{2477D48A-DF73-024C-B726-6B438A48CC7C}"/>
              </a:ext>
            </a:extLst>
          </p:cNvPr>
          <p:cNvSpPr>
            <a:spLocks noGrp="1"/>
          </p:cNvSpPr>
          <p:nvPr>
            <p:ph type="body" sz="quarter" idx="25" hasCustomPrompt="1"/>
          </p:nvPr>
        </p:nvSpPr>
        <p:spPr>
          <a:xfrm>
            <a:off x="7222315" y="2333839"/>
            <a:ext cx="4456923" cy="3631980"/>
          </a:xfrm>
          <a:prstGeom prst="rect">
            <a:avLst/>
          </a:prstGeom>
        </p:spPr>
        <p:txBody>
          <a:bodyPr lIns="0" tIns="0" rIns="0" bIns="0">
            <a:noAutofit/>
          </a:bodyPr>
          <a:lstStyle>
            <a:lvl1pPr marL="0" indent="0">
              <a:lnSpc>
                <a:spcPct val="100000"/>
              </a:lnSpc>
              <a:spcBef>
                <a:spcPts val="600"/>
              </a:spcBef>
              <a:spcAft>
                <a:spcPts val="0"/>
              </a:spcAft>
              <a:buFontTx/>
              <a:buNone/>
              <a:defRPr sz="1600">
                <a:solidFill>
                  <a:schemeClr val="bg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At vero eos et accusam et justo duo dolores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et </a:t>
            </a:r>
            <a:r>
              <a:rPr lang="en-US" dirty="0" err="1"/>
              <a:t>justo</a:t>
            </a:r>
            <a:r>
              <a:rPr lang="en-US" dirty="0"/>
              <a:t> duo amet. </a:t>
            </a:r>
          </a:p>
          <a:p>
            <a:pPr lvl="0"/>
            <a:r>
              <a:rPr lang="en-US" dirty="0"/>
              <a:t>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vero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p>
        </p:txBody>
      </p:sp>
      <p:sp>
        <p:nvSpPr>
          <p:cNvPr id="13" name="Table Placeholder 2">
            <a:extLst>
              <a:ext uri="{FF2B5EF4-FFF2-40B4-BE49-F238E27FC236}">
                <a16:creationId xmlns:a16="http://schemas.microsoft.com/office/drawing/2014/main" id="{1493D8DE-C696-C641-B026-7F4DAA5915B3}"/>
              </a:ext>
            </a:extLst>
          </p:cNvPr>
          <p:cNvSpPr>
            <a:spLocks noGrp="1"/>
          </p:cNvSpPr>
          <p:nvPr>
            <p:ph type="tbl" sz="quarter" idx="13"/>
          </p:nvPr>
        </p:nvSpPr>
        <p:spPr>
          <a:xfrm>
            <a:off x="515939" y="1881188"/>
            <a:ext cx="6227762" cy="4103687"/>
          </a:xfrm>
          <a:prstGeom prst="rect">
            <a:avLst/>
          </a:prstGeom>
        </p:spPr>
        <p:txBody>
          <a:bodyPr/>
          <a:lstStyle>
            <a:lvl1pPr>
              <a:defRPr>
                <a:noFill/>
              </a:defRPr>
            </a:lvl1pPr>
          </a:lstStyle>
          <a:p>
            <a:r>
              <a:rPr lang="en-US" dirty="0"/>
              <a:t>Click icon to add table</a:t>
            </a:r>
          </a:p>
        </p:txBody>
      </p:sp>
      <p:sp>
        <p:nvSpPr>
          <p:cNvPr id="14" name="Text Placeholder 6">
            <a:extLst>
              <a:ext uri="{FF2B5EF4-FFF2-40B4-BE49-F238E27FC236}">
                <a16:creationId xmlns:a16="http://schemas.microsoft.com/office/drawing/2014/main" id="{1A5A6701-76D1-DF42-80C5-1CB53A257B44}"/>
              </a:ext>
            </a:extLst>
          </p:cNvPr>
          <p:cNvSpPr>
            <a:spLocks noGrp="1"/>
          </p:cNvSpPr>
          <p:nvPr>
            <p:ph type="body" sz="quarter" idx="35" hasCustomPrompt="1"/>
          </p:nvPr>
        </p:nvSpPr>
        <p:spPr>
          <a:xfrm>
            <a:off x="7222315" y="1806647"/>
            <a:ext cx="4456923" cy="260350"/>
          </a:xfrm>
          <a:prstGeom prst="rect">
            <a:avLst/>
          </a:prstGeom>
        </p:spPr>
        <p:txBody>
          <a:bodyPr>
            <a:noAutofit/>
          </a:bodyPr>
          <a:lstStyle>
            <a:lvl1pPr>
              <a:spcBef>
                <a:spcPts val="0"/>
              </a:spcBef>
              <a:defRPr sz="20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5" name="Title 21">
            <a:extLst>
              <a:ext uri="{FF2B5EF4-FFF2-40B4-BE49-F238E27FC236}">
                <a16:creationId xmlns:a16="http://schemas.microsoft.com/office/drawing/2014/main" id="{5DA3FCDB-DC28-C746-B914-E25DB11C7E7A}"/>
              </a:ext>
            </a:extLst>
          </p:cNvPr>
          <p:cNvSpPr>
            <a:spLocks noGrp="1"/>
          </p:cNvSpPr>
          <p:nvPr>
            <p:ph type="title" hasCustomPrompt="1"/>
          </p:nvPr>
        </p:nvSpPr>
        <p:spPr>
          <a:xfrm>
            <a:off x="506702" y="403268"/>
            <a:ext cx="10432800" cy="908101"/>
          </a:xfrm>
        </p:spPr>
        <p:txBody>
          <a:bodyPr/>
          <a:lstStyle>
            <a:lvl1pPr>
              <a:lnSpc>
                <a:spcPct val="100000"/>
              </a:lnSpc>
              <a:spcBef>
                <a:spcPts val="0"/>
              </a:spcBef>
              <a:defRPr lang="en-GB" b="0" i="0" u="none" strike="noStrike" smtClean="0">
                <a:solidFill>
                  <a:schemeClr val="tx1"/>
                </a:solidFill>
                <a:effectLst/>
                <a:latin typeface="+mj-lt"/>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11" name="Freeform 5">
            <a:extLst>
              <a:ext uri="{FF2B5EF4-FFF2-40B4-BE49-F238E27FC236}">
                <a16:creationId xmlns:a16="http://schemas.microsoft.com/office/drawing/2014/main" id="{F7259750-098D-438E-B6C8-F5B18DE75AAA}"/>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rgbClr val="005EB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5166018"/>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hart slide blue">
    <p:bg>
      <p:bgRef idx="1001">
        <a:schemeClr val="bg2"/>
      </p:bgRef>
    </p:bg>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5AFB7DC2-B300-F54A-9438-99C56E71F45E}"/>
              </a:ext>
            </a:extLst>
          </p:cNvPr>
          <p:cNvSpPr>
            <a:spLocks noGrp="1"/>
          </p:cNvSpPr>
          <p:nvPr>
            <p:ph type="chart" sz="quarter" idx="13"/>
          </p:nvPr>
        </p:nvSpPr>
        <p:spPr>
          <a:xfrm>
            <a:off x="515938" y="1683327"/>
            <a:ext cx="11160125" cy="4519036"/>
          </a:xfrm>
          <a:prstGeom prst="rect">
            <a:avLst/>
          </a:prstGeom>
        </p:spPr>
        <p:txBody>
          <a:bodyPr/>
          <a:lstStyle>
            <a:lvl1pPr>
              <a:defRPr>
                <a:noFill/>
              </a:defRPr>
            </a:lvl1pPr>
          </a:lstStyle>
          <a:p>
            <a:r>
              <a:rPr lang="en-US" dirty="0"/>
              <a:t>Click icon to add chart</a:t>
            </a:r>
          </a:p>
        </p:txBody>
      </p:sp>
      <p:sp>
        <p:nvSpPr>
          <p:cNvPr id="2" name="Footer Placeholder 1">
            <a:extLst>
              <a:ext uri="{FF2B5EF4-FFF2-40B4-BE49-F238E27FC236}">
                <a16:creationId xmlns:a16="http://schemas.microsoft.com/office/drawing/2014/main" id="{F4E788C3-0139-8447-8629-209882F47965}"/>
              </a:ext>
            </a:extLst>
          </p:cNvPr>
          <p:cNvSpPr>
            <a:spLocks noGrp="1"/>
          </p:cNvSpPr>
          <p:nvPr>
            <p:ph type="ftr" sz="quarter" idx="14"/>
          </p:nvPr>
        </p:nvSpPr>
        <p:spPr/>
        <p:txBody>
          <a:bodyPr/>
          <a:lstStyle>
            <a:lvl1pPr>
              <a:defRPr>
                <a:solidFill>
                  <a:schemeClr val="bg1"/>
                </a:solidFill>
              </a:defRPr>
            </a:lvl1pPr>
          </a:lstStyle>
          <a:p>
            <a:pPr marL="179388" indent="-179388"/>
            <a:r>
              <a:rPr lang="en-US" dirty="0"/>
              <a:t>Presentation Template Title Example </a:t>
            </a:r>
          </a:p>
        </p:txBody>
      </p:sp>
      <p:sp>
        <p:nvSpPr>
          <p:cNvPr id="3" name="Slide Number Placeholder 2">
            <a:extLst>
              <a:ext uri="{FF2B5EF4-FFF2-40B4-BE49-F238E27FC236}">
                <a16:creationId xmlns:a16="http://schemas.microsoft.com/office/drawing/2014/main" id="{C1A9DC1C-7B94-574E-90FF-5FE55B27033F}"/>
              </a:ext>
            </a:extLst>
          </p:cNvPr>
          <p:cNvSpPr>
            <a:spLocks noGrp="1"/>
          </p:cNvSpPr>
          <p:nvPr>
            <p:ph type="sldNum" sz="quarter" idx="15"/>
          </p:nvPr>
        </p:nvSpPr>
        <p:spPr/>
        <p:txBody>
          <a:bodyPr/>
          <a:lstStyle>
            <a:lvl1pPr>
              <a:defRPr>
                <a:solidFill>
                  <a:schemeClr val="bg1"/>
                </a:solidFill>
              </a:defRPr>
            </a:lvl1pPr>
          </a:lstStyle>
          <a:p>
            <a:fld id="{14719505-AD43-774F-936C-A3AE71DD4EEA}" type="slidenum">
              <a:rPr lang="en-GB" smtClean="0"/>
              <a:pPr/>
              <a:t>‹#›</a:t>
            </a:fld>
            <a:endParaRPr lang="en-GB" dirty="0"/>
          </a:p>
        </p:txBody>
      </p:sp>
      <p:sp>
        <p:nvSpPr>
          <p:cNvPr id="12" name="Title 21">
            <a:extLst>
              <a:ext uri="{FF2B5EF4-FFF2-40B4-BE49-F238E27FC236}">
                <a16:creationId xmlns:a16="http://schemas.microsoft.com/office/drawing/2014/main" id="{66EE4847-EDC0-684B-9AAE-D0F8A726D70A}"/>
              </a:ext>
            </a:extLst>
          </p:cNvPr>
          <p:cNvSpPr>
            <a:spLocks noGrp="1"/>
          </p:cNvSpPr>
          <p:nvPr>
            <p:ph type="title" hasCustomPrompt="1"/>
          </p:nvPr>
        </p:nvSpPr>
        <p:spPr>
          <a:xfrm>
            <a:off x="506702" y="405181"/>
            <a:ext cx="10432800" cy="908101"/>
          </a:xfrm>
        </p:spPr>
        <p:txBody>
          <a:bodyPr/>
          <a:lstStyle>
            <a:lvl1pPr>
              <a:lnSpc>
                <a:spcPct val="100000"/>
              </a:lnSpc>
              <a:spcBef>
                <a:spcPts val="0"/>
              </a:spcBef>
              <a:defRPr lang="en-GB" b="0" i="0" u="none" strike="noStrike" smtClean="0">
                <a:solidFill>
                  <a:schemeClr val="bg1"/>
                </a:solidFill>
                <a:effectLst/>
                <a:latin typeface="+mj-lt"/>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7" name="Freeform 5">
            <a:extLst>
              <a:ext uri="{FF2B5EF4-FFF2-40B4-BE49-F238E27FC236}">
                <a16:creationId xmlns:a16="http://schemas.microsoft.com/office/drawing/2014/main" id="{6C79EE6F-CD1F-4ACA-9538-123667ABC54E}"/>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56694676"/>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hart slide white">
    <p:bg>
      <p:bgRef idx="1001">
        <a:schemeClr val="bg1"/>
      </p:bgRef>
    </p:bg>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5AFB7DC2-B300-F54A-9438-99C56E71F45E}"/>
              </a:ext>
            </a:extLst>
          </p:cNvPr>
          <p:cNvSpPr>
            <a:spLocks noGrp="1"/>
          </p:cNvSpPr>
          <p:nvPr>
            <p:ph type="chart" sz="quarter" idx="13"/>
          </p:nvPr>
        </p:nvSpPr>
        <p:spPr>
          <a:xfrm>
            <a:off x="515938" y="1652155"/>
            <a:ext cx="11160125" cy="4550207"/>
          </a:xfrm>
          <a:prstGeom prst="rect">
            <a:avLst/>
          </a:prstGeom>
        </p:spPr>
        <p:txBody>
          <a:bodyPr/>
          <a:lstStyle>
            <a:lvl1pPr>
              <a:defRPr>
                <a:noFill/>
              </a:defRPr>
            </a:lvl1pPr>
          </a:lstStyle>
          <a:p>
            <a:r>
              <a:rPr lang="en-US" dirty="0"/>
              <a:t>Click icon to add chart</a:t>
            </a:r>
          </a:p>
        </p:txBody>
      </p:sp>
      <p:sp>
        <p:nvSpPr>
          <p:cNvPr id="2" name="Footer Placeholder 1">
            <a:extLst>
              <a:ext uri="{FF2B5EF4-FFF2-40B4-BE49-F238E27FC236}">
                <a16:creationId xmlns:a16="http://schemas.microsoft.com/office/drawing/2014/main" id="{C303A1E1-96CC-0449-9438-425163411530}"/>
              </a:ext>
            </a:extLst>
          </p:cNvPr>
          <p:cNvSpPr>
            <a:spLocks noGrp="1"/>
          </p:cNvSpPr>
          <p:nvPr>
            <p:ph type="ftr" sz="quarter" idx="14"/>
          </p:nvPr>
        </p:nvSpPr>
        <p:spPr/>
        <p:txBody>
          <a:bodyPr/>
          <a:lstStyle/>
          <a:p>
            <a:pPr marL="179388" indent="-179388"/>
            <a:r>
              <a:rPr lang="en-US" dirty="0"/>
              <a:t>Presentation Template Title Example </a:t>
            </a:r>
          </a:p>
        </p:txBody>
      </p:sp>
      <p:sp>
        <p:nvSpPr>
          <p:cNvPr id="3" name="Slide Number Placeholder 2">
            <a:extLst>
              <a:ext uri="{FF2B5EF4-FFF2-40B4-BE49-F238E27FC236}">
                <a16:creationId xmlns:a16="http://schemas.microsoft.com/office/drawing/2014/main" id="{9AFF2671-8A65-7144-9E25-56A2DB046EBD}"/>
              </a:ext>
            </a:extLst>
          </p:cNvPr>
          <p:cNvSpPr>
            <a:spLocks noGrp="1"/>
          </p:cNvSpPr>
          <p:nvPr>
            <p:ph type="sldNum" sz="quarter" idx="15"/>
          </p:nvPr>
        </p:nvSpPr>
        <p:spPr/>
        <p:txBody>
          <a:bodyPr/>
          <a:lstStyle/>
          <a:p>
            <a:fld id="{14719505-AD43-774F-936C-A3AE71DD4EEA}" type="slidenum">
              <a:rPr lang="en-GB" smtClean="0"/>
              <a:pPr/>
              <a:t>‹#›</a:t>
            </a:fld>
            <a:endParaRPr lang="en-GB" dirty="0"/>
          </a:p>
        </p:txBody>
      </p:sp>
      <p:sp>
        <p:nvSpPr>
          <p:cNvPr id="12" name="Title 21">
            <a:extLst>
              <a:ext uri="{FF2B5EF4-FFF2-40B4-BE49-F238E27FC236}">
                <a16:creationId xmlns:a16="http://schemas.microsoft.com/office/drawing/2014/main" id="{C2EC6BA5-3813-3A4C-9088-F24F3B28AF41}"/>
              </a:ext>
            </a:extLst>
          </p:cNvPr>
          <p:cNvSpPr>
            <a:spLocks noGrp="1"/>
          </p:cNvSpPr>
          <p:nvPr>
            <p:ph type="title" hasCustomPrompt="1"/>
          </p:nvPr>
        </p:nvSpPr>
        <p:spPr>
          <a:xfrm>
            <a:off x="507600" y="404256"/>
            <a:ext cx="10432800" cy="908101"/>
          </a:xfrm>
        </p:spPr>
        <p:txBody>
          <a:bodyPr/>
          <a:lstStyle>
            <a:lvl1pPr>
              <a:lnSpc>
                <a:spcPct val="100000"/>
              </a:lnSpc>
              <a:spcBef>
                <a:spcPts val="0"/>
              </a:spcBef>
              <a:defRPr lang="en-GB" b="0" i="0" u="none" strike="noStrike" smtClean="0">
                <a:solidFill>
                  <a:schemeClr val="tx1"/>
                </a:solidFill>
                <a:effectLst/>
                <a:latin typeface="+mj-lt"/>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8" name="Freeform 5">
            <a:extLst>
              <a:ext uri="{FF2B5EF4-FFF2-40B4-BE49-F238E27FC236}">
                <a16:creationId xmlns:a16="http://schemas.microsoft.com/office/drawing/2014/main" id="{4D9D99D4-5362-4113-8764-0C36A3395808}"/>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rgbClr val="005EB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260470226"/>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837D0C-60FF-174A-BC1A-2D0EF76C4328}"/>
              </a:ext>
            </a:extLst>
          </p:cNvPr>
          <p:cNvSpPr>
            <a:spLocks noGrp="1"/>
          </p:cNvSpPr>
          <p:nvPr>
            <p:ph type="ftr" sz="quarter" idx="10"/>
          </p:nvPr>
        </p:nvSpPr>
        <p:spPr/>
        <p:txBody>
          <a:bodyPr/>
          <a:lstStyle/>
          <a:p>
            <a:pPr marL="179388" indent="-179388"/>
            <a:r>
              <a:rPr lang="en-US" dirty="0"/>
              <a:t>Presentation Template Title Example </a:t>
            </a:r>
          </a:p>
        </p:txBody>
      </p:sp>
      <p:sp>
        <p:nvSpPr>
          <p:cNvPr id="3" name="Slide Number Placeholder 2">
            <a:extLst>
              <a:ext uri="{FF2B5EF4-FFF2-40B4-BE49-F238E27FC236}">
                <a16:creationId xmlns:a16="http://schemas.microsoft.com/office/drawing/2014/main" id="{BC0429D2-7628-5F42-B68C-8C0A77AEDA43}"/>
              </a:ext>
            </a:extLst>
          </p:cNvPr>
          <p:cNvSpPr>
            <a:spLocks noGrp="1"/>
          </p:cNvSpPr>
          <p:nvPr>
            <p:ph type="sldNum" sz="quarter" idx="11"/>
          </p:nvPr>
        </p:nvSpPr>
        <p:spPr/>
        <p:txBody>
          <a:bodyPr/>
          <a:lstStyle/>
          <a:p>
            <a:fld id="{14719505-AD43-774F-936C-A3AE71DD4EEA}" type="slidenum">
              <a:rPr lang="en-GB" smtClean="0"/>
              <a:pPr/>
              <a:t>‹#›</a:t>
            </a:fld>
            <a:endParaRPr lang="en-GB" dirty="0"/>
          </a:p>
        </p:txBody>
      </p:sp>
      <p:sp>
        <p:nvSpPr>
          <p:cNvPr id="6" name="Title 21">
            <a:extLst>
              <a:ext uri="{FF2B5EF4-FFF2-40B4-BE49-F238E27FC236}">
                <a16:creationId xmlns:a16="http://schemas.microsoft.com/office/drawing/2014/main" id="{35E854F1-77B4-4BE1-B66C-3A7ACFF0C38A}"/>
              </a:ext>
            </a:extLst>
          </p:cNvPr>
          <p:cNvSpPr>
            <a:spLocks noGrp="1"/>
          </p:cNvSpPr>
          <p:nvPr>
            <p:ph type="title" hasCustomPrompt="1"/>
          </p:nvPr>
        </p:nvSpPr>
        <p:spPr>
          <a:xfrm>
            <a:off x="507600" y="404256"/>
            <a:ext cx="10432800" cy="908101"/>
          </a:xfrm>
        </p:spPr>
        <p:txBody>
          <a:bodyPr/>
          <a:lstStyle>
            <a:lvl1pPr>
              <a:lnSpc>
                <a:spcPct val="100000"/>
              </a:lnSpc>
              <a:spcBef>
                <a:spcPts val="0"/>
              </a:spcBef>
              <a:defRPr lang="en-GB" b="0" i="0" u="none" strike="noStrike" smtClean="0">
                <a:solidFill>
                  <a:schemeClr val="tx1"/>
                </a:solidFill>
                <a:effectLst/>
                <a:latin typeface="+mj-lt"/>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7" name="Freeform 5">
            <a:extLst>
              <a:ext uri="{FF2B5EF4-FFF2-40B4-BE49-F238E27FC236}">
                <a16:creationId xmlns:a16="http://schemas.microsoft.com/office/drawing/2014/main" id="{FA8EAB5E-D4C8-46C1-8566-93155BF9F16D}"/>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rgbClr val="005EB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599634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Text - Half Ima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51415" y="1930688"/>
            <a:ext cx="5245285" cy="4165312"/>
          </a:xfrm>
        </p:spPr>
        <p:txBody>
          <a:bodyPr vert="horz" lIns="0" tIns="0" rIns="0" bIns="0" rtlCol="0">
            <a:noAutofit/>
          </a:bodyPr>
          <a:lstStyle>
            <a:lvl1pPr>
              <a:defRPr lang="en-US" sz="2800" dirty="0" smtClean="0">
                <a:solidFill>
                  <a:schemeClr val="accent3"/>
                </a:solidFill>
              </a:defRPr>
            </a:lvl1pPr>
            <a:lvl2pPr>
              <a:defRPr lang="en-US" sz="2400" dirty="0" smtClean="0"/>
            </a:lvl2pPr>
            <a:lvl3pPr>
              <a:defRPr lang="en-US" sz="2000" dirty="0" smtClean="0"/>
            </a:lvl3pPr>
            <a:lvl4pPr marL="658368" indent="-146304">
              <a:defRPr lang="en-US" sz="1600" dirty="0" smtClean="0"/>
            </a:lvl4pPr>
          </a:lstStyle>
          <a:p>
            <a:pPr lvl="0">
              <a:spcBef>
                <a:spcPts val="1000"/>
              </a:spcBef>
            </a:pPr>
            <a:r>
              <a:rPr lang="en-US"/>
              <a:t>Edit Master text styles</a:t>
            </a:r>
          </a:p>
          <a:p>
            <a:pPr lvl="1">
              <a:spcBef>
                <a:spcPts val="1000"/>
              </a:spcBef>
            </a:pPr>
            <a:r>
              <a:rPr lang="en-US"/>
              <a:t>Second level</a:t>
            </a:r>
          </a:p>
          <a:p>
            <a:pPr lvl="2">
              <a:spcBef>
                <a:spcPts val="1000"/>
              </a:spcBef>
            </a:pPr>
            <a:r>
              <a:rPr lang="en-US"/>
              <a:t>Third level</a:t>
            </a:r>
          </a:p>
          <a:p>
            <a:pPr lvl="3">
              <a:spcBef>
                <a:spcPts val="1000"/>
              </a:spcBef>
            </a:pPr>
            <a:r>
              <a:rPr lang="en-US"/>
              <a:t>Fourth level</a:t>
            </a:r>
          </a:p>
        </p:txBody>
      </p:sp>
      <p:sp>
        <p:nvSpPr>
          <p:cNvPr id="11" name="Picture Placeholder 10"/>
          <p:cNvSpPr>
            <a:spLocks noGrp="1"/>
          </p:cNvSpPr>
          <p:nvPr>
            <p:ph type="pic" sz="quarter" idx="13" hasCustomPrompt="1"/>
          </p:nvPr>
        </p:nvSpPr>
        <p:spPr>
          <a:xfrm>
            <a:off x="495300" y="1930688"/>
            <a:ext cx="5220727" cy="4149582"/>
          </a:xfrm>
          <a:solidFill>
            <a:schemeClr val="bg1">
              <a:lumMod val="95000"/>
            </a:schemeClr>
          </a:solidFill>
        </p:spPr>
        <p:txBody>
          <a:bodyPr anchor="ctr"/>
          <a:lstStyle>
            <a:lvl1pPr algn="ctr">
              <a:defRPr/>
            </a:lvl1pPr>
          </a:lstStyle>
          <a:p>
            <a:r>
              <a:rPr lang="en-US" dirty="0"/>
              <a:t>Click to add image</a:t>
            </a:r>
          </a:p>
        </p:txBody>
      </p:sp>
      <p:sp>
        <p:nvSpPr>
          <p:cNvPr id="9" name="Text Placeholder 2"/>
          <p:cNvSpPr>
            <a:spLocks noGrp="1"/>
          </p:cNvSpPr>
          <p:nvPr>
            <p:ph type="body" idx="14" hasCustomPrompt="1"/>
          </p:nvPr>
        </p:nvSpPr>
        <p:spPr>
          <a:xfrm>
            <a:off x="494170" y="1621671"/>
            <a:ext cx="5221858" cy="233910"/>
          </a:xfrm>
        </p:spPr>
        <p:txBody>
          <a:bodyPr vert="horz" wrap="square" lIns="0" tIns="0" rIns="0" bIns="0" rtlCol="0" anchor="b" anchorCtr="0">
            <a:spAutoFit/>
          </a:bodyPr>
          <a:lstStyle>
            <a:lvl1pPr>
              <a:defRPr lang="en-US" sz="1600" b="1" dirty="0" smtClean="0">
                <a:solidFill>
                  <a:schemeClr val="accent3"/>
                </a:solidFill>
              </a:defRPr>
            </a:lvl1pPr>
          </a:lstStyle>
          <a:p>
            <a:pPr lvl="0"/>
            <a:r>
              <a:rPr lang="en-US" dirty="0"/>
              <a:t>Optional Subtitle</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944794"/>
            <a:ext cx="12192000" cy="43724"/>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651169"/>
      </p:ext>
    </p:extLst>
  </p:cSld>
  <p:clrMapOvr>
    <a:masterClrMapping/>
  </p:clrMapOvr>
  <p:transition spd="slow">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837D0C-60FF-174A-BC1A-2D0EF76C4328}"/>
              </a:ext>
            </a:extLst>
          </p:cNvPr>
          <p:cNvSpPr>
            <a:spLocks noGrp="1"/>
          </p:cNvSpPr>
          <p:nvPr>
            <p:ph type="ftr" sz="quarter" idx="10"/>
          </p:nvPr>
        </p:nvSpPr>
        <p:spPr/>
        <p:txBody>
          <a:bodyPr/>
          <a:lstStyle/>
          <a:p>
            <a:pPr marL="179388" indent="-179388"/>
            <a:r>
              <a:rPr lang="en-US" dirty="0"/>
              <a:t>Presentation Template Title Example </a:t>
            </a:r>
          </a:p>
        </p:txBody>
      </p:sp>
      <p:sp>
        <p:nvSpPr>
          <p:cNvPr id="3" name="Slide Number Placeholder 2">
            <a:extLst>
              <a:ext uri="{FF2B5EF4-FFF2-40B4-BE49-F238E27FC236}">
                <a16:creationId xmlns:a16="http://schemas.microsoft.com/office/drawing/2014/main" id="{BC0429D2-7628-5F42-B68C-8C0A77AEDA43}"/>
              </a:ext>
            </a:extLst>
          </p:cNvPr>
          <p:cNvSpPr>
            <a:spLocks noGrp="1"/>
          </p:cNvSpPr>
          <p:nvPr>
            <p:ph type="sldNum" sz="quarter" idx="11"/>
          </p:nvPr>
        </p:nvSpPr>
        <p:spPr/>
        <p:txBody>
          <a:bodyPr/>
          <a:lstStyle/>
          <a:p>
            <a:fld id="{14719505-AD43-774F-936C-A3AE71DD4EEA}" type="slidenum">
              <a:rPr lang="en-GB" smtClean="0"/>
              <a:pPr/>
              <a:t>‹#›</a:t>
            </a:fld>
            <a:endParaRPr lang="en-GB" dirty="0"/>
          </a:p>
        </p:txBody>
      </p:sp>
      <p:sp>
        <p:nvSpPr>
          <p:cNvPr id="6" name="Freeform 5">
            <a:extLst>
              <a:ext uri="{FF2B5EF4-FFF2-40B4-BE49-F238E27FC236}">
                <a16:creationId xmlns:a16="http://schemas.microsoft.com/office/drawing/2014/main" id="{453ABF39-9C9D-435C-966D-3695C2C52120}"/>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rgbClr val="005EB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5837634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351067-710B-7C49-BE90-2F12DCECD625}"/>
              </a:ext>
            </a:extLst>
          </p:cNvPr>
          <p:cNvSpPr>
            <a:spLocks noGrp="1"/>
          </p:cNvSpPr>
          <p:nvPr>
            <p:ph sz="half" idx="1"/>
          </p:nvPr>
        </p:nvSpPr>
        <p:spPr>
          <a:xfrm>
            <a:off x="515939" y="1816097"/>
            <a:ext cx="5404104" cy="4351338"/>
          </a:xfrm>
          <a:prstGeom prst="rect">
            <a:avLst/>
          </a:prstGeom>
        </p:spPr>
        <p:txBody>
          <a:bodyPr/>
          <a:lstStyle>
            <a:lvl1pPr>
              <a:spcBef>
                <a:spcPts val="700"/>
              </a:spcBef>
              <a:spcAft>
                <a:spcPts val="0"/>
              </a:spcAft>
              <a:defRPr/>
            </a:lvl1pPr>
            <a:lvl2pPr>
              <a:spcBef>
                <a:spcPts val="700"/>
              </a:spcBef>
              <a:spcAft>
                <a:spcPts val="0"/>
              </a:spcAft>
              <a:defRPr/>
            </a:lvl2pPr>
            <a:lvl3pPr>
              <a:spcBef>
                <a:spcPts val="700"/>
              </a:spcBef>
              <a:spcAft>
                <a:spcPts val="0"/>
              </a:spcAft>
              <a:defRPr/>
            </a:lvl3pPr>
            <a:lvl4pPr>
              <a:spcBef>
                <a:spcPts val="700"/>
              </a:spcBef>
              <a:spcAft>
                <a:spcPts val="0"/>
              </a:spcAft>
              <a:defRPr/>
            </a:lvl4pPr>
            <a:lvl5pPr>
              <a:spcBef>
                <a:spcPts val="70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64066A32-5D9E-A94C-A7B4-79096FCF5422}"/>
              </a:ext>
            </a:extLst>
          </p:cNvPr>
          <p:cNvSpPr>
            <a:spLocks noGrp="1"/>
          </p:cNvSpPr>
          <p:nvPr>
            <p:ph sz="half" idx="2"/>
          </p:nvPr>
        </p:nvSpPr>
        <p:spPr>
          <a:xfrm>
            <a:off x="6271957" y="1825625"/>
            <a:ext cx="5404104" cy="4351338"/>
          </a:xfrm>
          <a:prstGeom prst="rect">
            <a:avLst/>
          </a:prstGeom>
        </p:spPr>
        <p:txBody>
          <a:bodyPr/>
          <a:lstStyle>
            <a:lvl1pPr>
              <a:spcBef>
                <a:spcPts val="700"/>
              </a:spcBef>
              <a:defRPr/>
            </a:lvl1pPr>
            <a:lvl2pPr>
              <a:spcBef>
                <a:spcPts val="700"/>
              </a:spcBef>
              <a:defRPr/>
            </a:lvl2pPr>
            <a:lvl3pPr>
              <a:spcBef>
                <a:spcPts val="700"/>
              </a:spcBef>
              <a:defRPr/>
            </a:lvl3pPr>
            <a:lvl4pPr>
              <a:spcBef>
                <a:spcPts val="700"/>
              </a:spcBef>
              <a:defRPr/>
            </a:lvl4pPr>
            <a:lvl5pPr>
              <a:spcBef>
                <a:spcPts val="7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a:extLst>
              <a:ext uri="{FF2B5EF4-FFF2-40B4-BE49-F238E27FC236}">
                <a16:creationId xmlns:a16="http://schemas.microsoft.com/office/drawing/2014/main" id="{D011C37C-848C-E746-BD5E-5BF84EEB9538}"/>
              </a:ext>
            </a:extLst>
          </p:cNvPr>
          <p:cNvSpPr>
            <a:spLocks noGrp="1"/>
          </p:cNvSpPr>
          <p:nvPr>
            <p:ph type="ftr" sz="quarter" idx="10"/>
          </p:nvPr>
        </p:nvSpPr>
        <p:spPr/>
        <p:txBody>
          <a:bodyPr/>
          <a:lstStyle/>
          <a:p>
            <a:pPr marL="179388" indent="-179388"/>
            <a:r>
              <a:rPr lang="en-US" dirty="0"/>
              <a:t>Presentation Template Title Example </a:t>
            </a:r>
          </a:p>
        </p:txBody>
      </p:sp>
      <p:sp>
        <p:nvSpPr>
          <p:cNvPr id="9" name="Slide Number Placeholder 8">
            <a:extLst>
              <a:ext uri="{FF2B5EF4-FFF2-40B4-BE49-F238E27FC236}">
                <a16:creationId xmlns:a16="http://schemas.microsoft.com/office/drawing/2014/main" id="{9160D1CB-B143-2A4A-BFC3-45455B1A05C7}"/>
              </a:ext>
            </a:extLst>
          </p:cNvPr>
          <p:cNvSpPr>
            <a:spLocks noGrp="1"/>
          </p:cNvSpPr>
          <p:nvPr>
            <p:ph type="sldNum" sz="quarter" idx="11"/>
          </p:nvPr>
        </p:nvSpPr>
        <p:spPr/>
        <p:txBody>
          <a:bodyPr/>
          <a:lstStyle/>
          <a:p>
            <a:fld id="{14719505-AD43-774F-936C-A3AE71DD4EEA}" type="slidenum">
              <a:rPr lang="en-GB" smtClean="0"/>
              <a:pPr/>
              <a:t>‹#›</a:t>
            </a:fld>
            <a:endParaRPr lang="en-GB" dirty="0"/>
          </a:p>
        </p:txBody>
      </p:sp>
      <p:sp>
        <p:nvSpPr>
          <p:cNvPr id="10" name="Title 9">
            <a:extLst>
              <a:ext uri="{FF2B5EF4-FFF2-40B4-BE49-F238E27FC236}">
                <a16:creationId xmlns:a16="http://schemas.microsoft.com/office/drawing/2014/main" id="{C4E21041-D6CA-6E44-8DB1-2DD3533A3A23}"/>
              </a:ext>
            </a:extLst>
          </p:cNvPr>
          <p:cNvSpPr>
            <a:spLocks noGrp="1"/>
          </p:cNvSpPr>
          <p:nvPr>
            <p:ph type="title"/>
          </p:nvPr>
        </p:nvSpPr>
        <p:spPr>
          <a:xfrm>
            <a:off x="515938" y="404115"/>
            <a:ext cx="10515599" cy="1037502"/>
          </a:xfrm>
        </p:spPr>
        <p:txBody>
          <a:bodyPr/>
          <a:lstStyle>
            <a:lvl1pPr>
              <a:lnSpc>
                <a:spcPct val="100000"/>
              </a:lnSpc>
              <a:defRPr/>
            </a:lvl1pPr>
          </a:lstStyle>
          <a:p>
            <a:r>
              <a:rPr lang="en-US"/>
              <a:t>Click to edit Master title style</a:t>
            </a:r>
            <a:endParaRPr lang="en-US" dirty="0"/>
          </a:p>
        </p:txBody>
      </p:sp>
      <p:sp>
        <p:nvSpPr>
          <p:cNvPr id="12" name="Freeform 5">
            <a:extLst>
              <a:ext uri="{FF2B5EF4-FFF2-40B4-BE49-F238E27FC236}">
                <a16:creationId xmlns:a16="http://schemas.microsoft.com/office/drawing/2014/main" id="{C528C95D-3F05-4AFA-89A4-6B6517478A62}"/>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rgbClr val="005EB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590553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4F9B4D-4F63-2F4B-8566-0D934C3A04EA}"/>
              </a:ext>
            </a:extLst>
          </p:cNvPr>
          <p:cNvSpPr>
            <a:spLocks noGrp="1"/>
          </p:cNvSpPr>
          <p:nvPr>
            <p:ph type="body" idx="1"/>
          </p:nvPr>
        </p:nvSpPr>
        <p:spPr>
          <a:xfrm>
            <a:off x="515939" y="1681163"/>
            <a:ext cx="5404104" cy="823912"/>
          </a:xfrm>
          <a:prstGeom prst="rect">
            <a:avLst/>
          </a:prstGeom>
        </p:spPr>
        <p:txBody>
          <a:bodyPr bIns="54864" anchor="b"/>
          <a:lstStyle>
            <a:lvl1pPr marL="0" indent="0">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D8CE72-09FC-2245-8926-D359BB8E1851}"/>
              </a:ext>
            </a:extLst>
          </p:cNvPr>
          <p:cNvSpPr>
            <a:spLocks noGrp="1"/>
          </p:cNvSpPr>
          <p:nvPr>
            <p:ph sz="half" idx="2"/>
          </p:nvPr>
        </p:nvSpPr>
        <p:spPr>
          <a:xfrm>
            <a:off x="515939" y="2557535"/>
            <a:ext cx="5404104" cy="3632127"/>
          </a:xfrm>
          <a:prstGeom prst="rect">
            <a:avLst/>
          </a:prstGeom>
        </p:spPr>
        <p:txBody>
          <a:bodyPr/>
          <a:lstStyle>
            <a:lvl1pPr>
              <a:spcBef>
                <a:spcPts val="700"/>
              </a:spcBef>
              <a:spcAft>
                <a:spcPts val="0"/>
              </a:spcAft>
              <a:defRPr/>
            </a:lvl1pPr>
            <a:lvl2pPr>
              <a:spcBef>
                <a:spcPts val="700"/>
              </a:spcBef>
              <a:defRPr/>
            </a:lvl2pPr>
            <a:lvl3pPr>
              <a:spcBef>
                <a:spcPts val="700"/>
              </a:spcBef>
              <a:spcAft>
                <a:spcPts val="0"/>
              </a:spcAft>
              <a:defRPr/>
            </a:lvl3pPr>
            <a:lvl4pPr>
              <a:spcBef>
                <a:spcPts val="700"/>
              </a:spcBef>
              <a:defRPr/>
            </a:lvl4pPr>
            <a:lvl5pPr>
              <a:spcBef>
                <a:spcPts val="7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54FEF679-9542-654B-A7B4-3BCCD47CEB8E}"/>
              </a:ext>
            </a:extLst>
          </p:cNvPr>
          <p:cNvSpPr>
            <a:spLocks noGrp="1"/>
          </p:cNvSpPr>
          <p:nvPr>
            <p:ph type="body" sz="quarter" idx="3"/>
          </p:nvPr>
        </p:nvSpPr>
        <p:spPr>
          <a:xfrm>
            <a:off x="6280150" y="1681163"/>
            <a:ext cx="5399088" cy="823912"/>
          </a:xfrm>
          <a:prstGeom prst="rect">
            <a:avLst/>
          </a:prstGeom>
        </p:spPr>
        <p:txBody>
          <a:bodyPr bIns="54864" anchor="b"/>
          <a:lstStyle>
            <a:lvl1pPr marL="0" indent="0">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F8BFE8-3078-1440-9F68-0C89355AC906}"/>
              </a:ext>
            </a:extLst>
          </p:cNvPr>
          <p:cNvSpPr>
            <a:spLocks noGrp="1"/>
          </p:cNvSpPr>
          <p:nvPr>
            <p:ph sz="quarter" idx="4"/>
          </p:nvPr>
        </p:nvSpPr>
        <p:spPr>
          <a:xfrm>
            <a:off x="6280150" y="2557535"/>
            <a:ext cx="5399088" cy="3632127"/>
          </a:xfrm>
          <a:prstGeom prst="rect">
            <a:avLst/>
          </a:prstGeom>
        </p:spPr>
        <p:txBody>
          <a:bodyPr/>
          <a:lstStyle>
            <a:lvl1pPr>
              <a:spcBef>
                <a:spcPts val="700"/>
              </a:spcBef>
              <a:defRPr/>
            </a:lvl1pPr>
            <a:lvl2pPr>
              <a:spcBef>
                <a:spcPts val="700"/>
              </a:spcBef>
              <a:defRPr/>
            </a:lvl2pPr>
            <a:lvl3pPr>
              <a:spcBef>
                <a:spcPts val="700"/>
              </a:spcBef>
              <a:spcAft>
                <a:spcPts val="0"/>
              </a:spcAft>
              <a:defRPr/>
            </a:lvl3pPr>
            <a:lvl4pPr>
              <a:spcBef>
                <a:spcPts val="700"/>
              </a:spcBef>
              <a:defRPr/>
            </a:lvl4pPr>
            <a:lvl5pPr>
              <a:spcBef>
                <a:spcPts val="7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Footer Placeholder 10">
            <a:extLst>
              <a:ext uri="{FF2B5EF4-FFF2-40B4-BE49-F238E27FC236}">
                <a16:creationId xmlns:a16="http://schemas.microsoft.com/office/drawing/2014/main" id="{1C3CD0E0-5667-1840-933C-49891E0AAD64}"/>
              </a:ext>
            </a:extLst>
          </p:cNvPr>
          <p:cNvSpPr>
            <a:spLocks noGrp="1"/>
          </p:cNvSpPr>
          <p:nvPr>
            <p:ph type="ftr" sz="quarter" idx="11"/>
          </p:nvPr>
        </p:nvSpPr>
        <p:spPr/>
        <p:txBody>
          <a:bodyPr/>
          <a:lstStyle/>
          <a:p>
            <a:pPr marL="179388" indent="-179388"/>
            <a:r>
              <a:rPr lang="en-US" dirty="0"/>
              <a:t>Presentation Template Title Example </a:t>
            </a:r>
          </a:p>
        </p:txBody>
      </p:sp>
      <p:sp>
        <p:nvSpPr>
          <p:cNvPr id="12" name="Slide Number Placeholder 11">
            <a:extLst>
              <a:ext uri="{FF2B5EF4-FFF2-40B4-BE49-F238E27FC236}">
                <a16:creationId xmlns:a16="http://schemas.microsoft.com/office/drawing/2014/main" id="{4C83D60C-8970-9940-A772-E268EB40E1AF}"/>
              </a:ext>
            </a:extLst>
          </p:cNvPr>
          <p:cNvSpPr>
            <a:spLocks noGrp="1"/>
          </p:cNvSpPr>
          <p:nvPr>
            <p:ph type="sldNum" sz="quarter" idx="12"/>
          </p:nvPr>
        </p:nvSpPr>
        <p:spPr/>
        <p:txBody>
          <a:bodyPr/>
          <a:lstStyle/>
          <a:p>
            <a:fld id="{14719505-AD43-774F-936C-A3AE71DD4EEA}" type="slidenum">
              <a:rPr lang="en-GB" smtClean="0"/>
              <a:pPr/>
              <a:t>‹#›</a:t>
            </a:fld>
            <a:endParaRPr lang="en-GB" dirty="0"/>
          </a:p>
        </p:txBody>
      </p:sp>
      <p:sp>
        <p:nvSpPr>
          <p:cNvPr id="14" name="Title 9">
            <a:extLst>
              <a:ext uri="{FF2B5EF4-FFF2-40B4-BE49-F238E27FC236}">
                <a16:creationId xmlns:a16="http://schemas.microsoft.com/office/drawing/2014/main" id="{9F068DB5-FA41-E046-950C-E25F5AA91F03}"/>
              </a:ext>
            </a:extLst>
          </p:cNvPr>
          <p:cNvSpPr>
            <a:spLocks noGrp="1"/>
          </p:cNvSpPr>
          <p:nvPr>
            <p:ph type="title"/>
          </p:nvPr>
        </p:nvSpPr>
        <p:spPr>
          <a:xfrm>
            <a:off x="515938" y="404115"/>
            <a:ext cx="10515599" cy="1037502"/>
          </a:xfrm>
        </p:spPr>
        <p:txBody>
          <a:bodyPr/>
          <a:lstStyle>
            <a:lvl1pPr>
              <a:lnSpc>
                <a:spcPct val="100000"/>
              </a:lnSpc>
              <a:defRPr/>
            </a:lvl1pPr>
          </a:lstStyle>
          <a:p>
            <a:r>
              <a:rPr lang="en-US"/>
              <a:t>Click to edit Master title style</a:t>
            </a:r>
            <a:endParaRPr lang="en-US" dirty="0"/>
          </a:p>
        </p:txBody>
      </p:sp>
      <p:sp>
        <p:nvSpPr>
          <p:cNvPr id="13" name="Freeform 5">
            <a:extLst>
              <a:ext uri="{FF2B5EF4-FFF2-40B4-BE49-F238E27FC236}">
                <a16:creationId xmlns:a16="http://schemas.microsoft.com/office/drawing/2014/main" id="{EBA2D859-008D-470A-AD04-B1C29CE0CB8B}"/>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rgbClr val="005EB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2580233"/>
      </p:ext>
    </p:extLst>
  </p:cSld>
  <p:clrMapOvr>
    <a:masterClrMapping/>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1453DCDC-E848-154D-88C5-683067C2075A}"/>
              </a:ext>
            </a:extLst>
          </p:cNvPr>
          <p:cNvSpPr>
            <a:spLocks noGrp="1"/>
          </p:cNvSpPr>
          <p:nvPr>
            <p:ph type="ftr" sz="quarter" idx="10"/>
          </p:nvPr>
        </p:nvSpPr>
        <p:spPr/>
        <p:txBody>
          <a:bodyPr/>
          <a:lstStyle/>
          <a:p>
            <a:pPr marL="179388" indent="-179388"/>
            <a:r>
              <a:rPr lang="en-US" dirty="0"/>
              <a:t>Presentation Template Title Example </a:t>
            </a:r>
          </a:p>
        </p:txBody>
      </p:sp>
      <p:sp>
        <p:nvSpPr>
          <p:cNvPr id="7" name="Slide Number Placeholder 6">
            <a:extLst>
              <a:ext uri="{FF2B5EF4-FFF2-40B4-BE49-F238E27FC236}">
                <a16:creationId xmlns:a16="http://schemas.microsoft.com/office/drawing/2014/main" id="{386D3591-FE63-BB43-8A4C-B6F29DBE7D18}"/>
              </a:ext>
            </a:extLst>
          </p:cNvPr>
          <p:cNvSpPr>
            <a:spLocks noGrp="1"/>
          </p:cNvSpPr>
          <p:nvPr>
            <p:ph type="sldNum" sz="quarter" idx="11"/>
          </p:nvPr>
        </p:nvSpPr>
        <p:spPr/>
        <p:txBody>
          <a:bodyPr/>
          <a:lstStyle/>
          <a:p>
            <a:fld id="{14719505-AD43-774F-936C-A3AE71DD4EEA}" type="slidenum">
              <a:rPr lang="en-GB" smtClean="0"/>
              <a:pPr/>
              <a:t>‹#›</a:t>
            </a:fld>
            <a:endParaRPr lang="en-GB" dirty="0"/>
          </a:p>
        </p:txBody>
      </p:sp>
      <p:sp>
        <p:nvSpPr>
          <p:cNvPr id="10" name="Title 9">
            <a:extLst>
              <a:ext uri="{FF2B5EF4-FFF2-40B4-BE49-F238E27FC236}">
                <a16:creationId xmlns:a16="http://schemas.microsoft.com/office/drawing/2014/main" id="{4FDAFC8E-CA28-0D44-BC65-8F7829B28517}"/>
              </a:ext>
            </a:extLst>
          </p:cNvPr>
          <p:cNvSpPr>
            <a:spLocks noGrp="1"/>
          </p:cNvSpPr>
          <p:nvPr>
            <p:ph type="title"/>
          </p:nvPr>
        </p:nvSpPr>
        <p:spPr>
          <a:xfrm>
            <a:off x="515938" y="404115"/>
            <a:ext cx="10515599" cy="1037502"/>
          </a:xfrm>
        </p:spPr>
        <p:txBody>
          <a:bodyPr/>
          <a:lstStyle>
            <a:lvl1pPr>
              <a:lnSpc>
                <a:spcPct val="100000"/>
              </a:lnSpc>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09FBEDEA-F386-1B4A-B687-53C2F6314F81}"/>
              </a:ext>
            </a:extLst>
          </p:cNvPr>
          <p:cNvSpPr>
            <a:spLocks noGrp="1"/>
          </p:cNvSpPr>
          <p:nvPr>
            <p:ph type="body" sz="quarter" idx="12"/>
          </p:nvPr>
        </p:nvSpPr>
        <p:spPr>
          <a:xfrm>
            <a:off x="515938" y="1809168"/>
            <a:ext cx="11160125" cy="4156075"/>
          </a:xfrm>
        </p:spPr>
        <p:txBody>
          <a:bodyPr/>
          <a:lstStyle>
            <a:lvl1pPr>
              <a:spcBef>
                <a:spcPts val="700"/>
              </a:spcBef>
              <a:defRPr/>
            </a:lvl1pPr>
            <a:lvl2pPr>
              <a:spcBef>
                <a:spcPts val="700"/>
              </a:spcBef>
              <a:defRPr/>
            </a:lvl2pPr>
            <a:lvl3pPr>
              <a:spcBef>
                <a:spcPts val="700"/>
              </a:spcBef>
              <a:defRPr/>
            </a:lvl3pPr>
            <a:lvl4pPr>
              <a:spcBef>
                <a:spcPts val="700"/>
              </a:spcBef>
              <a:defRPr/>
            </a:lvl4pPr>
            <a:lvl5pPr>
              <a:spcBef>
                <a:spcPts val="7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reeform 5">
            <a:extLst>
              <a:ext uri="{FF2B5EF4-FFF2-40B4-BE49-F238E27FC236}">
                <a16:creationId xmlns:a16="http://schemas.microsoft.com/office/drawing/2014/main" id="{1A7787E7-658C-4F60-81AD-5B9563BBC7ED}"/>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138127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2_Monogram">
    <p:bg>
      <p:bgPr>
        <a:solidFill>
          <a:schemeClr val="tx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5DAE1FCD-558A-4217-B921-F9D2C8A20730}"/>
              </a:ext>
            </a:extLst>
          </p:cNvPr>
          <p:cNvGrpSpPr/>
          <p:nvPr userDrawn="1"/>
        </p:nvGrpSpPr>
        <p:grpSpPr>
          <a:xfrm>
            <a:off x="1892047" y="2474071"/>
            <a:ext cx="8407906" cy="1909857"/>
            <a:chOff x="515938" y="2471737"/>
            <a:chExt cx="8407906" cy="1909857"/>
          </a:xfrm>
        </p:grpSpPr>
        <p:grpSp>
          <p:nvGrpSpPr>
            <p:cNvPr id="5" name="Graphic 1">
              <a:extLst>
                <a:ext uri="{FF2B5EF4-FFF2-40B4-BE49-F238E27FC236}">
                  <a16:creationId xmlns:a16="http://schemas.microsoft.com/office/drawing/2014/main" id="{A0A375E2-72D2-4F2D-8373-199575CBF751}"/>
                </a:ext>
              </a:extLst>
            </p:cNvPr>
            <p:cNvGrpSpPr/>
            <p:nvPr/>
          </p:nvGrpSpPr>
          <p:grpSpPr>
            <a:xfrm>
              <a:off x="2697543" y="3167633"/>
              <a:ext cx="6226301" cy="518064"/>
              <a:chOff x="2697543" y="3167633"/>
              <a:chExt cx="6226301" cy="518064"/>
            </a:xfrm>
            <a:solidFill>
              <a:schemeClr val="accent1"/>
            </a:solidFill>
          </p:grpSpPr>
          <p:sp>
            <p:nvSpPr>
              <p:cNvPr id="6" name="Freeform: Shape 5">
                <a:extLst>
                  <a:ext uri="{FF2B5EF4-FFF2-40B4-BE49-F238E27FC236}">
                    <a16:creationId xmlns:a16="http://schemas.microsoft.com/office/drawing/2014/main" id="{E2A16678-C890-4DD0-A27C-2F5B513FF49F}"/>
                  </a:ext>
                </a:extLst>
              </p:cNvPr>
              <p:cNvSpPr/>
              <p:nvPr/>
            </p:nvSpPr>
            <p:spPr>
              <a:xfrm>
                <a:off x="2697543" y="3198780"/>
                <a:ext cx="251269" cy="369665"/>
              </a:xfrm>
              <a:custGeom>
                <a:avLst/>
                <a:gdLst>
                  <a:gd name="connsiteX0" fmla="*/ 10097 w 251269"/>
                  <a:gd name="connsiteY0" fmla="*/ 369665 h 369665"/>
                  <a:gd name="connsiteX1" fmla="*/ 0 w 251269"/>
                  <a:gd name="connsiteY1" fmla="*/ 359569 h 369665"/>
                  <a:gd name="connsiteX2" fmla="*/ 0 w 251269"/>
                  <a:gd name="connsiteY2" fmla="*/ 10096 h 369665"/>
                  <a:gd name="connsiteX3" fmla="*/ 10097 w 251269"/>
                  <a:gd name="connsiteY3" fmla="*/ 0 h 369665"/>
                  <a:gd name="connsiteX4" fmla="*/ 108871 w 251269"/>
                  <a:gd name="connsiteY4" fmla="*/ 0 h 369665"/>
                  <a:gd name="connsiteX5" fmla="*/ 233934 w 251269"/>
                  <a:gd name="connsiteY5" fmla="*/ 96583 h 369665"/>
                  <a:gd name="connsiteX6" fmla="*/ 182023 w 251269"/>
                  <a:gd name="connsiteY6" fmla="*/ 178689 h 369665"/>
                  <a:gd name="connsiteX7" fmla="*/ 251270 w 251269"/>
                  <a:gd name="connsiteY7" fmla="*/ 269176 h 369665"/>
                  <a:gd name="connsiteX8" fmla="*/ 125063 w 251269"/>
                  <a:gd name="connsiteY8" fmla="*/ 369665 h 369665"/>
                  <a:gd name="connsiteX9" fmla="*/ 10097 w 251269"/>
                  <a:gd name="connsiteY9" fmla="*/ 369665 h 369665"/>
                  <a:gd name="connsiteX10" fmla="*/ 45815 w 251269"/>
                  <a:gd name="connsiteY10" fmla="*/ 163640 h 369665"/>
                  <a:gd name="connsiteX11" fmla="*/ 111157 w 251269"/>
                  <a:gd name="connsiteY11" fmla="*/ 163640 h 369665"/>
                  <a:gd name="connsiteX12" fmla="*/ 187071 w 251269"/>
                  <a:gd name="connsiteY12" fmla="*/ 100013 h 369665"/>
                  <a:gd name="connsiteX13" fmla="*/ 111728 w 251269"/>
                  <a:gd name="connsiteY13" fmla="*/ 38100 h 369665"/>
                  <a:gd name="connsiteX14" fmla="*/ 45815 w 251269"/>
                  <a:gd name="connsiteY14" fmla="*/ 38100 h 369665"/>
                  <a:gd name="connsiteX15" fmla="*/ 45815 w 251269"/>
                  <a:gd name="connsiteY15" fmla="*/ 163640 h 369665"/>
                  <a:gd name="connsiteX16" fmla="*/ 45815 w 251269"/>
                  <a:gd name="connsiteY16" fmla="*/ 331661 h 369665"/>
                  <a:gd name="connsiteX17" fmla="*/ 126778 w 251269"/>
                  <a:gd name="connsiteY17" fmla="*/ 331661 h 369665"/>
                  <a:gd name="connsiteX18" fmla="*/ 204407 w 251269"/>
                  <a:gd name="connsiteY18" fmla="*/ 266890 h 369665"/>
                  <a:gd name="connsiteX19" fmla="*/ 127921 w 251269"/>
                  <a:gd name="connsiteY19" fmla="*/ 200501 h 369665"/>
                  <a:gd name="connsiteX20" fmla="*/ 45815 w 251269"/>
                  <a:gd name="connsiteY20" fmla="*/ 200501 h 369665"/>
                  <a:gd name="connsiteX21" fmla="*/ 45815 w 251269"/>
                  <a:gd name="connsiteY21" fmla="*/ 331661 h 36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1269" h="369665">
                    <a:moveTo>
                      <a:pt x="10097" y="369665"/>
                    </a:moveTo>
                    <a:cubicBezTo>
                      <a:pt x="2858" y="369665"/>
                      <a:pt x="0" y="366903"/>
                      <a:pt x="0" y="359569"/>
                    </a:cubicBezTo>
                    <a:lnTo>
                      <a:pt x="0" y="10096"/>
                    </a:lnTo>
                    <a:cubicBezTo>
                      <a:pt x="0" y="2857"/>
                      <a:pt x="2762" y="0"/>
                      <a:pt x="10097" y="0"/>
                    </a:cubicBezTo>
                    <a:lnTo>
                      <a:pt x="108871" y="0"/>
                    </a:lnTo>
                    <a:cubicBezTo>
                      <a:pt x="198787" y="0"/>
                      <a:pt x="233934" y="44101"/>
                      <a:pt x="233934" y="96583"/>
                    </a:cubicBezTo>
                    <a:cubicBezTo>
                      <a:pt x="233934" y="131731"/>
                      <a:pt x="218885" y="161925"/>
                      <a:pt x="182023" y="178689"/>
                    </a:cubicBezTo>
                    <a:cubicBezTo>
                      <a:pt x="230600" y="192691"/>
                      <a:pt x="251270" y="227267"/>
                      <a:pt x="251270" y="269176"/>
                    </a:cubicBezTo>
                    <a:cubicBezTo>
                      <a:pt x="251270" y="321659"/>
                      <a:pt x="215551" y="369665"/>
                      <a:pt x="125063" y="369665"/>
                    </a:cubicBezTo>
                    <a:lnTo>
                      <a:pt x="10097" y="369665"/>
                    </a:lnTo>
                    <a:close/>
                    <a:moveTo>
                      <a:pt x="45815" y="163640"/>
                    </a:moveTo>
                    <a:lnTo>
                      <a:pt x="111157" y="163640"/>
                    </a:lnTo>
                    <a:cubicBezTo>
                      <a:pt x="167545" y="163640"/>
                      <a:pt x="187071" y="134588"/>
                      <a:pt x="187071" y="100013"/>
                    </a:cubicBezTo>
                    <a:cubicBezTo>
                      <a:pt x="187071" y="66008"/>
                      <a:pt x="167545" y="38100"/>
                      <a:pt x="111728" y="38100"/>
                    </a:cubicBezTo>
                    <a:lnTo>
                      <a:pt x="45815" y="38100"/>
                    </a:lnTo>
                    <a:lnTo>
                      <a:pt x="45815" y="163640"/>
                    </a:lnTo>
                    <a:close/>
                    <a:moveTo>
                      <a:pt x="45815" y="331661"/>
                    </a:moveTo>
                    <a:lnTo>
                      <a:pt x="126778" y="331661"/>
                    </a:lnTo>
                    <a:cubicBezTo>
                      <a:pt x="183737" y="331661"/>
                      <a:pt x="204407" y="302038"/>
                      <a:pt x="204407" y="266890"/>
                    </a:cubicBezTo>
                    <a:cubicBezTo>
                      <a:pt x="204407" y="231172"/>
                      <a:pt x="184880" y="200501"/>
                      <a:pt x="127921" y="200501"/>
                    </a:cubicBezTo>
                    <a:lnTo>
                      <a:pt x="45815" y="200501"/>
                    </a:lnTo>
                    <a:lnTo>
                      <a:pt x="45815" y="331661"/>
                    </a:lnTo>
                    <a:close/>
                  </a:path>
                </a:pathLst>
              </a:custGeom>
              <a:grp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50E1E6B4-E9F0-4A5B-A8A5-5EC196AAAA4F}"/>
                  </a:ext>
                </a:extLst>
              </p:cNvPr>
              <p:cNvSpPr/>
              <p:nvPr/>
            </p:nvSpPr>
            <p:spPr>
              <a:xfrm>
                <a:off x="3011297" y="3300412"/>
                <a:ext cx="212788" cy="273653"/>
              </a:xfrm>
              <a:custGeom>
                <a:avLst/>
                <a:gdLst>
                  <a:gd name="connsiteX0" fmla="*/ 90964 w 212788"/>
                  <a:gd name="connsiteY0" fmla="*/ 273653 h 273653"/>
                  <a:gd name="connsiteX1" fmla="*/ 0 w 212788"/>
                  <a:gd name="connsiteY1" fmla="*/ 172021 h 273653"/>
                  <a:gd name="connsiteX2" fmla="*/ 0 w 212788"/>
                  <a:gd name="connsiteY2" fmla="*/ 10096 h 273653"/>
                  <a:gd name="connsiteX3" fmla="*/ 10001 w 212788"/>
                  <a:gd name="connsiteY3" fmla="*/ 0 h 273653"/>
                  <a:gd name="connsiteX4" fmla="*/ 33433 w 212788"/>
                  <a:gd name="connsiteY4" fmla="*/ 0 h 273653"/>
                  <a:gd name="connsiteX5" fmla="*/ 43529 w 212788"/>
                  <a:gd name="connsiteY5" fmla="*/ 10096 h 273653"/>
                  <a:gd name="connsiteX6" fmla="*/ 43529 w 212788"/>
                  <a:gd name="connsiteY6" fmla="*/ 168021 h 273653"/>
                  <a:gd name="connsiteX7" fmla="*/ 99917 w 212788"/>
                  <a:gd name="connsiteY7" fmla="*/ 237268 h 273653"/>
                  <a:gd name="connsiteX8" fmla="*/ 169164 w 212788"/>
                  <a:gd name="connsiteY8" fmla="*/ 201549 h 273653"/>
                  <a:gd name="connsiteX9" fmla="*/ 169164 w 212788"/>
                  <a:gd name="connsiteY9" fmla="*/ 10096 h 273653"/>
                  <a:gd name="connsiteX10" fmla="*/ 179260 w 212788"/>
                  <a:gd name="connsiteY10" fmla="*/ 0 h 273653"/>
                  <a:gd name="connsiteX11" fmla="*/ 202692 w 212788"/>
                  <a:gd name="connsiteY11" fmla="*/ 0 h 273653"/>
                  <a:gd name="connsiteX12" fmla="*/ 212788 w 212788"/>
                  <a:gd name="connsiteY12" fmla="*/ 10096 h 273653"/>
                  <a:gd name="connsiteX13" fmla="*/ 212788 w 212788"/>
                  <a:gd name="connsiteY13" fmla="*/ 257937 h 273653"/>
                  <a:gd name="connsiteX14" fmla="*/ 202692 w 212788"/>
                  <a:gd name="connsiteY14" fmla="*/ 268034 h 273653"/>
                  <a:gd name="connsiteX15" fmla="*/ 182023 w 212788"/>
                  <a:gd name="connsiteY15" fmla="*/ 268034 h 273653"/>
                  <a:gd name="connsiteX16" fmla="*/ 171926 w 212788"/>
                  <a:gd name="connsiteY16" fmla="*/ 257937 h 273653"/>
                  <a:gd name="connsiteX17" fmla="*/ 171926 w 212788"/>
                  <a:gd name="connsiteY17" fmla="*/ 235553 h 273653"/>
                  <a:gd name="connsiteX18" fmla="*/ 90964 w 212788"/>
                  <a:gd name="connsiteY18" fmla="*/ 273653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788" h="273653">
                    <a:moveTo>
                      <a:pt x="90964" y="273653"/>
                    </a:moveTo>
                    <a:cubicBezTo>
                      <a:pt x="25622" y="273653"/>
                      <a:pt x="0" y="226790"/>
                      <a:pt x="0" y="172021"/>
                    </a:cubicBezTo>
                    <a:lnTo>
                      <a:pt x="0" y="10096"/>
                    </a:lnTo>
                    <a:cubicBezTo>
                      <a:pt x="0" y="2858"/>
                      <a:pt x="2762" y="0"/>
                      <a:pt x="10001" y="0"/>
                    </a:cubicBezTo>
                    <a:lnTo>
                      <a:pt x="33433" y="0"/>
                    </a:lnTo>
                    <a:cubicBezTo>
                      <a:pt x="40672" y="0"/>
                      <a:pt x="43529" y="2762"/>
                      <a:pt x="43529" y="10096"/>
                    </a:cubicBezTo>
                    <a:lnTo>
                      <a:pt x="43529" y="168021"/>
                    </a:lnTo>
                    <a:cubicBezTo>
                      <a:pt x="43529" y="199263"/>
                      <a:pt x="54673" y="237268"/>
                      <a:pt x="99917" y="237268"/>
                    </a:cubicBezTo>
                    <a:cubicBezTo>
                      <a:pt x="122777" y="237268"/>
                      <a:pt x="150209" y="228314"/>
                      <a:pt x="169164" y="201549"/>
                    </a:cubicBezTo>
                    <a:lnTo>
                      <a:pt x="169164" y="10096"/>
                    </a:lnTo>
                    <a:cubicBezTo>
                      <a:pt x="169164" y="2858"/>
                      <a:pt x="171926" y="0"/>
                      <a:pt x="179260" y="0"/>
                    </a:cubicBezTo>
                    <a:lnTo>
                      <a:pt x="202692" y="0"/>
                    </a:lnTo>
                    <a:cubicBezTo>
                      <a:pt x="209931" y="0"/>
                      <a:pt x="212788" y="2762"/>
                      <a:pt x="212788" y="10096"/>
                    </a:cubicBezTo>
                    <a:lnTo>
                      <a:pt x="212788" y="257937"/>
                    </a:lnTo>
                    <a:cubicBezTo>
                      <a:pt x="212788" y="265176"/>
                      <a:pt x="210026" y="268034"/>
                      <a:pt x="202692" y="268034"/>
                    </a:cubicBezTo>
                    <a:lnTo>
                      <a:pt x="182023" y="268034"/>
                    </a:lnTo>
                    <a:cubicBezTo>
                      <a:pt x="174784" y="268034"/>
                      <a:pt x="171926" y="265271"/>
                      <a:pt x="171926" y="257937"/>
                    </a:cubicBezTo>
                    <a:lnTo>
                      <a:pt x="171926" y="235553"/>
                    </a:lnTo>
                    <a:cubicBezTo>
                      <a:pt x="156781" y="254603"/>
                      <a:pt x="132779" y="273653"/>
                      <a:pt x="90964" y="273653"/>
                    </a:cubicBezTo>
                    <a:close/>
                  </a:path>
                </a:pathLst>
              </a:custGeom>
              <a:grp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5AEA1ADD-C0A8-4CDC-A155-A606CA1FDDE0}"/>
                  </a:ext>
                </a:extLst>
              </p:cNvPr>
              <p:cNvSpPr/>
              <p:nvPr/>
            </p:nvSpPr>
            <p:spPr>
              <a:xfrm>
                <a:off x="3299143" y="3173634"/>
                <a:ext cx="59245" cy="394811"/>
              </a:xfrm>
              <a:custGeom>
                <a:avLst/>
                <a:gdLst>
                  <a:gd name="connsiteX0" fmla="*/ 29623 w 59245"/>
                  <a:gd name="connsiteY0" fmla="*/ 60388 h 394811"/>
                  <a:gd name="connsiteX1" fmla="*/ 0 w 59245"/>
                  <a:gd name="connsiteY1" fmla="*/ 30194 h 394811"/>
                  <a:gd name="connsiteX2" fmla="*/ 29623 w 59245"/>
                  <a:gd name="connsiteY2" fmla="*/ 0 h 394811"/>
                  <a:gd name="connsiteX3" fmla="*/ 59246 w 59245"/>
                  <a:gd name="connsiteY3" fmla="*/ 30194 h 394811"/>
                  <a:gd name="connsiteX4" fmla="*/ 29623 w 59245"/>
                  <a:gd name="connsiteY4" fmla="*/ 60388 h 394811"/>
                  <a:gd name="connsiteX5" fmla="*/ 17907 w 59245"/>
                  <a:gd name="connsiteY5" fmla="*/ 394811 h 394811"/>
                  <a:gd name="connsiteX6" fmla="*/ 7810 w 59245"/>
                  <a:gd name="connsiteY6" fmla="*/ 384715 h 394811"/>
                  <a:gd name="connsiteX7" fmla="*/ 7810 w 59245"/>
                  <a:gd name="connsiteY7" fmla="*/ 136874 h 394811"/>
                  <a:gd name="connsiteX8" fmla="*/ 17907 w 59245"/>
                  <a:gd name="connsiteY8" fmla="*/ 126778 h 394811"/>
                  <a:gd name="connsiteX9" fmla="*/ 41338 w 59245"/>
                  <a:gd name="connsiteY9" fmla="*/ 126778 h 394811"/>
                  <a:gd name="connsiteX10" fmla="*/ 51435 w 59245"/>
                  <a:gd name="connsiteY10" fmla="*/ 136874 h 394811"/>
                  <a:gd name="connsiteX11" fmla="*/ 51435 w 59245"/>
                  <a:gd name="connsiteY11" fmla="*/ 384715 h 394811"/>
                  <a:gd name="connsiteX12" fmla="*/ 41338 w 59245"/>
                  <a:gd name="connsiteY12" fmla="*/ 394811 h 394811"/>
                  <a:gd name="connsiteX13" fmla="*/ 17907 w 59245"/>
                  <a:gd name="connsiteY13" fmla="*/ 394811 h 39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245" h="394811">
                    <a:moveTo>
                      <a:pt x="29623" y="60388"/>
                    </a:moveTo>
                    <a:cubicBezTo>
                      <a:pt x="11239" y="60388"/>
                      <a:pt x="0" y="46958"/>
                      <a:pt x="0" y="30194"/>
                    </a:cubicBezTo>
                    <a:cubicBezTo>
                      <a:pt x="0" y="13430"/>
                      <a:pt x="11144" y="0"/>
                      <a:pt x="29623" y="0"/>
                    </a:cubicBezTo>
                    <a:cubicBezTo>
                      <a:pt x="48006" y="0"/>
                      <a:pt x="59246" y="13430"/>
                      <a:pt x="59246" y="30194"/>
                    </a:cubicBezTo>
                    <a:cubicBezTo>
                      <a:pt x="59246" y="46958"/>
                      <a:pt x="48006" y="60388"/>
                      <a:pt x="29623" y="60388"/>
                    </a:cubicBezTo>
                    <a:close/>
                    <a:moveTo>
                      <a:pt x="17907" y="394811"/>
                    </a:moveTo>
                    <a:cubicBezTo>
                      <a:pt x="10668" y="394811"/>
                      <a:pt x="7810" y="392049"/>
                      <a:pt x="7810" y="384715"/>
                    </a:cubicBezTo>
                    <a:lnTo>
                      <a:pt x="7810" y="136874"/>
                    </a:lnTo>
                    <a:cubicBezTo>
                      <a:pt x="7810" y="129635"/>
                      <a:pt x="10573" y="126778"/>
                      <a:pt x="17907" y="126778"/>
                    </a:cubicBezTo>
                    <a:lnTo>
                      <a:pt x="41338" y="126778"/>
                    </a:lnTo>
                    <a:cubicBezTo>
                      <a:pt x="48577" y="126778"/>
                      <a:pt x="51435" y="129540"/>
                      <a:pt x="51435" y="136874"/>
                    </a:cubicBezTo>
                    <a:lnTo>
                      <a:pt x="51435" y="384715"/>
                    </a:lnTo>
                    <a:cubicBezTo>
                      <a:pt x="51435" y="391954"/>
                      <a:pt x="48673" y="394811"/>
                      <a:pt x="41338" y="394811"/>
                    </a:cubicBezTo>
                    <a:lnTo>
                      <a:pt x="17907" y="394811"/>
                    </a:lnTo>
                    <a:close/>
                  </a:path>
                </a:pathLst>
              </a:custGeom>
              <a:grp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7701498F-7BBB-443F-A721-6D37640DE635}"/>
                  </a:ext>
                </a:extLst>
              </p:cNvPr>
              <p:cNvSpPr/>
              <p:nvPr/>
            </p:nvSpPr>
            <p:spPr>
              <a:xfrm>
                <a:off x="3433636" y="3167633"/>
                <a:ext cx="43624" cy="400907"/>
              </a:xfrm>
              <a:custGeom>
                <a:avLst/>
                <a:gdLst>
                  <a:gd name="connsiteX0" fmla="*/ 10096 w 43624"/>
                  <a:gd name="connsiteY0" fmla="*/ 400812 h 400907"/>
                  <a:gd name="connsiteX1" fmla="*/ 0 w 43624"/>
                  <a:gd name="connsiteY1" fmla="*/ 390716 h 400907"/>
                  <a:gd name="connsiteX2" fmla="*/ 0 w 43624"/>
                  <a:gd name="connsiteY2" fmla="*/ 10001 h 400907"/>
                  <a:gd name="connsiteX3" fmla="*/ 10096 w 43624"/>
                  <a:gd name="connsiteY3" fmla="*/ 0 h 400907"/>
                  <a:gd name="connsiteX4" fmla="*/ 33528 w 43624"/>
                  <a:gd name="connsiteY4" fmla="*/ 0 h 400907"/>
                  <a:gd name="connsiteX5" fmla="*/ 43624 w 43624"/>
                  <a:gd name="connsiteY5" fmla="*/ 10001 h 400907"/>
                  <a:gd name="connsiteX6" fmla="*/ 43624 w 43624"/>
                  <a:gd name="connsiteY6" fmla="*/ 390811 h 400907"/>
                  <a:gd name="connsiteX7" fmla="*/ 33528 w 43624"/>
                  <a:gd name="connsiteY7" fmla="*/ 400907 h 400907"/>
                  <a:gd name="connsiteX8" fmla="*/ 10096 w 43624"/>
                  <a:gd name="connsiteY8" fmla="*/ 400907 h 40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24" h="400907">
                    <a:moveTo>
                      <a:pt x="10096" y="400812"/>
                    </a:moveTo>
                    <a:cubicBezTo>
                      <a:pt x="2857" y="400812"/>
                      <a:pt x="0" y="398050"/>
                      <a:pt x="0" y="390716"/>
                    </a:cubicBezTo>
                    <a:lnTo>
                      <a:pt x="0" y="10001"/>
                    </a:lnTo>
                    <a:cubicBezTo>
                      <a:pt x="0" y="2762"/>
                      <a:pt x="2762" y="0"/>
                      <a:pt x="10096" y="0"/>
                    </a:cubicBezTo>
                    <a:lnTo>
                      <a:pt x="33528" y="0"/>
                    </a:lnTo>
                    <a:cubicBezTo>
                      <a:pt x="40767" y="0"/>
                      <a:pt x="43624" y="2762"/>
                      <a:pt x="43624" y="10001"/>
                    </a:cubicBezTo>
                    <a:lnTo>
                      <a:pt x="43624" y="390811"/>
                    </a:lnTo>
                    <a:cubicBezTo>
                      <a:pt x="43624" y="398050"/>
                      <a:pt x="40862" y="400907"/>
                      <a:pt x="33528" y="400907"/>
                    </a:cubicBezTo>
                    <a:lnTo>
                      <a:pt x="10096" y="400907"/>
                    </a:lnTo>
                    <a:close/>
                  </a:path>
                </a:pathLst>
              </a:custGeom>
              <a:grp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6D1FC777-E7CF-41C5-9A4A-890E62FD17C1}"/>
                  </a:ext>
                </a:extLst>
              </p:cNvPr>
              <p:cNvSpPr/>
              <p:nvPr/>
            </p:nvSpPr>
            <p:spPr>
              <a:xfrm>
                <a:off x="3541935" y="3167633"/>
                <a:ext cx="230600" cy="406336"/>
              </a:xfrm>
              <a:custGeom>
                <a:avLst/>
                <a:gdLst>
                  <a:gd name="connsiteX0" fmla="*/ 199930 w 230600"/>
                  <a:gd name="connsiteY0" fmla="*/ 400812 h 406336"/>
                  <a:gd name="connsiteX1" fmla="*/ 189833 w 230600"/>
                  <a:gd name="connsiteY1" fmla="*/ 390716 h 406336"/>
                  <a:gd name="connsiteX2" fmla="*/ 189833 w 230600"/>
                  <a:gd name="connsiteY2" fmla="*/ 368332 h 406336"/>
                  <a:gd name="connsiteX3" fmla="*/ 112204 w 230600"/>
                  <a:gd name="connsiteY3" fmla="*/ 406337 h 406336"/>
                  <a:gd name="connsiteX4" fmla="*/ 0 w 230600"/>
                  <a:gd name="connsiteY4" fmla="*/ 267367 h 406336"/>
                  <a:gd name="connsiteX5" fmla="*/ 112204 w 230600"/>
                  <a:gd name="connsiteY5" fmla="*/ 127254 h 406336"/>
                  <a:gd name="connsiteX6" fmla="*/ 187071 w 230600"/>
                  <a:gd name="connsiteY6" fmla="*/ 161354 h 406336"/>
                  <a:gd name="connsiteX7" fmla="*/ 187071 w 230600"/>
                  <a:gd name="connsiteY7" fmla="*/ 10001 h 406336"/>
                  <a:gd name="connsiteX8" fmla="*/ 197072 w 230600"/>
                  <a:gd name="connsiteY8" fmla="*/ 0 h 406336"/>
                  <a:gd name="connsiteX9" fmla="*/ 220504 w 230600"/>
                  <a:gd name="connsiteY9" fmla="*/ 0 h 406336"/>
                  <a:gd name="connsiteX10" fmla="*/ 230600 w 230600"/>
                  <a:gd name="connsiteY10" fmla="*/ 10001 h 406336"/>
                  <a:gd name="connsiteX11" fmla="*/ 230600 w 230600"/>
                  <a:gd name="connsiteY11" fmla="*/ 390811 h 406336"/>
                  <a:gd name="connsiteX12" fmla="*/ 220504 w 230600"/>
                  <a:gd name="connsiteY12" fmla="*/ 400907 h 406336"/>
                  <a:gd name="connsiteX13" fmla="*/ 199930 w 230600"/>
                  <a:gd name="connsiteY13" fmla="*/ 400907 h 406336"/>
                  <a:gd name="connsiteX14" fmla="*/ 120587 w 230600"/>
                  <a:gd name="connsiteY14" fmla="*/ 371285 h 406336"/>
                  <a:gd name="connsiteX15" fmla="*/ 186976 w 230600"/>
                  <a:gd name="connsiteY15" fmla="*/ 334423 h 406336"/>
                  <a:gd name="connsiteX16" fmla="*/ 186976 w 230600"/>
                  <a:gd name="connsiteY16" fmla="*/ 199263 h 406336"/>
                  <a:gd name="connsiteX17" fmla="*/ 120587 w 230600"/>
                  <a:gd name="connsiteY17" fmla="*/ 162401 h 406336"/>
                  <a:gd name="connsiteX18" fmla="*/ 45244 w 230600"/>
                  <a:gd name="connsiteY18" fmla="*/ 266795 h 406336"/>
                  <a:gd name="connsiteX19" fmla="*/ 120587 w 230600"/>
                  <a:gd name="connsiteY19" fmla="*/ 371285 h 40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0600" h="406336">
                    <a:moveTo>
                      <a:pt x="199930" y="400812"/>
                    </a:moveTo>
                    <a:cubicBezTo>
                      <a:pt x="192691" y="400812"/>
                      <a:pt x="189833" y="398050"/>
                      <a:pt x="189833" y="390716"/>
                    </a:cubicBezTo>
                    <a:lnTo>
                      <a:pt x="189833" y="368332"/>
                    </a:lnTo>
                    <a:cubicBezTo>
                      <a:pt x="175831" y="389573"/>
                      <a:pt x="151829" y="406337"/>
                      <a:pt x="112204" y="406337"/>
                    </a:cubicBezTo>
                    <a:cubicBezTo>
                      <a:pt x="42386" y="406337"/>
                      <a:pt x="0" y="354997"/>
                      <a:pt x="0" y="267367"/>
                    </a:cubicBezTo>
                    <a:cubicBezTo>
                      <a:pt x="0" y="180308"/>
                      <a:pt x="42481" y="127254"/>
                      <a:pt x="112204" y="127254"/>
                    </a:cubicBezTo>
                    <a:cubicBezTo>
                      <a:pt x="150781" y="127254"/>
                      <a:pt x="174212" y="142875"/>
                      <a:pt x="187071" y="161354"/>
                    </a:cubicBezTo>
                    <a:lnTo>
                      <a:pt x="187071" y="10001"/>
                    </a:lnTo>
                    <a:cubicBezTo>
                      <a:pt x="187071" y="2762"/>
                      <a:pt x="189833" y="0"/>
                      <a:pt x="197072" y="0"/>
                    </a:cubicBezTo>
                    <a:lnTo>
                      <a:pt x="220504" y="0"/>
                    </a:lnTo>
                    <a:cubicBezTo>
                      <a:pt x="227743" y="0"/>
                      <a:pt x="230600" y="2762"/>
                      <a:pt x="230600" y="10001"/>
                    </a:cubicBezTo>
                    <a:lnTo>
                      <a:pt x="230600" y="390811"/>
                    </a:lnTo>
                    <a:cubicBezTo>
                      <a:pt x="230600" y="398050"/>
                      <a:pt x="227838" y="400907"/>
                      <a:pt x="220504" y="400907"/>
                    </a:cubicBezTo>
                    <a:lnTo>
                      <a:pt x="199930" y="400907"/>
                    </a:lnTo>
                    <a:close/>
                    <a:moveTo>
                      <a:pt x="120587" y="371285"/>
                    </a:moveTo>
                    <a:cubicBezTo>
                      <a:pt x="146304" y="371285"/>
                      <a:pt x="170307" y="360617"/>
                      <a:pt x="186976" y="334423"/>
                    </a:cubicBezTo>
                    <a:lnTo>
                      <a:pt x="186976" y="199263"/>
                    </a:lnTo>
                    <a:cubicBezTo>
                      <a:pt x="170212" y="172974"/>
                      <a:pt x="146209" y="162401"/>
                      <a:pt x="120587" y="162401"/>
                    </a:cubicBezTo>
                    <a:cubicBezTo>
                      <a:pt x="75343" y="162401"/>
                      <a:pt x="45244" y="196977"/>
                      <a:pt x="45244" y="266795"/>
                    </a:cubicBezTo>
                    <a:cubicBezTo>
                      <a:pt x="45244" y="336614"/>
                      <a:pt x="75438" y="371285"/>
                      <a:pt x="120587" y="371285"/>
                    </a:cubicBezTo>
                    <a:close/>
                  </a:path>
                </a:pathLst>
              </a:custGeom>
              <a:grp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B9F6EE72-4942-4A0C-B137-A5AE4F779AB1}"/>
                  </a:ext>
                </a:extLst>
              </p:cNvPr>
              <p:cNvSpPr/>
              <p:nvPr/>
            </p:nvSpPr>
            <p:spPr>
              <a:xfrm>
                <a:off x="3847782" y="3173634"/>
                <a:ext cx="59245" cy="394811"/>
              </a:xfrm>
              <a:custGeom>
                <a:avLst/>
                <a:gdLst>
                  <a:gd name="connsiteX0" fmla="*/ 29623 w 59245"/>
                  <a:gd name="connsiteY0" fmla="*/ 60388 h 394811"/>
                  <a:gd name="connsiteX1" fmla="*/ 0 w 59245"/>
                  <a:gd name="connsiteY1" fmla="*/ 30194 h 394811"/>
                  <a:gd name="connsiteX2" fmla="*/ 29623 w 59245"/>
                  <a:gd name="connsiteY2" fmla="*/ 0 h 394811"/>
                  <a:gd name="connsiteX3" fmla="*/ 59246 w 59245"/>
                  <a:gd name="connsiteY3" fmla="*/ 30194 h 394811"/>
                  <a:gd name="connsiteX4" fmla="*/ 29623 w 59245"/>
                  <a:gd name="connsiteY4" fmla="*/ 60388 h 394811"/>
                  <a:gd name="connsiteX5" fmla="*/ 17907 w 59245"/>
                  <a:gd name="connsiteY5" fmla="*/ 394811 h 394811"/>
                  <a:gd name="connsiteX6" fmla="*/ 7811 w 59245"/>
                  <a:gd name="connsiteY6" fmla="*/ 384715 h 394811"/>
                  <a:gd name="connsiteX7" fmla="*/ 7811 w 59245"/>
                  <a:gd name="connsiteY7" fmla="*/ 136874 h 394811"/>
                  <a:gd name="connsiteX8" fmla="*/ 17907 w 59245"/>
                  <a:gd name="connsiteY8" fmla="*/ 126778 h 394811"/>
                  <a:gd name="connsiteX9" fmla="*/ 41339 w 59245"/>
                  <a:gd name="connsiteY9" fmla="*/ 126778 h 394811"/>
                  <a:gd name="connsiteX10" fmla="*/ 51435 w 59245"/>
                  <a:gd name="connsiteY10" fmla="*/ 136874 h 394811"/>
                  <a:gd name="connsiteX11" fmla="*/ 51435 w 59245"/>
                  <a:gd name="connsiteY11" fmla="*/ 384715 h 394811"/>
                  <a:gd name="connsiteX12" fmla="*/ 41339 w 59245"/>
                  <a:gd name="connsiteY12" fmla="*/ 394811 h 394811"/>
                  <a:gd name="connsiteX13" fmla="*/ 17907 w 59245"/>
                  <a:gd name="connsiteY13" fmla="*/ 394811 h 39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245" h="394811">
                    <a:moveTo>
                      <a:pt x="29623" y="60388"/>
                    </a:moveTo>
                    <a:cubicBezTo>
                      <a:pt x="11144" y="60388"/>
                      <a:pt x="0" y="46958"/>
                      <a:pt x="0" y="30194"/>
                    </a:cubicBezTo>
                    <a:cubicBezTo>
                      <a:pt x="0" y="13430"/>
                      <a:pt x="11144" y="0"/>
                      <a:pt x="29623" y="0"/>
                    </a:cubicBezTo>
                    <a:cubicBezTo>
                      <a:pt x="48006" y="0"/>
                      <a:pt x="59246" y="13430"/>
                      <a:pt x="59246" y="30194"/>
                    </a:cubicBezTo>
                    <a:cubicBezTo>
                      <a:pt x="59246" y="46958"/>
                      <a:pt x="48006" y="60388"/>
                      <a:pt x="29623" y="60388"/>
                    </a:cubicBezTo>
                    <a:close/>
                    <a:moveTo>
                      <a:pt x="17907" y="394811"/>
                    </a:moveTo>
                    <a:cubicBezTo>
                      <a:pt x="10668" y="394811"/>
                      <a:pt x="7811" y="392049"/>
                      <a:pt x="7811" y="384715"/>
                    </a:cubicBezTo>
                    <a:lnTo>
                      <a:pt x="7811" y="136874"/>
                    </a:lnTo>
                    <a:cubicBezTo>
                      <a:pt x="7811" y="129635"/>
                      <a:pt x="10668" y="126778"/>
                      <a:pt x="17907" y="126778"/>
                    </a:cubicBezTo>
                    <a:lnTo>
                      <a:pt x="41339" y="126778"/>
                    </a:lnTo>
                    <a:cubicBezTo>
                      <a:pt x="48578" y="126778"/>
                      <a:pt x="51435" y="129540"/>
                      <a:pt x="51435" y="136874"/>
                    </a:cubicBezTo>
                    <a:lnTo>
                      <a:pt x="51435" y="384715"/>
                    </a:lnTo>
                    <a:cubicBezTo>
                      <a:pt x="51435" y="391954"/>
                      <a:pt x="48578" y="394811"/>
                      <a:pt x="41339" y="394811"/>
                    </a:cubicBezTo>
                    <a:lnTo>
                      <a:pt x="17907" y="394811"/>
                    </a:ln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6931EEFC-8DA5-4516-9708-0185B19EF419}"/>
                  </a:ext>
                </a:extLst>
              </p:cNvPr>
              <p:cNvSpPr/>
              <p:nvPr/>
            </p:nvSpPr>
            <p:spPr>
              <a:xfrm>
                <a:off x="3982276" y="3294792"/>
                <a:ext cx="216121" cy="273653"/>
              </a:xfrm>
              <a:custGeom>
                <a:avLst/>
                <a:gdLst>
                  <a:gd name="connsiteX0" fmla="*/ 10096 w 216121"/>
                  <a:gd name="connsiteY0" fmla="*/ 273653 h 273653"/>
                  <a:gd name="connsiteX1" fmla="*/ 0 w 216121"/>
                  <a:gd name="connsiteY1" fmla="*/ 263557 h 273653"/>
                  <a:gd name="connsiteX2" fmla="*/ 0 w 216121"/>
                  <a:gd name="connsiteY2" fmla="*/ 15716 h 273653"/>
                  <a:gd name="connsiteX3" fmla="*/ 10096 w 216121"/>
                  <a:gd name="connsiteY3" fmla="*/ 5620 h 273653"/>
                  <a:gd name="connsiteX4" fmla="*/ 30766 w 216121"/>
                  <a:gd name="connsiteY4" fmla="*/ 5620 h 273653"/>
                  <a:gd name="connsiteX5" fmla="*/ 40767 w 216121"/>
                  <a:gd name="connsiteY5" fmla="*/ 15716 h 273653"/>
                  <a:gd name="connsiteX6" fmla="*/ 40767 w 216121"/>
                  <a:gd name="connsiteY6" fmla="*/ 38005 h 273653"/>
                  <a:gd name="connsiteX7" fmla="*/ 123444 w 216121"/>
                  <a:gd name="connsiteY7" fmla="*/ 0 h 273653"/>
                  <a:gd name="connsiteX8" fmla="*/ 216122 w 216121"/>
                  <a:gd name="connsiteY8" fmla="*/ 101632 h 273653"/>
                  <a:gd name="connsiteX9" fmla="*/ 216122 w 216121"/>
                  <a:gd name="connsiteY9" fmla="*/ 263557 h 273653"/>
                  <a:gd name="connsiteX10" fmla="*/ 206026 w 216121"/>
                  <a:gd name="connsiteY10" fmla="*/ 273653 h 273653"/>
                  <a:gd name="connsiteX11" fmla="*/ 182594 w 216121"/>
                  <a:gd name="connsiteY11" fmla="*/ 273653 h 273653"/>
                  <a:gd name="connsiteX12" fmla="*/ 172498 w 216121"/>
                  <a:gd name="connsiteY12" fmla="*/ 263557 h 273653"/>
                  <a:gd name="connsiteX13" fmla="*/ 172498 w 216121"/>
                  <a:gd name="connsiteY13" fmla="*/ 105632 h 273653"/>
                  <a:gd name="connsiteX14" fmla="*/ 114395 w 216121"/>
                  <a:gd name="connsiteY14" fmla="*/ 36385 h 273653"/>
                  <a:gd name="connsiteX15" fmla="*/ 43529 w 216121"/>
                  <a:gd name="connsiteY15" fmla="*/ 72104 h 273653"/>
                  <a:gd name="connsiteX16" fmla="*/ 43529 w 216121"/>
                  <a:gd name="connsiteY16" fmla="*/ 263557 h 273653"/>
                  <a:gd name="connsiteX17" fmla="*/ 33433 w 216121"/>
                  <a:gd name="connsiteY17" fmla="*/ 273653 h 273653"/>
                  <a:gd name="connsiteX18" fmla="*/ 10096 w 216121"/>
                  <a:gd name="connsiteY18" fmla="*/ 273653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6121" h="273653">
                    <a:moveTo>
                      <a:pt x="10096" y="273653"/>
                    </a:moveTo>
                    <a:cubicBezTo>
                      <a:pt x="2857" y="273653"/>
                      <a:pt x="0" y="270891"/>
                      <a:pt x="0" y="263557"/>
                    </a:cubicBezTo>
                    <a:lnTo>
                      <a:pt x="0" y="15716"/>
                    </a:lnTo>
                    <a:cubicBezTo>
                      <a:pt x="0" y="8477"/>
                      <a:pt x="2857" y="5620"/>
                      <a:pt x="10096" y="5620"/>
                    </a:cubicBezTo>
                    <a:lnTo>
                      <a:pt x="30766" y="5620"/>
                    </a:lnTo>
                    <a:cubicBezTo>
                      <a:pt x="38005" y="5620"/>
                      <a:pt x="40767" y="8382"/>
                      <a:pt x="40767" y="15716"/>
                    </a:cubicBezTo>
                    <a:lnTo>
                      <a:pt x="40767" y="38005"/>
                    </a:lnTo>
                    <a:cubicBezTo>
                      <a:pt x="55816" y="19050"/>
                      <a:pt x="80963" y="0"/>
                      <a:pt x="123444" y="0"/>
                    </a:cubicBezTo>
                    <a:cubicBezTo>
                      <a:pt x="189833" y="0"/>
                      <a:pt x="216122" y="46863"/>
                      <a:pt x="216122" y="101632"/>
                    </a:cubicBezTo>
                    <a:lnTo>
                      <a:pt x="216122" y="263557"/>
                    </a:lnTo>
                    <a:cubicBezTo>
                      <a:pt x="216122" y="270796"/>
                      <a:pt x="213360" y="273653"/>
                      <a:pt x="206026" y="273653"/>
                    </a:cubicBezTo>
                    <a:lnTo>
                      <a:pt x="182594" y="273653"/>
                    </a:lnTo>
                    <a:cubicBezTo>
                      <a:pt x="175355" y="273653"/>
                      <a:pt x="172498" y="270891"/>
                      <a:pt x="172498" y="263557"/>
                    </a:cubicBezTo>
                    <a:lnTo>
                      <a:pt x="172498" y="105632"/>
                    </a:lnTo>
                    <a:cubicBezTo>
                      <a:pt x="172498" y="74390"/>
                      <a:pt x="161830" y="36385"/>
                      <a:pt x="114395" y="36385"/>
                    </a:cubicBezTo>
                    <a:cubicBezTo>
                      <a:pt x="90964" y="36385"/>
                      <a:pt x="63055" y="45339"/>
                      <a:pt x="43529" y="72104"/>
                    </a:cubicBezTo>
                    <a:lnTo>
                      <a:pt x="43529" y="263557"/>
                    </a:lnTo>
                    <a:cubicBezTo>
                      <a:pt x="43529" y="270796"/>
                      <a:pt x="40672" y="273653"/>
                      <a:pt x="33433" y="273653"/>
                    </a:cubicBezTo>
                    <a:lnTo>
                      <a:pt x="10096" y="273653"/>
                    </a:ln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EEBD221A-CC96-455C-BE73-087CFAD4F529}"/>
                  </a:ext>
                </a:extLst>
              </p:cNvPr>
              <p:cNvSpPr/>
              <p:nvPr/>
            </p:nvSpPr>
            <p:spPr>
              <a:xfrm>
                <a:off x="4249642" y="3294887"/>
                <a:ext cx="247840" cy="390810"/>
              </a:xfrm>
              <a:custGeom>
                <a:avLst/>
                <a:gdLst>
                  <a:gd name="connsiteX0" fmla="*/ 116681 w 247840"/>
                  <a:gd name="connsiteY0" fmla="*/ 390811 h 390810"/>
                  <a:gd name="connsiteX1" fmla="*/ 0 w 247840"/>
                  <a:gd name="connsiteY1" fmla="*/ 317087 h 390810"/>
                  <a:gd name="connsiteX2" fmla="*/ 44101 w 247840"/>
                  <a:gd name="connsiteY2" fmla="*/ 258509 h 390810"/>
                  <a:gd name="connsiteX3" fmla="*/ 19526 w 247840"/>
                  <a:gd name="connsiteY3" fmla="*/ 221647 h 390810"/>
                  <a:gd name="connsiteX4" fmla="*/ 54674 w 247840"/>
                  <a:gd name="connsiteY4" fmla="*/ 172498 h 390810"/>
                  <a:gd name="connsiteX5" fmla="*/ 17812 w 247840"/>
                  <a:gd name="connsiteY5" fmla="*/ 95441 h 390810"/>
                  <a:gd name="connsiteX6" fmla="*/ 116110 w 247840"/>
                  <a:gd name="connsiteY6" fmla="*/ 0 h 390810"/>
                  <a:gd name="connsiteX7" fmla="*/ 152971 w 247840"/>
                  <a:gd name="connsiteY7" fmla="*/ 5620 h 390810"/>
                  <a:gd name="connsiteX8" fmla="*/ 234505 w 247840"/>
                  <a:gd name="connsiteY8" fmla="*/ 5620 h 390810"/>
                  <a:gd name="connsiteX9" fmla="*/ 244602 w 247840"/>
                  <a:gd name="connsiteY9" fmla="*/ 15716 h 390810"/>
                  <a:gd name="connsiteX10" fmla="*/ 244602 w 247840"/>
                  <a:gd name="connsiteY10" fmla="*/ 29718 h 390810"/>
                  <a:gd name="connsiteX11" fmla="*/ 234505 w 247840"/>
                  <a:gd name="connsiteY11" fmla="*/ 39719 h 390810"/>
                  <a:gd name="connsiteX12" fmla="*/ 192024 w 247840"/>
                  <a:gd name="connsiteY12" fmla="*/ 34671 h 390810"/>
                  <a:gd name="connsiteX13" fmla="*/ 218313 w 247840"/>
                  <a:gd name="connsiteY13" fmla="*/ 94393 h 390810"/>
                  <a:gd name="connsiteX14" fmla="*/ 117253 w 247840"/>
                  <a:gd name="connsiteY14" fmla="*/ 189833 h 390810"/>
                  <a:gd name="connsiteX15" fmla="*/ 74295 w 247840"/>
                  <a:gd name="connsiteY15" fmla="*/ 183166 h 390810"/>
                  <a:gd name="connsiteX16" fmla="*/ 57531 w 247840"/>
                  <a:gd name="connsiteY16" fmla="*/ 214408 h 390810"/>
                  <a:gd name="connsiteX17" fmla="*/ 93250 w 247840"/>
                  <a:gd name="connsiteY17" fmla="*/ 232315 h 390810"/>
                  <a:gd name="connsiteX18" fmla="*/ 160782 w 247840"/>
                  <a:gd name="connsiteY18" fmla="*/ 232315 h 390810"/>
                  <a:gd name="connsiteX19" fmla="*/ 247841 w 247840"/>
                  <a:gd name="connsiteY19" fmla="*/ 300419 h 390810"/>
                  <a:gd name="connsiteX20" fmla="*/ 116681 w 247840"/>
                  <a:gd name="connsiteY20" fmla="*/ 390811 h 390810"/>
                  <a:gd name="connsiteX21" fmla="*/ 117253 w 247840"/>
                  <a:gd name="connsiteY21" fmla="*/ 359569 h 390810"/>
                  <a:gd name="connsiteX22" fmla="*/ 204311 w 247840"/>
                  <a:gd name="connsiteY22" fmla="*/ 304895 h 390810"/>
                  <a:gd name="connsiteX23" fmla="*/ 151829 w 247840"/>
                  <a:gd name="connsiteY23" fmla="*/ 268034 h 390810"/>
                  <a:gd name="connsiteX24" fmla="*/ 73057 w 247840"/>
                  <a:gd name="connsiteY24" fmla="*/ 268034 h 390810"/>
                  <a:gd name="connsiteX25" fmla="*/ 42386 w 247840"/>
                  <a:gd name="connsiteY25" fmla="*/ 311563 h 390810"/>
                  <a:gd name="connsiteX26" fmla="*/ 117253 w 247840"/>
                  <a:gd name="connsiteY26" fmla="*/ 359569 h 390810"/>
                  <a:gd name="connsiteX27" fmla="*/ 118396 w 247840"/>
                  <a:gd name="connsiteY27" fmla="*/ 158591 h 390810"/>
                  <a:gd name="connsiteX28" fmla="*/ 175927 w 247840"/>
                  <a:gd name="connsiteY28" fmla="*/ 94964 h 390810"/>
                  <a:gd name="connsiteX29" fmla="*/ 118396 w 247840"/>
                  <a:gd name="connsiteY29" fmla="*/ 31337 h 390810"/>
                  <a:gd name="connsiteX30" fmla="*/ 60865 w 247840"/>
                  <a:gd name="connsiteY30" fmla="*/ 94964 h 390810"/>
                  <a:gd name="connsiteX31" fmla="*/ 118396 w 247840"/>
                  <a:gd name="connsiteY31" fmla="*/ 158591 h 39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7840" h="390810">
                    <a:moveTo>
                      <a:pt x="116681" y="390811"/>
                    </a:moveTo>
                    <a:cubicBezTo>
                      <a:pt x="46387" y="390811"/>
                      <a:pt x="0" y="364046"/>
                      <a:pt x="0" y="317087"/>
                    </a:cubicBezTo>
                    <a:cubicBezTo>
                      <a:pt x="0" y="288036"/>
                      <a:pt x="17907" y="269081"/>
                      <a:pt x="44101" y="258509"/>
                    </a:cubicBezTo>
                    <a:cubicBezTo>
                      <a:pt x="29623" y="252317"/>
                      <a:pt x="19526" y="240030"/>
                      <a:pt x="19526" y="221647"/>
                    </a:cubicBezTo>
                    <a:cubicBezTo>
                      <a:pt x="19526" y="197644"/>
                      <a:pt x="38005" y="182023"/>
                      <a:pt x="54674" y="172498"/>
                    </a:cubicBezTo>
                    <a:cubicBezTo>
                      <a:pt x="28385" y="154019"/>
                      <a:pt x="17812" y="124492"/>
                      <a:pt x="17812" y="95441"/>
                    </a:cubicBezTo>
                    <a:cubicBezTo>
                      <a:pt x="17812" y="47435"/>
                      <a:pt x="46292" y="0"/>
                      <a:pt x="116110" y="0"/>
                    </a:cubicBezTo>
                    <a:cubicBezTo>
                      <a:pt x="131159" y="0"/>
                      <a:pt x="142875" y="2286"/>
                      <a:pt x="152971" y="5620"/>
                    </a:cubicBezTo>
                    <a:lnTo>
                      <a:pt x="234505" y="5620"/>
                    </a:lnTo>
                    <a:cubicBezTo>
                      <a:pt x="241745" y="5620"/>
                      <a:pt x="244602" y="8382"/>
                      <a:pt x="244602" y="15716"/>
                    </a:cubicBezTo>
                    <a:lnTo>
                      <a:pt x="244602" y="29718"/>
                    </a:lnTo>
                    <a:cubicBezTo>
                      <a:pt x="244602" y="36957"/>
                      <a:pt x="241268" y="39719"/>
                      <a:pt x="234505" y="39719"/>
                    </a:cubicBezTo>
                    <a:cubicBezTo>
                      <a:pt x="219932" y="39148"/>
                      <a:pt x="204883" y="37529"/>
                      <a:pt x="192024" y="34671"/>
                    </a:cubicBezTo>
                    <a:cubicBezTo>
                      <a:pt x="210979" y="50864"/>
                      <a:pt x="218313" y="69818"/>
                      <a:pt x="218313" y="94393"/>
                    </a:cubicBezTo>
                    <a:cubicBezTo>
                      <a:pt x="218313" y="142399"/>
                      <a:pt x="190976" y="189833"/>
                      <a:pt x="117253" y="189833"/>
                    </a:cubicBezTo>
                    <a:cubicBezTo>
                      <a:pt x="101060" y="189833"/>
                      <a:pt x="86582" y="187547"/>
                      <a:pt x="74295" y="183166"/>
                    </a:cubicBezTo>
                    <a:cubicBezTo>
                      <a:pt x="63151" y="193739"/>
                      <a:pt x="57531" y="204406"/>
                      <a:pt x="57531" y="214408"/>
                    </a:cubicBezTo>
                    <a:cubicBezTo>
                      <a:pt x="57531" y="222790"/>
                      <a:pt x="60865" y="232315"/>
                      <a:pt x="93250" y="232315"/>
                    </a:cubicBezTo>
                    <a:lnTo>
                      <a:pt x="160782" y="232315"/>
                    </a:lnTo>
                    <a:cubicBezTo>
                      <a:pt x="209360" y="232315"/>
                      <a:pt x="247841" y="253556"/>
                      <a:pt x="247841" y="300419"/>
                    </a:cubicBezTo>
                    <a:cubicBezTo>
                      <a:pt x="247841" y="351758"/>
                      <a:pt x="202121" y="390811"/>
                      <a:pt x="116681" y="390811"/>
                    </a:cubicBezTo>
                    <a:close/>
                    <a:moveTo>
                      <a:pt x="117253" y="359569"/>
                    </a:moveTo>
                    <a:cubicBezTo>
                      <a:pt x="177546" y="359569"/>
                      <a:pt x="204311" y="334994"/>
                      <a:pt x="204311" y="304895"/>
                    </a:cubicBezTo>
                    <a:cubicBezTo>
                      <a:pt x="204311" y="284226"/>
                      <a:pt x="191453" y="268034"/>
                      <a:pt x="151829" y="268034"/>
                    </a:cubicBezTo>
                    <a:lnTo>
                      <a:pt x="73057" y="268034"/>
                    </a:lnTo>
                    <a:cubicBezTo>
                      <a:pt x="51245" y="278130"/>
                      <a:pt x="42386" y="293180"/>
                      <a:pt x="42386" y="311563"/>
                    </a:cubicBezTo>
                    <a:cubicBezTo>
                      <a:pt x="42386" y="336614"/>
                      <a:pt x="58579" y="359569"/>
                      <a:pt x="117253" y="359569"/>
                    </a:cubicBezTo>
                    <a:close/>
                    <a:moveTo>
                      <a:pt x="118396" y="158591"/>
                    </a:moveTo>
                    <a:cubicBezTo>
                      <a:pt x="155829" y="158591"/>
                      <a:pt x="175927" y="131826"/>
                      <a:pt x="175927" y="94964"/>
                    </a:cubicBezTo>
                    <a:cubicBezTo>
                      <a:pt x="175927" y="58674"/>
                      <a:pt x="155829" y="31337"/>
                      <a:pt x="118396" y="31337"/>
                    </a:cubicBezTo>
                    <a:cubicBezTo>
                      <a:pt x="80963" y="31337"/>
                      <a:pt x="60865" y="58674"/>
                      <a:pt x="60865" y="94964"/>
                    </a:cubicBezTo>
                    <a:cubicBezTo>
                      <a:pt x="60865" y="131731"/>
                      <a:pt x="80963" y="158591"/>
                      <a:pt x="118396" y="158591"/>
                    </a:cubicBezTo>
                    <a:close/>
                  </a:path>
                </a:pathLst>
              </a:custGeom>
              <a:grp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87BEAA04-0FB4-458A-8C5A-7ADF531B2558}"/>
                  </a:ext>
                </a:extLst>
              </p:cNvPr>
              <p:cNvSpPr/>
              <p:nvPr/>
            </p:nvSpPr>
            <p:spPr>
              <a:xfrm>
                <a:off x="4647502" y="3294697"/>
                <a:ext cx="213264" cy="279272"/>
              </a:xfrm>
              <a:custGeom>
                <a:avLst/>
                <a:gdLst>
                  <a:gd name="connsiteX0" fmla="*/ 182594 w 213264"/>
                  <a:gd name="connsiteY0" fmla="*/ 273748 h 279272"/>
                  <a:gd name="connsiteX1" fmla="*/ 172498 w 213264"/>
                  <a:gd name="connsiteY1" fmla="*/ 263652 h 279272"/>
                  <a:gd name="connsiteX2" fmla="*/ 172498 w 213264"/>
                  <a:gd name="connsiteY2" fmla="*/ 239649 h 279272"/>
                  <a:gd name="connsiteX3" fmla="*/ 89345 w 213264"/>
                  <a:gd name="connsiteY3" fmla="*/ 279273 h 279272"/>
                  <a:gd name="connsiteX4" fmla="*/ 0 w 213264"/>
                  <a:gd name="connsiteY4" fmla="*/ 198311 h 279272"/>
                  <a:gd name="connsiteX5" fmla="*/ 106585 w 213264"/>
                  <a:gd name="connsiteY5" fmla="*/ 115633 h 279272"/>
                  <a:gd name="connsiteX6" fmla="*/ 169735 w 213264"/>
                  <a:gd name="connsiteY6" fmla="*/ 126206 h 279272"/>
                  <a:gd name="connsiteX7" fmla="*/ 169735 w 213264"/>
                  <a:gd name="connsiteY7" fmla="*/ 103918 h 279272"/>
                  <a:gd name="connsiteX8" fmla="*/ 106585 w 213264"/>
                  <a:gd name="connsiteY8" fmla="*/ 36862 h 279272"/>
                  <a:gd name="connsiteX9" fmla="*/ 36862 w 213264"/>
                  <a:gd name="connsiteY9" fmla="*/ 59246 h 279272"/>
                  <a:gd name="connsiteX10" fmla="*/ 22860 w 213264"/>
                  <a:gd name="connsiteY10" fmla="*/ 56959 h 279272"/>
                  <a:gd name="connsiteX11" fmla="*/ 13906 w 213264"/>
                  <a:gd name="connsiteY11" fmla="*/ 44101 h 279272"/>
                  <a:gd name="connsiteX12" fmla="*/ 16192 w 213264"/>
                  <a:gd name="connsiteY12" fmla="*/ 29623 h 279272"/>
                  <a:gd name="connsiteX13" fmla="*/ 110490 w 213264"/>
                  <a:gd name="connsiteY13" fmla="*/ 0 h 279272"/>
                  <a:gd name="connsiteX14" fmla="*/ 213265 w 213264"/>
                  <a:gd name="connsiteY14" fmla="*/ 97155 h 279272"/>
                  <a:gd name="connsiteX15" fmla="*/ 213265 w 213264"/>
                  <a:gd name="connsiteY15" fmla="*/ 263557 h 279272"/>
                  <a:gd name="connsiteX16" fmla="*/ 203168 w 213264"/>
                  <a:gd name="connsiteY16" fmla="*/ 273653 h 279272"/>
                  <a:gd name="connsiteX17" fmla="*/ 182594 w 213264"/>
                  <a:gd name="connsiteY17" fmla="*/ 273653 h 279272"/>
                  <a:gd name="connsiteX18" fmla="*/ 169831 w 213264"/>
                  <a:gd name="connsiteY18" fmla="*/ 205645 h 279272"/>
                  <a:gd name="connsiteX19" fmla="*/ 169831 w 213264"/>
                  <a:gd name="connsiteY19" fmla="*/ 158210 h 279272"/>
                  <a:gd name="connsiteX20" fmla="*/ 112300 w 213264"/>
                  <a:gd name="connsiteY20" fmla="*/ 149257 h 279272"/>
                  <a:gd name="connsiteX21" fmla="*/ 44196 w 213264"/>
                  <a:gd name="connsiteY21" fmla="*/ 197263 h 279272"/>
                  <a:gd name="connsiteX22" fmla="*/ 96679 w 213264"/>
                  <a:gd name="connsiteY22" fmla="*/ 244126 h 279272"/>
                  <a:gd name="connsiteX23" fmla="*/ 169831 w 213264"/>
                  <a:gd name="connsiteY23" fmla="*/ 205645 h 27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3264" h="279272">
                    <a:moveTo>
                      <a:pt x="182594" y="273748"/>
                    </a:moveTo>
                    <a:cubicBezTo>
                      <a:pt x="175355" y="273748"/>
                      <a:pt x="172498" y="270986"/>
                      <a:pt x="172498" y="263652"/>
                    </a:cubicBezTo>
                    <a:lnTo>
                      <a:pt x="172498" y="239649"/>
                    </a:lnTo>
                    <a:cubicBezTo>
                      <a:pt x="158020" y="258604"/>
                      <a:pt x="134017" y="279273"/>
                      <a:pt x="89345" y="279273"/>
                    </a:cubicBezTo>
                    <a:cubicBezTo>
                      <a:pt x="31242" y="279273"/>
                      <a:pt x="0" y="244697"/>
                      <a:pt x="0" y="198311"/>
                    </a:cubicBezTo>
                    <a:cubicBezTo>
                      <a:pt x="0" y="151448"/>
                      <a:pt x="32956" y="115633"/>
                      <a:pt x="106585" y="115633"/>
                    </a:cubicBezTo>
                    <a:cubicBezTo>
                      <a:pt x="132874" y="115633"/>
                      <a:pt x="155162" y="120110"/>
                      <a:pt x="169735" y="126206"/>
                    </a:cubicBezTo>
                    <a:lnTo>
                      <a:pt x="169735" y="103918"/>
                    </a:lnTo>
                    <a:cubicBezTo>
                      <a:pt x="169735" y="70961"/>
                      <a:pt x="159639" y="36862"/>
                      <a:pt x="106585" y="36862"/>
                    </a:cubicBezTo>
                    <a:cubicBezTo>
                      <a:pt x="82010" y="36862"/>
                      <a:pt x="55816" y="44101"/>
                      <a:pt x="36862" y="59246"/>
                    </a:cubicBezTo>
                    <a:cubicBezTo>
                      <a:pt x="30671" y="63722"/>
                      <a:pt x="27337" y="63151"/>
                      <a:pt x="22860" y="56959"/>
                    </a:cubicBezTo>
                    <a:lnTo>
                      <a:pt x="13906" y="44101"/>
                    </a:lnTo>
                    <a:cubicBezTo>
                      <a:pt x="10573" y="38576"/>
                      <a:pt x="11144" y="33528"/>
                      <a:pt x="16192" y="29623"/>
                    </a:cubicBezTo>
                    <a:cubicBezTo>
                      <a:pt x="39052" y="10668"/>
                      <a:pt x="73152" y="0"/>
                      <a:pt x="110490" y="0"/>
                    </a:cubicBezTo>
                    <a:cubicBezTo>
                      <a:pt x="183071" y="0"/>
                      <a:pt x="213265" y="39624"/>
                      <a:pt x="213265" y="97155"/>
                    </a:cubicBezTo>
                    <a:lnTo>
                      <a:pt x="213265" y="263557"/>
                    </a:lnTo>
                    <a:cubicBezTo>
                      <a:pt x="213265" y="270796"/>
                      <a:pt x="210502" y="273653"/>
                      <a:pt x="203168" y="273653"/>
                    </a:cubicBezTo>
                    <a:lnTo>
                      <a:pt x="182594" y="273653"/>
                    </a:lnTo>
                    <a:close/>
                    <a:moveTo>
                      <a:pt x="169831" y="205645"/>
                    </a:moveTo>
                    <a:lnTo>
                      <a:pt x="169831" y="158210"/>
                    </a:lnTo>
                    <a:cubicBezTo>
                      <a:pt x="155257" y="151543"/>
                      <a:pt x="129064" y="149257"/>
                      <a:pt x="112300" y="149257"/>
                    </a:cubicBezTo>
                    <a:cubicBezTo>
                      <a:pt x="62008" y="149257"/>
                      <a:pt x="44196" y="169354"/>
                      <a:pt x="44196" y="197263"/>
                    </a:cubicBezTo>
                    <a:cubicBezTo>
                      <a:pt x="44196" y="219551"/>
                      <a:pt x="55340" y="244126"/>
                      <a:pt x="96679" y="244126"/>
                    </a:cubicBezTo>
                    <a:cubicBezTo>
                      <a:pt x="124587" y="244221"/>
                      <a:pt x="150781" y="232981"/>
                      <a:pt x="169831" y="205645"/>
                    </a:cubicBezTo>
                    <a:close/>
                  </a:path>
                </a:pathLst>
              </a:custGeom>
              <a:grp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F4F0BE51-8B51-43AC-9D0B-889A7E20AB08}"/>
                  </a:ext>
                </a:extLst>
              </p:cNvPr>
              <p:cNvSpPr/>
              <p:nvPr/>
            </p:nvSpPr>
            <p:spPr>
              <a:xfrm>
                <a:off x="5031394" y="3300412"/>
                <a:ext cx="384544" cy="268033"/>
              </a:xfrm>
              <a:custGeom>
                <a:avLst/>
                <a:gdLst>
                  <a:gd name="connsiteX0" fmla="*/ 93977 w 384544"/>
                  <a:gd name="connsiteY0" fmla="*/ 268034 h 268033"/>
                  <a:gd name="connsiteX1" fmla="*/ 79499 w 384544"/>
                  <a:gd name="connsiteY1" fmla="*/ 259080 h 268033"/>
                  <a:gd name="connsiteX2" fmla="*/ 251 w 384544"/>
                  <a:gd name="connsiteY2" fmla="*/ 10096 h 268033"/>
                  <a:gd name="connsiteX3" fmla="*/ 8633 w 384544"/>
                  <a:gd name="connsiteY3" fmla="*/ 0 h 268033"/>
                  <a:gd name="connsiteX4" fmla="*/ 32636 w 384544"/>
                  <a:gd name="connsiteY4" fmla="*/ 0 h 268033"/>
                  <a:gd name="connsiteX5" fmla="*/ 44351 w 384544"/>
                  <a:gd name="connsiteY5" fmla="*/ 10096 h 268033"/>
                  <a:gd name="connsiteX6" fmla="*/ 105788 w 384544"/>
                  <a:gd name="connsiteY6" fmla="*/ 224504 h 268033"/>
                  <a:gd name="connsiteX7" fmla="*/ 171129 w 384544"/>
                  <a:gd name="connsiteY7" fmla="*/ 10096 h 268033"/>
                  <a:gd name="connsiteX8" fmla="*/ 182845 w 384544"/>
                  <a:gd name="connsiteY8" fmla="*/ 0 h 268033"/>
                  <a:gd name="connsiteX9" fmla="*/ 201800 w 384544"/>
                  <a:gd name="connsiteY9" fmla="*/ 0 h 268033"/>
                  <a:gd name="connsiteX10" fmla="*/ 213515 w 384544"/>
                  <a:gd name="connsiteY10" fmla="*/ 10096 h 268033"/>
                  <a:gd name="connsiteX11" fmla="*/ 279333 w 384544"/>
                  <a:gd name="connsiteY11" fmla="*/ 224504 h 268033"/>
                  <a:gd name="connsiteX12" fmla="*/ 340769 w 384544"/>
                  <a:gd name="connsiteY12" fmla="*/ 10096 h 268033"/>
                  <a:gd name="connsiteX13" fmla="*/ 352485 w 384544"/>
                  <a:gd name="connsiteY13" fmla="*/ 0 h 268033"/>
                  <a:gd name="connsiteX14" fmla="*/ 375917 w 384544"/>
                  <a:gd name="connsiteY14" fmla="*/ 0 h 268033"/>
                  <a:gd name="connsiteX15" fmla="*/ 384298 w 384544"/>
                  <a:gd name="connsiteY15" fmla="*/ 10096 h 268033"/>
                  <a:gd name="connsiteX16" fmla="*/ 305527 w 384544"/>
                  <a:gd name="connsiteY16" fmla="*/ 259080 h 268033"/>
                  <a:gd name="connsiteX17" fmla="*/ 291049 w 384544"/>
                  <a:gd name="connsiteY17" fmla="*/ 268034 h 268033"/>
                  <a:gd name="connsiteX18" fmla="*/ 269237 w 384544"/>
                  <a:gd name="connsiteY18" fmla="*/ 268034 h 268033"/>
                  <a:gd name="connsiteX19" fmla="*/ 255235 w 384544"/>
                  <a:gd name="connsiteY19" fmla="*/ 259080 h 268033"/>
                  <a:gd name="connsiteX20" fmla="*/ 192084 w 384544"/>
                  <a:gd name="connsiteY20" fmla="*/ 65913 h 268033"/>
                  <a:gd name="connsiteX21" fmla="*/ 129600 w 384544"/>
                  <a:gd name="connsiteY21" fmla="*/ 258509 h 268033"/>
                  <a:gd name="connsiteX22" fmla="*/ 115598 w 384544"/>
                  <a:gd name="connsiteY22" fmla="*/ 268034 h 268033"/>
                  <a:gd name="connsiteX23" fmla="*/ 93977 w 384544"/>
                  <a:gd name="connsiteY23" fmla="*/ 268034 h 26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4544" h="268033">
                    <a:moveTo>
                      <a:pt x="93977" y="268034"/>
                    </a:moveTo>
                    <a:cubicBezTo>
                      <a:pt x="86738" y="268034"/>
                      <a:pt x="82832" y="265271"/>
                      <a:pt x="79499" y="259080"/>
                    </a:cubicBezTo>
                    <a:cubicBezTo>
                      <a:pt x="51019" y="197644"/>
                      <a:pt x="16348" y="96583"/>
                      <a:pt x="251" y="10096"/>
                    </a:cubicBezTo>
                    <a:cubicBezTo>
                      <a:pt x="-892" y="3334"/>
                      <a:pt x="1870" y="0"/>
                      <a:pt x="8633" y="0"/>
                    </a:cubicBezTo>
                    <a:lnTo>
                      <a:pt x="32636" y="0"/>
                    </a:lnTo>
                    <a:cubicBezTo>
                      <a:pt x="39875" y="0"/>
                      <a:pt x="43208" y="2762"/>
                      <a:pt x="44351" y="10096"/>
                    </a:cubicBezTo>
                    <a:cubicBezTo>
                      <a:pt x="57210" y="82677"/>
                      <a:pt x="82832" y="169736"/>
                      <a:pt x="105788" y="224504"/>
                    </a:cubicBezTo>
                    <a:cubicBezTo>
                      <a:pt x="130934" y="169831"/>
                      <a:pt x="158270" y="82677"/>
                      <a:pt x="171129" y="10096"/>
                    </a:cubicBezTo>
                    <a:cubicBezTo>
                      <a:pt x="172177" y="2858"/>
                      <a:pt x="175606" y="0"/>
                      <a:pt x="182845" y="0"/>
                    </a:cubicBezTo>
                    <a:lnTo>
                      <a:pt x="201800" y="0"/>
                    </a:lnTo>
                    <a:cubicBezTo>
                      <a:pt x="209039" y="0"/>
                      <a:pt x="212372" y="2762"/>
                      <a:pt x="213515" y="10096"/>
                    </a:cubicBezTo>
                    <a:cubicBezTo>
                      <a:pt x="226946" y="82677"/>
                      <a:pt x="254282" y="169736"/>
                      <a:pt x="279333" y="224504"/>
                    </a:cubicBezTo>
                    <a:cubicBezTo>
                      <a:pt x="302193" y="169831"/>
                      <a:pt x="327911" y="82677"/>
                      <a:pt x="340769" y="10096"/>
                    </a:cubicBezTo>
                    <a:cubicBezTo>
                      <a:pt x="341817" y="2858"/>
                      <a:pt x="345246" y="0"/>
                      <a:pt x="352485" y="0"/>
                    </a:cubicBezTo>
                    <a:lnTo>
                      <a:pt x="375917" y="0"/>
                    </a:lnTo>
                    <a:cubicBezTo>
                      <a:pt x="382584" y="0"/>
                      <a:pt x="385442" y="3334"/>
                      <a:pt x="384298" y="10096"/>
                    </a:cubicBezTo>
                    <a:cubicBezTo>
                      <a:pt x="368678" y="96583"/>
                      <a:pt x="334007" y="197072"/>
                      <a:pt x="305527" y="259080"/>
                    </a:cubicBezTo>
                    <a:cubicBezTo>
                      <a:pt x="302193" y="265271"/>
                      <a:pt x="298288" y="268034"/>
                      <a:pt x="291049" y="268034"/>
                    </a:cubicBezTo>
                    <a:lnTo>
                      <a:pt x="269237" y="268034"/>
                    </a:lnTo>
                    <a:cubicBezTo>
                      <a:pt x="261998" y="268034"/>
                      <a:pt x="258092" y="265271"/>
                      <a:pt x="255235" y="259080"/>
                    </a:cubicBezTo>
                    <a:cubicBezTo>
                      <a:pt x="223421" y="184880"/>
                      <a:pt x="203324" y="124015"/>
                      <a:pt x="192084" y="65913"/>
                    </a:cubicBezTo>
                    <a:cubicBezTo>
                      <a:pt x="181511" y="124015"/>
                      <a:pt x="160842" y="184880"/>
                      <a:pt x="129600" y="258509"/>
                    </a:cubicBezTo>
                    <a:cubicBezTo>
                      <a:pt x="126838" y="265271"/>
                      <a:pt x="122933" y="268034"/>
                      <a:pt x="115598" y="268034"/>
                    </a:cubicBezTo>
                    <a:lnTo>
                      <a:pt x="93977" y="268034"/>
                    </a:lnTo>
                    <a:close/>
                  </a:path>
                </a:pathLst>
              </a:custGeom>
              <a:grp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A0823E3B-DF22-4CEF-80F5-CC013775A103}"/>
                  </a:ext>
                </a:extLst>
              </p:cNvPr>
              <p:cNvSpPr/>
              <p:nvPr/>
            </p:nvSpPr>
            <p:spPr>
              <a:xfrm>
                <a:off x="5451316" y="3294887"/>
                <a:ext cx="246697" cy="279177"/>
              </a:xfrm>
              <a:custGeom>
                <a:avLst/>
                <a:gdLst>
                  <a:gd name="connsiteX0" fmla="*/ 123348 w 246697"/>
                  <a:gd name="connsiteY0" fmla="*/ 279178 h 279177"/>
                  <a:gd name="connsiteX1" fmla="*/ 0 w 246697"/>
                  <a:gd name="connsiteY1" fmla="*/ 139637 h 279177"/>
                  <a:gd name="connsiteX2" fmla="*/ 123348 w 246697"/>
                  <a:gd name="connsiteY2" fmla="*/ 0 h 279177"/>
                  <a:gd name="connsiteX3" fmla="*/ 246697 w 246697"/>
                  <a:gd name="connsiteY3" fmla="*/ 139637 h 279177"/>
                  <a:gd name="connsiteX4" fmla="*/ 123348 w 246697"/>
                  <a:gd name="connsiteY4" fmla="*/ 279178 h 279177"/>
                  <a:gd name="connsiteX5" fmla="*/ 123348 w 246697"/>
                  <a:gd name="connsiteY5" fmla="*/ 244507 h 279177"/>
                  <a:gd name="connsiteX6" fmla="*/ 201453 w 246697"/>
                  <a:gd name="connsiteY6" fmla="*/ 139541 h 279177"/>
                  <a:gd name="connsiteX7" fmla="*/ 123348 w 246697"/>
                  <a:gd name="connsiteY7" fmla="*/ 34576 h 279177"/>
                  <a:gd name="connsiteX8" fmla="*/ 45244 w 246697"/>
                  <a:gd name="connsiteY8" fmla="*/ 139541 h 279177"/>
                  <a:gd name="connsiteX9" fmla="*/ 123348 w 246697"/>
                  <a:gd name="connsiteY9" fmla="*/ 244507 h 27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7" h="279177">
                    <a:moveTo>
                      <a:pt x="123348" y="279178"/>
                    </a:moveTo>
                    <a:cubicBezTo>
                      <a:pt x="35719" y="279178"/>
                      <a:pt x="0" y="211646"/>
                      <a:pt x="0" y="139637"/>
                    </a:cubicBezTo>
                    <a:cubicBezTo>
                      <a:pt x="0" y="67627"/>
                      <a:pt x="37433" y="0"/>
                      <a:pt x="123348" y="0"/>
                    </a:cubicBezTo>
                    <a:cubicBezTo>
                      <a:pt x="210978" y="0"/>
                      <a:pt x="246697" y="67532"/>
                      <a:pt x="246697" y="139637"/>
                    </a:cubicBezTo>
                    <a:cubicBezTo>
                      <a:pt x="246697" y="211550"/>
                      <a:pt x="209264" y="279178"/>
                      <a:pt x="123348" y="279178"/>
                    </a:cubicBezTo>
                    <a:close/>
                    <a:moveTo>
                      <a:pt x="123348" y="244507"/>
                    </a:moveTo>
                    <a:cubicBezTo>
                      <a:pt x="179165" y="244507"/>
                      <a:pt x="201453" y="194786"/>
                      <a:pt x="201453" y="139541"/>
                    </a:cubicBezTo>
                    <a:cubicBezTo>
                      <a:pt x="201453" y="84296"/>
                      <a:pt x="179165" y="34576"/>
                      <a:pt x="123348" y="34576"/>
                    </a:cubicBezTo>
                    <a:cubicBezTo>
                      <a:pt x="67532" y="34576"/>
                      <a:pt x="45244" y="84296"/>
                      <a:pt x="45244" y="139541"/>
                    </a:cubicBezTo>
                    <a:cubicBezTo>
                      <a:pt x="45148" y="194881"/>
                      <a:pt x="67437" y="244507"/>
                      <a:pt x="123348" y="244507"/>
                    </a:cubicBezTo>
                    <a:close/>
                  </a:path>
                </a:pathLst>
              </a:custGeom>
              <a:grp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CDD10826-22C1-43BE-8B6C-72EACFD67AB3}"/>
                  </a:ext>
                </a:extLst>
              </p:cNvPr>
              <p:cNvSpPr/>
              <p:nvPr/>
            </p:nvSpPr>
            <p:spPr>
              <a:xfrm>
                <a:off x="5762689" y="3294887"/>
                <a:ext cx="147946" cy="273653"/>
              </a:xfrm>
              <a:custGeom>
                <a:avLst/>
                <a:gdLst>
                  <a:gd name="connsiteX0" fmla="*/ 10096 w 147946"/>
                  <a:gd name="connsiteY0" fmla="*/ 273558 h 273653"/>
                  <a:gd name="connsiteX1" fmla="*/ 0 w 147946"/>
                  <a:gd name="connsiteY1" fmla="*/ 263462 h 273653"/>
                  <a:gd name="connsiteX2" fmla="*/ 0 w 147946"/>
                  <a:gd name="connsiteY2" fmla="*/ 15621 h 273653"/>
                  <a:gd name="connsiteX3" fmla="*/ 10096 w 147946"/>
                  <a:gd name="connsiteY3" fmla="*/ 5525 h 273653"/>
                  <a:gd name="connsiteX4" fmla="*/ 30766 w 147946"/>
                  <a:gd name="connsiteY4" fmla="*/ 5525 h 273653"/>
                  <a:gd name="connsiteX5" fmla="*/ 40862 w 147946"/>
                  <a:gd name="connsiteY5" fmla="*/ 15621 h 273653"/>
                  <a:gd name="connsiteX6" fmla="*/ 40862 w 147946"/>
                  <a:gd name="connsiteY6" fmla="*/ 40767 h 273653"/>
                  <a:gd name="connsiteX7" fmla="*/ 116776 w 147946"/>
                  <a:gd name="connsiteY7" fmla="*/ 0 h 273653"/>
                  <a:gd name="connsiteX8" fmla="*/ 140208 w 147946"/>
                  <a:gd name="connsiteY8" fmla="*/ 2858 h 273653"/>
                  <a:gd name="connsiteX9" fmla="*/ 147447 w 147946"/>
                  <a:gd name="connsiteY9" fmla="*/ 15145 h 273653"/>
                  <a:gd name="connsiteX10" fmla="*/ 142970 w 147946"/>
                  <a:gd name="connsiteY10" fmla="*/ 35814 h 273653"/>
                  <a:gd name="connsiteX11" fmla="*/ 131254 w 147946"/>
                  <a:gd name="connsiteY11" fmla="*/ 43053 h 273653"/>
                  <a:gd name="connsiteX12" fmla="*/ 107822 w 147946"/>
                  <a:gd name="connsiteY12" fmla="*/ 39719 h 273653"/>
                  <a:gd name="connsiteX13" fmla="*/ 43624 w 147946"/>
                  <a:gd name="connsiteY13" fmla="*/ 72104 h 273653"/>
                  <a:gd name="connsiteX14" fmla="*/ 43624 w 147946"/>
                  <a:gd name="connsiteY14" fmla="*/ 263557 h 273653"/>
                  <a:gd name="connsiteX15" fmla="*/ 33528 w 147946"/>
                  <a:gd name="connsiteY15" fmla="*/ 273653 h 273653"/>
                  <a:gd name="connsiteX16" fmla="*/ 10096 w 147946"/>
                  <a:gd name="connsiteY16" fmla="*/ 273653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946" h="273653">
                    <a:moveTo>
                      <a:pt x="10096" y="273558"/>
                    </a:moveTo>
                    <a:cubicBezTo>
                      <a:pt x="2857" y="273558"/>
                      <a:pt x="0" y="270796"/>
                      <a:pt x="0" y="263462"/>
                    </a:cubicBezTo>
                    <a:lnTo>
                      <a:pt x="0" y="15621"/>
                    </a:lnTo>
                    <a:cubicBezTo>
                      <a:pt x="0" y="8382"/>
                      <a:pt x="2762" y="5525"/>
                      <a:pt x="10096" y="5525"/>
                    </a:cubicBezTo>
                    <a:lnTo>
                      <a:pt x="30766" y="5525"/>
                    </a:lnTo>
                    <a:cubicBezTo>
                      <a:pt x="38005" y="5525"/>
                      <a:pt x="40862" y="8287"/>
                      <a:pt x="40862" y="15621"/>
                    </a:cubicBezTo>
                    <a:lnTo>
                      <a:pt x="40862" y="40767"/>
                    </a:lnTo>
                    <a:cubicBezTo>
                      <a:pt x="55912" y="21241"/>
                      <a:pt x="77724" y="0"/>
                      <a:pt x="116776" y="0"/>
                    </a:cubicBezTo>
                    <a:cubicBezTo>
                      <a:pt x="124015" y="0"/>
                      <a:pt x="132397" y="572"/>
                      <a:pt x="140208" y="2858"/>
                    </a:cubicBezTo>
                    <a:cubicBezTo>
                      <a:pt x="146399" y="4477"/>
                      <a:pt x="149161" y="8954"/>
                      <a:pt x="147447" y="15145"/>
                    </a:cubicBezTo>
                    <a:lnTo>
                      <a:pt x="142970" y="35814"/>
                    </a:lnTo>
                    <a:cubicBezTo>
                      <a:pt x="141351" y="43053"/>
                      <a:pt x="138493" y="44768"/>
                      <a:pt x="131254" y="43053"/>
                    </a:cubicBezTo>
                    <a:cubicBezTo>
                      <a:pt x="123444" y="40767"/>
                      <a:pt x="115633" y="39719"/>
                      <a:pt x="107822" y="39719"/>
                    </a:cubicBezTo>
                    <a:cubicBezTo>
                      <a:pt x="86582" y="39719"/>
                      <a:pt x="60960" y="48101"/>
                      <a:pt x="43624" y="72104"/>
                    </a:cubicBezTo>
                    <a:lnTo>
                      <a:pt x="43624" y="263557"/>
                    </a:lnTo>
                    <a:cubicBezTo>
                      <a:pt x="43624" y="270796"/>
                      <a:pt x="40862" y="273653"/>
                      <a:pt x="33528" y="273653"/>
                    </a:cubicBezTo>
                    <a:lnTo>
                      <a:pt x="10096" y="273653"/>
                    </a:lnTo>
                    <a:close/>
                  </a:path>
                </a:pathLst>
              </a:custGeom>
              <a:grp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7BF82DEA-DE2A-4D39-A074-84DDCE65814E}"/>
                  </a:ext>
                </a:extLst>
              </p:cNvPr>
              <p:cNvSpPr/>
              <p:nvPr/>
            </p:nvSpPr>
            <p:spPr>
              <a:xfrm>
                <a:off x="5957475" y="3167633"/>
                <a:ext cx="43624" cy="400907"/>
              </a:xfrm>
              <a:custGeom>
                <a:avLst/>
                <a:gdLst>
                  <a:gd name="connsiteX0" fmla="*/ 10096 w 43624"/>
                  <a:gd name="connsiteY0" fmla="*/ 400812 h 400907"/>
                  <a:gd name="connsiteX1" fmla="*/ 0 w 43624"/>
                  <a:gd name="connsiteY1" fmla="*/ 390716 h 400907"/>
                  <a:gd name="connsiteX2" fmla="*/ 0 w 43624"/>
                  <a:gd name="connsiteY2" fmla="*/ 10001 h 400907"/>
                  <a:gd name="connsiteX3" fmla="*/ 10096 w 43624"/>
                  <a:gd name="connsiteY3" fmla="*/ 0 h 400907"/>
                  <a:gd name="connsiteX4" fmla="*/ 33528 w 43624"/>
                  <a:gd name="connsiteY4" fmla="*/ 0 h 400907"/>
                  <a:gd name="connsiteX5" fmla="*/ 43625 w 43624"/>
                  <a:gd name="connsiteY5" fmla="*/ 10001 h 400907"/>
                  <a:gd name="connsiteX6" fmla="*/ 43625 w 43624"/>
                  <a:gd name="connsiteY6" fmla="*/ 390811 h 400907"/>
                  <a:gd name="connsiteX7" fmla="*/ 33528 w 43624"/>
                  <a:gd name="connsiteY7" fmla="*/ 400907 h 400907"/>
                  <a:gd name="connsiteX8" fmla="*/ 10096 w 43624"/>
                  <a:gd name="connsiteY8" fmla="*/ 400907 h 40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24" h="400907">
                    <a:moveTo>
                      <a:pt x="10096" y="400812"/>
                    </a:moveTo>
                    <a:cubicBezTo>
                      <a:pt x="2858" y="400812"/>
                      <a:pt x="0" y="398050"/>
                      <a:pt x="0" y="390716"/>
                    </a:cubicBezTo>
                    <a:lnTo>
                      <a:pt x="0" y="10001"/>
                    </a:lnTo>
                    <a:cubicBezTo>
                      <a:pt x="0" y="2762"/>
                      <a:pt x="2763" y="0"/>
                      <a:pt x="10096" y="0"/>
                    </a:cubicBezTo>
                    <a:lnTo>
                      <a:pt x="33528" y="0"/>
                    </a:lnTo>
                    <a:cubicBezTo>
                      <a:pt x="40767" y="0"/>
                      <a:pt x="43625" y="2762"/>
                      <a:pt x="43625" y="10001"/>
                    </a:cubicBezTo>
                    <a:lnTo>
                      <a:pt x="43625" y="390811"/>
                    </a:lnTo>
                    <a:cubicBezTo>
                      <a:pt x="43625" y="398050"/>
                      <a:pt x="40863" y="400907"/>
                      <a:pt x="33528" y="400907"/>
                    </a:cubicBezTo>
                    <a:lnTo>
                      <a:pt x="10096" y="400907"/>
                    </a:lnTo>
                    <a:close/>
                  </a:path>
                </a:pathLst>
              </a:custGeom>
              <a:grp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73367B42-F405-4992-A070-C3F5CF14E23F}"/>
                  </a:ext>
                </a:extLst>
              </p:cNvPr>
              <p:cNvSpPr/>
              <p:nvPr/>
            </p:nvSpPr>
            <p:spPr>
              <a:xfrm>
                <a:off x="6065679" y="3167633"/>
                <a:ext cx="230695" cy="406336"/>
              </a:xfrm>
              <a:custGeom>
                <a:avLst/>
                <a:gdLst>
                  <a:gd name="connsiteX0" fmla="*/ 199930 w 230695"/>
                  <a:gd name="connsiteY0" fmla="*/ 400812 h 406336"/>
                  <a:gd name="connsiteX1" fmla="*/ 189833 w 230695"/>
                  <a:gd name="connsiteY1" fmla="*/ 390716 h 406336"/>
                  <a:gd name="connsiteX2" fmla="*/ 189833 w 230695"/>
                  <a:gd name="connsiteY2" fmla="*/ 368332 h 406336"/>
                  <a:gd name="connsiteX3" fmla="*/ 112204 w 230695"/>
                  <a:gd name="connsiteY3" fmla="*/ 406337 h 406336"/>
                  <a:gd name="connsiteX4" fmla="*/ 0 w 230695"/>
                  <a:gd name="connsiteY4" fmla="*/ 267367 h 406336"/>
                  <a:gd name="connsiteX5" fmla="*/ 112204 w 230695"/>
                  <a:gd name="connsiteY5" fmla="*/ 127254 h 406336"/>
                  <a:gd name="connsiteX6" fmla="*/ 187071 w 230695"/>
                  <a:gd name="connsiteY6" fmla="*/ 161354 h 406336"/>
                  <a:gd name="connsiteX7" fmla="*/ 187071 w 230695"/>
                  <a:gd name="connsiteY7" fmla="*/ 10001 h 406336"/>
                  <a:gd name="connsiteX8" fmla="*/ 197167 w 230695"/>
                  <a:gd name="connsiteY8" fmla="*/ 0 h 406336"/>
                  <a:gd name="connsiteX9" fmla="*/ 220599 w 230695"/>
                  <a:gd name="connsiteY9" fmla="*/ 0 h 406336"/>
                  <a:gd name="connsiteX10" fmla="*/ 230695 w 230695"/>
                  <a:gd name="connsiteY10" fmla="*/ 10001 h 406336"/>
                  <a:gd name="connsiteX11" fmla="*/ 230695 w 230695"/>
                  <a:gd name="connsiteY11" fmla="*/ 390811 h 406336"/>
                  <a:gd name="connsiteX12" fmla="*/ 220599 w 230695"/>
                  <a:gd name="connsiteY12" fmla="*/ 400907 h 406336"/>
                  <a:gd name="connsiteX13" fmla="*/ 199930 w 230695"/>
                  <a:gd name="connsiteY13" fmla="*/ 400907 h 406336"/>
                  <a:gd name="connsiteX14" fmla="*/ 120682 w 230695"/>
                  <a:gd name="connsiteY14" fmla="*/ 371285 h 406336"/>
                  <a:gd name="connsiteX15" fmla="*/ 187071 w 230695"/>
                  <a:gd name="connsiteY15" fmla="*/ 334423 h 406336"/>
                  <a:gd name="connsiteX16" fmla="*/ 187071 w 230695"/>
                  <a:gd name="connsiteY16" fmla="*/ 199263 h 406336"/>
                  <a:gd name="connsiteX17" fmla="*/ 120682 w 230695"/>
                  <a:gd name="connsiteY17" fmla="*/ 162401 h 406336"/>
                  <a:gd name="connsiteX18" fmla="*/ 45339 w 230695"/>
                  <a:gd name="connsiteY18" fmla="*/ 266795 h 406336"/>
                  <a:gd name="connsiteX19" fmla="*/ 120682 w 230695"/>
                  <a:gd name="connsiteY19" fmla="*/ 371285 h 40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0695" h="406336">
                    <a:moveTo>
                      <a:pt x="199930" y="400812"/>
                    </a:moveTo>
                    <a:cubicBezTo>
                      <a:pt x="192691" y="400812"/>
                      <a:pt x="189833" y="398050"/>
                      <a:pt x="189833" y="390716"/>
                    </a:cubicBezTo>
                    <a:lnTo>
                      <a:pt x="189833" y="368332"/>
                    </a:lnTo>
                    <a:cubicBezTo>
                      <a:pt x="175831" y="389573"/>
                      <a:pt x="151829" y="406337"/>
                      <a:pt x="112204" y="406337"/>
                    </a:cubicBezTo>
                    <a:cubicBezTo>
                      <a:pt x="42386" y="406337"/>
                      <a:pt x="0" y="354997"/>
                      <a:pt x="0" y="267367"/>
                    </a:cubicBezTo>
                    <a:cubicBezTo>
                      <a:pt x="0" y="180308"/>
                      <a:pt x="42386" y="127254"/>
                      <a:pt x="112204" y="127254"/>
                    </a:cubicBezTo>
                    <a:cubicBezTo>
                      <a:pt x="150685" y="127254"/>
                      <a:pt x="174212" y="142875"/>
                      <a:pt x="187071" y="161354"/>
                    </a:cubicBezTo>
                    <a:lnTo>
                      <a:pt x="187071" y="10001"/>
                    </a:lnTo>
                    <a:cubicBezTo>
                      <a:pt x="187071" y="2762"/>
                      <a:pt x="189833" y="0"/>
                      <a:pt x="197167" y="0"/>
                    </a:cubicBezTo>
                    <a:lnTo>
                      <a:pt x="220599" y="0"/>
                    </a:lnTo>
                    <a:cubicBezTo>
                      <a:pt x="227838" y="0"/>
                      <a:pt x="230695" y="2762"/>
                      <a:pt x="230695" y="10001"/>
                    </a:cubicBezTo>
                    <a:lnTo>
                      <a:pt x="230695" y="390811"/>
                    </a:lnTo>
                    <a:cubicBezTo>
                      <a:pt x="230695" y="398050"/>
                      <a:pt x="227933" y="400907"/>
                      <a:pt x="220599" y="400907"/>
                    </a:cubicBezTo>
                    <a:lnTo>
                      <a:pt x="199930" y="400907"/>
                    </a:lnTo>
                    <a:close/>
                    <a:moveTo>
                      <a:pt x="120682" y="371285"/>
                    </a:moveTo>
                    <a:cubicBezTo>
                      <a:pt x="146399" y="371285"/>
                      <a:pt x="170402" y="360617"/>
                      <a:pt x="187071" y="334423"/>
                    </a:cubicBezTo>
                    <a:lnTo>
                      <a:pt x="187071" y="199263"/>
                    </a:lnTo>
                    <a:cubicBezTo>
                      <a:pt x="170307" y="172974"/>
                      <a:pt x="146304" y="162401"/>
                      <a:pt x="120682" y="162401"/>
                    </a:cubicBezTo>
                    <a:cubicBezTo>
                      <a:pt x="75438" y="162401"/>
                      <a:pt x="45339" y="196977"/>
                      <a:pt x="45339" y="266795"/>
                    </a:cubicBezTo>
                    <a:cubicBezTo>
                      <a:pt x="45244" y="336614"/>
                      <a:pt x="75438" y="371285"/>
                      <a:pt x="120682" y="371285"/>
                    </a:cubicBezTo>
                    <a:close/>
                  </a:path>
                </a:pathLst>
              </a:custGeom>
              <a:grp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465231E4-5A7E-4D1E-A4BC-C26DD5DC56D2}"/>
                  </a:ext>
                </a:extLst>
              </p:cNvPr>
              <p:cNvSpPr/>
              <p:nvPr/>
            </p:nvSpPr>
            <p:spPr>
              <a:xfrm>
                <a:off x="6462014" y="3228403"/>
                <a:ext cx="176048" cy="345662"/>
              </a:xfrm>
              <a:custGeom>
                <a:avLst/>
                <a:gdLst>
                  <a:gd name="connsiteX0" fmla="*/ 10001 w 176048"/>
                  <a:gd name="connsiteY0" fmla="*/ 106108 h 345662"/>
                  <a:gd name="connsiteX1" fmla="*/ 0 w 176048"/>
                  <a:gd name="connsiteY1" fmla="*/ 96107 h 345662"/>
                  <a:gd name="connsiteX2" fmla="*/ 0 w 176048"/>
                  <a:gd name="connsiteY2" fmla="*/ 82105 h 345662"/>
                  <a:gd name="connsiteX3" fmla="*/ 10001 w 176048"/>
                  <a:gd name="connsiteY3" fmla="*/ 72009 h 345662"/>
                  <a:gd name="connsiteX4" fmla="*/ 45720 w 176048"/>
                  <a:gd name="connsiteY4" fmla="*/ 72009 h 345662"/>
                  <a:gd name="connsiteX5" fmla="*/ 45720 w 176048"/>
                  <a:gd name="connsiteY5" fmla="*/ 10096 h 345662"/>
                  <a:gd name="connsiteX6" fmla="*/ 55816 w 176048"/>
                  <a:gd name="connsiteY6" fmla="*/ 0 h 345662"/>
                  <a:gd name="connsiteX7" fmla="*/ 79248 w 176048"/>
                  <a:gd name="connsiteY7" fmla="*/ 0 h 345662"/>
                  <a:gd name="connsiteX8" fmla="*/ 89345 w 176048"/>
                  <a:gd name="connsiteY8" fmla="*/ 10096 h 345662"/>
                  <a:gd name="connsiteX9" fmla="*/ 89345 w 176048"/>
                  <a:gd name="connsiteY9" fmla="*/ 72104 h 345662"/>
                  <a:gd name="connsiteX10" fmla="*/ 165259 w 176048"/>
                  <a:gd name="connsiteY10" fmla="*/ 72104 h 345662"/>
                  <a:gd name="connsiteX11" fmla="*/ 175355 w 176048"/>
                  <a:gd name="connsiteY11" fmla="*/ 82201 h 345662"/>
                  <a:gd name="connsiteX12" fmla="*/ 175355 w 176048"/>
                  <a:gd name="connsiteY12" fmla="*/ 96202 h 345662"/>
                  <a:gd name="connsiteX13" fmla="*/ 165259 w 176048"/>
                  <a:gd name="connsiteY13" fmla="*/ 106204 h 345662"/>
                  <a:gd name="connsiteX14" fmla="*/ 89345 w 176048"/>
                  <a:gd name="connsiteY14" fmla="*/ 106204 h 345662"/>
                  <a:gd name="connsiteX15" fmla="*/ 89345 w 176048"/>
                  <a:gd name="connsiteY15" fmla="*/ 263652 h 345662"/>
                  <a:gd name="connsiteX16" fmla="*/ 124492 w 176048"/>
                  <a:gd name="connsiteY16" fmla="*/ 309467 h 345662"/>
                  <a:gd name="connsiteX17" fmla="*/ 156305 w 176048"/>
                  <a:gd name="connsiteY17" fmla="*/ 300514 h 345662"/>
                  <a:gd name="connsiteX18" fmla="*/ 168593 w 176048"/>
                  <a:gd name="connsiteY18" fmla="*/ 304419 h 345662"/>
                  <a:gd name="connsiteX19" fmla="*/ 174688 w 176048"/>
                  <a:gd name="connsiteY19" fmla="*/ 318897 h 345662"/>
                  <a:gd name="connsiteX20" fmla="*/ 170212 w 176048"/>
                  <a:gd name="connsiteY20" fmla="*/ 333375 h 345662"/>
                  <a:gd name="connsiteX21" fmla="*/ 118872 w 176048"/>
                  <a:gd name="connsiteY21" fmla="*/ 345662 h 345662"/>
                  <a:gd name="connsiteX22" fmla="*/ 45720 w 176048"/>
                  <a:gd name="connsiteY22" fmla="*/ 265271 h 345662"/>
                  <a:gd name="connsiteX23" fmla="*/ 45720 w 176048"/>
                  <a:gd name="connsiteY23" fmla="*/ 106108 h 345662"/>
                  <a:gd name="connsiteX24" fmla="*/ 10001 w 176048"/>
                  <a:gd name="connsiteY24" fmla="*/ 106108 h 34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6048" h="345662">
                    <a:moveTo>
                      <a:pt x="10001" y="106108"/>
                    </a:moveTo>
                    <a:cubicBezTo>
                      <a:pt x="2762" y="106108"/>
                      <a:pt x="0" y="103346"/>
                      <a:pt x="0" y="96107"/>
                    </a:cubicBezTo>
                    <a:lnTo>
                      <a:pt x="0" y="82105"/>
                    </a:lnTo>
                    <a:cubicBezTo>
                      <a:pt x="0" y="74867"/>
                      <a:pt x="2762" y="72009"/>
                      <a:pt x="10001" y="72009"/>
                    </a:cubicBezTo>
                    <a:lnTo>
                      <a:pt x="45720" y="72009"/>
                    </a:lnTo>
                    <a:lnTo>
                      <a:pt x="45720" y="10096"/>
                    </a:lnTo>
                    <a:cubicBezTo>
                      <a:pt x="45720" y="2857"/>
                      <a:pt x="48577" y="0"/>
                      <a:pt x="55816" y="0"/>
                    </a:cubicBezTo>
                    <a:lnTo>
                      <a:pt x="79248" y="0"/>
                    </a:lnTo>
                    <a:cubicBezTo>
                      <a:pt x="86487" y="0"/>
                      <a:pt x="89345" y="2762"/>
                      <a:pt x="89345" y="10096"/>
                    </a:cubicBezTo>
                    <a:lnTo>
                      <a:pt x="89345" y="72104"/>
                    </a:lnTo>
                    <a:lnTo>
                      <a:pt x="165259" y="72104"/>
                    </a:lnTo>
                    <a:cubicBezTo>
                      <a:pt x="172498" y="72104"/>
                      <a:pt x="175355" y="74867"/>
                      <a:pt x="175355" y="82201"/>
                    </a:cubicBezTo>
                    <a:lnTo>
                      <a:pt x="175355" y="96202"/>
                    </a:lnTo>
                    <a:cubicBezTo>
                      <a:pt x="175355" y="103442"/>
                      <a:pt x="172593" y="106204"/>
                      <a:pt x="165259" y="106204"/>
                    </a:cubicBezTo>
                    <a:lnTo>
                      <a:pt x="89345" y="106204"/>
                    </a:lnTo>
                    <a:lnTo>
                      <a:pt x="89345" y="263652"/>
                    </a:lnTo>
                    <a:cubicBezTo>
                      <a:pt x="89345" y="293275"/>
                      <a:pt x="98298" y="309467"/>
                      <a:pt x="124492" y="309467"/>
                    </a:cubicBezTo>
                    <a:cubicBezTo>
                      <a:pt x="136779" y="309467"/>
                      <a:pt x="146875" y="306134"/>
                      <a:pt x="156305" y="300514"/>
                    </a:cubicBezTo>
                    <a:cubicBezTo>
                      <a:pt x="162496" y="297180"/>
                      <a:pt x="165830" y="298228"/>
                      <a:pt x="168593" y="304419"/>
                    </a:cubicBezTo>
                    <a:lnTo>
                      <a:pt x="174688" y="318897"/>
                    </a:lnTo>
                    <a:cubicBezTo>
                      <a:pt x="177546" y="325565"/>
                      <a:pt x="175831" y="330041"/>
                      <a:pt x="170212" y="333375"/>
                    </a:cubicBezTo>
                    <a:cubicBezTo>
                      <a:pt x="154591" y="342328"/>
                      <a:pt x="137255" y="345662"/>
                      <a:pt x="118872" y="345662"/>
                    </a:cubicBezTo>
                    <a:cubicBezTo>
                      <a:pt x="72009" y="345662"/>
                      <a:pt x="45720" y="324421"/>
                      <a:pt x="45720" y="265271"/>
                    </a:cubicBezTo>
                    <a:lnTo>
                      <a:pt x="45720" y="106108"/>
                    </a:lnTo>
                    <a:lnTo>
                      <a:pt x="10001" y="106108"/>
                    </a:lnTo>
                    <a:close/>
                  </a:path>
                </a:pathLst>
              </a:custGeom>
              <a:grp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56F832CE-507E-4CC7-BF84-34725E2E8F2D}"/>
                  </a:ext>
                </a:extLst>
              </p:cNvPr>
              <p:cNvSpPr/>
              <p:nvPr/>
            </p:nvSpPr>
            <p:spPr>
              <a:xfrm>
                <a:off x="6691948" y="3167633"/>
                <a:ext cx="216122" cy="400907"/>
              </a:xfrm>
              <a:custGeom>
                <a:avLst/>
                <a:gdLst>
                  <a:gd name="connsiteX0" fmla="*/ 10096 w 216122"/>
                  <a:gd name="connsiteY0" fmla="*/ 400812 h 400907"/>
                  <a:gd name="connsiteX1" fmla="*/ 0 w 216122"/>
                  <a:gd name="connsiteY1" fmla="*/ 390716 h 400907"/>
                  <a:gd name="connsiteX2" fmla="*/ 0 w 216122"/>
                  <a:gd name="connsiteY2" fmla="*/ 10001 h 400907"/>
                  <a:gd name="connsiteX3" fmla="*/ 10096 w 216122"/>
                  <a:gd name="connsiteY3" fmla="*/ 0 h 400907"/>
                  <a:gd name="connsiteX4" fmla="*/ 33528 w 216122"/>
                  <a:gd name="connsiteY4" fmla="*/ 0 h 400907"/>
                  <a:gd name="connsiteX5" fmla="*/ 43624 w 216122"/>
                  <a:gd name="connsiteY5" fmla="*/ 10001 h 400907"/>
                  <a:gd name="connsiteX6" fmla="*/ 43624 w 216122"/>
                  <a:gd name="connsiteY6" fmla="*/ 162401 h 400907"/>
                  <a:gd name="connsiteX7" fmla="*/ 122872 w 216122"/>
                  <a:gd name="connsiteY7" fmla="*/ 127254 h 400907"/>
                  <a:gd name="connsiteX8" fmla="*/ 216122 w 216122"/>
                  <a:gd name="connsiteY8" fmla="*/ 228886 h 400907"/>
                  <a:gd name="connsiteX9" fmla="*/ 216122 w 216122"/>
                  <a:gd name="connsiteY9" fmla="*/ 390811 h 400907"/>
                  <a:gd name="connsiteX10" fmla="*/ 206026 w 216122"/>
                  <a:gd name="connsiteY10" fmla="*/ 400907 h 400907"/>
                  <a:gd name="connsiteX11" fmla="*/ 182594 w 216122"/>
                  <a:gd name="connsiteY11" fmla="*/ 400907 h 400907"/>
                  <a:gd name="connsiteX12" fmla="*/ 172498 w 216122"/>
                  <a:gd name="connsiteY12" fmla="*/ 390811 h 400907"/>
                  <a:gd name="connsiteX13" fmla="*/ 172498 w 216122"/>
                  <a:gd name="connsiteY13" fmla="*/ 232791 h 400907"/>
                  <a:gd name="connsiteX14" fmla="*/ 114395 w 216122"/>
                  <a:gd name="connsiteY14" fmla="*/ 163544 h 400907"/>
                  <a:gd name="connsiteX15" fmla="*/ 43529 w 216122"/>
                  <a:gd name="connsiteY15" fmla="*/ 199263 h 400907"/>
                  <a:gd name="connsiteX16" fmla="*/ 43529 w 216122"/>
                  <a:gd name="connsiteY16" fmla="*/ 390716 h 400907"/>
                  <a:gd name="connsiteX17" fmla="*/ 33432 w 216122"/>
                  <a:gd name="connsiteY17" fmla="*/ 400812 h 400907"/>
                  <a:gd name="connsiteX18" fmla="*/ 10096 w 216122"/>
                  <a:gd name="connsiteY18" fmla="*/ 400812 h 40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6122" h="400907">
                    <a:moveTo>
                      <a:pt x="10096" y="400812"/>
                    </a:moveTo>
                    <a:cubicBezTo>
                      <a:pt x="2857" y="400812"/>
                      <a:pt x="0" y="398050"/>
                      <a:pt x="0" y="390716"/>
                    </a:cubicBezTo>
                    <a:lnTo>
                      <a:pt x="0" y="10001"/>
                    </a:lnTo>
                    <a:cubicBezTo>
                      <a:pt x="0" y="2762"/>
                      <a:pt x="2762" y="0"/>
                      <a:pt x="10096" y="0"/>
                    </a:cubicBezTo>
                    <a:lnTo>
                      <a:pt x="33528" y="0"/>
                    </a:lnTo>
                    <a:cubicBezTo>
                      <a:pt x="40767" y="0"/>
                      <a:pt x="43624" y="2762"/>
                      <a:pt x="43624" y="10001"/>
                    </a:cubicBezTo>
                    <a:lnTo>
                      <a:pt x="43624" y="162401"/>
                    </a:lnTo>
                    <a:cubicBezTo>
                      <a:pt x="59245" y="143923"/>
                      <a:pt x="83248" y="127254"/>
                      <a:pt x="122872" y="127254"/>
                    </a:cubicBezTo>
                    <a:cubicBezTo>
                      <a:pt x="189833" y="127254"/>
                      <a:pt x="216122" y="174689"/>
                      <a:pt x="216122" y="228886"/>
                    </a:cubicBezTo>
                    <a:lnTo>
                      <a:pt x="216122" y="390811"/>
                    </a:lnTo>
                    <a:cubicBezTo>
                      <a:pt x="216122" y="398050"/>
                      <a:pt x="213360" y="400907"/>
                      <a:pt x="206026" y="400907"/>
                    </a:cubicBezTo>
                    <a:lnTo>
                      <a:pt x="182594" y="400907"/>
                    </a:lnTo>
                    <a:cubicBezTo>
                      <a:pt x="175355" y="400907"/>
                      <a:pt x="172498" y="398145"/>
                      <a:pt x="172498" y="390811"/>
                    </a:cubicBezTo>
                    <a:lnTo>
                      <a:pt x="172498" y="232791"/>
                    </a:lnTo>
                    <a:cubicBezTo>
                      <a:pt x="172498" y="201549"/>
                      <a:pt x="161925" y="163544"/>
                      <a:pt x="114395" y="163544"/>
                    </a:cubicBezTo>
                    <a:cubicBezTo>
                      <a:pt x="90964" y="163544"/>
                      <a:pt x="63055" y="172498"/>
                      <a:pt x="43529" y="199263"/>
                    </a:cubicBezTo>
                    <a:lnTo>
                      <a:pt x="43529" y="390716"/>
                    </a:lnTo>
                    <a:cubicBezTo>
                      <a:pt x="43529" y="397955"/>
                      <a:pt x="40767" y="400812"/>
                      <a:pt x="33432" y="400812"/>
                    </a:cubicBezTo>
                    <a:lnTo>
                      <a:pt x="10096" y="400812"/>
                    </a:lnTo>
                    <a:close/>
                  </a:path>
                </a:pathLst>
              </a:custGeom>
              <a:grp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DFAB949C-449E-4BCC-BED0-29A05F381CD3}"/>
                  </a:ext>
                </a:extLst>
              </p:cNvPr>
              <p:cNvSpPr/>
              <p:nvPr/>
            </p:nvSpPr>
            <p:spPr>
              <a:xfrm>
                <a:off x="6973221" y="3294697"/>
                <a:ext cx="213360" cy="279272"/>
              </a:xfrm>
              <a:custGeom>
                <a:avLst/>
                <a:gdLst>
                  <a:gd name="connsiteX0" fmla="*/ 182594 w 213360"/>
                  <a:gd name="connsiteY0" fmla="*/ 273748 h 279272"/>
                  <a:gd name="connsiteX1" fmla="*/ 172498 w 213360"/>
                  <a:gd name="connsiteY1" fmla="*/ 263652 h 279272"/>
                  <a:gd name="connsiteX2" fmla="*/ 172498 w 213360"/>
                  <a:gd name="connsiteY2" fmla="*/ 239649 h 279272"/>
                  <a:gd name="connsiteX3" fmla="*/ 89345 w 213360"/>
                  <a:gd name="connsiteY3" fmla="*/ 279273 h 279272"/>
                  <a:gd name="connsiteX4" fmla="*/ 0 w 213360"/>
                  <a:gd name="connsiteY4" fmla="*/ 198311 h 279272"/>
                  <a:gd name="connsiteX5" fmla="*/ 106585 w 213360"/>
                  <a:gd name="connsiteY5" fmla="*/ 115633 h 279272"/>
                  <a:gd name="connsiteX6" fmla="*/ 169736 w 213360"/>
                  <a:gd name="connsiteY6" fmla="*/ 126206 h 279272"/>
                  <a:gd name="connsiteX7" fmla="*/ 169736 w 213360"/>
                  <a:gd name="connsiteY7" fmla="*/ 103918 h 279272"/>
                  <a:gd name="connsiteX8" fmla="*/ 106585 w 213360"/>
                  <a:gd name="connsiteY8" fmla="*/ 36862 h 279272"/>
                  <a:gd name="connsiteX9" fmla="*/ 36766 w 213360"/>
                  <a:gd name="connsiteY9" fmla="*/ 59246 h 279272"/>
                  <a:gd name="connsiteX10" fmla="*/ 22860 w 213360"/>
                  <a:gd name="connsiteY10" fmla="*/ 56959 h 279272"/>
                  <a:gd name="connsiteX11" fmla="*/ 13907 w 213360"/>
                  <a:gd name="connsiteY11" fmla="*/ 44101 h 279272"/>
                  <a:gd name="connsiteX12" fmla="*/ 16193 w 213360"/>
                  <a:gd name="connsiteY12" fmla="*/ 29623 h 279272"/>
                  <a:gd name="connsiteX13" fmla="*/ 110585 w 213360"/>
                  <a:gd name="connsiteY13" fmla="*/ 0 h 279272"/>
                  <a:gd name="connsiteX14" fmla="*/ 213360 w 213360"/>
                  <a:gd name="connsiteY14" fmla="*/ 97155 h 279272"/>
                  <a:gd name="connsiteX15" fmla="*/ 213360 w 213360"/>
                  <a:gd name="connsiteY15" fmla="*/ 263557 h 279272"/>
                  <a:gd name="connsiteX16" fmla="*/ 203264 w 213360"/>
                  <a:gd name="connsiteY16" fmla="*/ 273653 h 279272"/>
                  <a:gd name="connsiteX17" fmla="*/ 182594 w 213360"/>
                  <a:gd name="connsiteY17" fmla="*/ 273653 h 279272"/>
                  <a:gd name="connsiteX18" fmla="*/ 169736 w 213360"/>
                  <a:gd name="connsiteY18" fmla="*/ 205645 h 279272"/>
                  <a:gd name="connsiteX19" fmla="*/ 169736 w 213360"/>
                  <a:gd name="connsiteY19" fmla="*/ 158210 h 279272"/>
                  <a:gd name="connsiteX20" fmla="*/ 112205 w 213360"/>
                  <a:gd name="connsiteY20" fmla="*/ 149257 h 279272"/>
                  <a:gd name="connsiteX21" fmla="*/ 44101 w 213360"/>
                  <a:gd name="connsiteY21" fmla="*/ 197263 h 279272"/>
                  <a:gd name="connsiteX22" fmla="*/ 96584 w 213360"/>
                  <a:gd name="connsiteY22" fmla="*/ 244126 h 279272"/>
                  <a:gd name="connsiteX23" fmla="*/ 169736 w 213360"/>
                  <a:gd name="connsiteY23" fmla="*/ 205645 h 27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3360" h="279272">
                    <a:moveTo>
                      <a:pt x="182594" y="273748"/>
                    </a:moveTo>
                    <a:cubicBezTo>
                      <a:pt x="175356" y="273748"/>
                      <a:pt x="172498" y="270986"/>
                      <a:pt x="172498" y="263652"/>
                    </a:cubicBezTo>
                    <a:lnTo>
                      <a:pt x="172498" y="239649"/>
                    </a:lnTo>
                    <a:cubicBezTo>
                      <a:pt x="157925" y="258604"/>
                      <a:pt x="134017" y="279273"/>
                      <a:pt x="89345" y="279273"/>
                    </a:cubicBezTo>
                    <a:cubicBezTo>
                      <a:pt x="31242" y="279273"/>
                      <a:pt x="0" y="244697"/>
                      <a:pt x="0" y="198311"/>
                    </a:cubicBezTo>
                    <a:cubicBezTo>
                      <a:pt x="0" y="151448"/>
                      <a:pt x="32957" y="115633"/>
                      <a:pt x="106585" y="115633"/>
                    </a:cubicBezTo>
                    <a:cubicBezTo>
                      <a:pt x="132874" y="115633"/>
                      <a:pt x="155162" y="120110"/>
                      <a:pt x="169736" y="126206"/>
                    </a:cubicBezTo>
                    <a:lnTo>
                      <a:pt x="169736" y="103918"/>
                    </a:lnTo>
                    <a:cubicBezTo>
                      <a:pt x="169736" y="70961"/>
                      <a:pt x="159639" y="36862"/>
                      <a:pt x="106585" y="36862"/>
                    </a:cubicBezTo>
                    <a:cubicBezTo>
                      <a:pt x="82010" y="36862"/>
                      <a:pt x="55816" y="44101"/>
                      <a:pt x="36766" y="59246"/>
                    </a:cubicBezTo>
                    <a:cubicBezTo>
                      <a:pt x="30671" y="63722"/>
                      <a:pt x="27241" y="63151"/>
                      <a:pt x="22860" y="56959"/>
                    </a:cubicBezTo>
                    <a:lnTo>
                      <a:pt x="13907" y="44101"/>
                    </a:lnTo>
                    <a:cubicBezTo>
                      <a:pt x="10573" y="38576"/>
                      <a:pt x="11144" y="33528"/>
                      <a:pt x="16193" y="29623"/>
                    </a:cubicBezTo>
                    <a:cubicBezTo>
                      <a:pt x="39053" y="10668"/>
                      <a:pt x="73152" y="0"/>
                      <a:pt x="110585" y="0"/>
                    </a:cubicBezTo>
                    <a:cubicBezTo>
                      <a:pt x="183166" y="0"/>
                      <a:pt x="213360" y="39624"/>
                      <a:pt x="213360" y="97155"/>
                    </a:cubicBezTo>
                    <a:lnTo>
                      <a:pt x="213360" y="263557"/>
                    </a:lnTo>
                    <a:cubicBezTo>
                      <a:pt x="213360" y="270796"/>
                      <a:pt x="210503" y="273653"/>
                      <a:pt x="203264" y="273653"/>
                    </a:cubicBezTo>
                    <a:lnTo>
                      <a:pt x="182594" y="273653"/>
                    </a:lnTo>
                    <a:close/>
                    <a:moveTo>
                      <a:pt x="169736" y="205645"/>
                    </a:moveTo>
                    <a:lnTo>
                      <a:pt x="169736" y="158210"/>
                    </a:lnTo>
                    <a:cubicBezTo>
                      <a:pt x="155162" y="151543"/>
                      <a:pt x="128968" y="149257"/>
                      <a:pt x="112205" y="149257"/>
                    </a:cubicBezTo>
                    <a:cubicBezTo>
                      <a:pt x="61913" y="149257"/>
                      <a:pt x="44101" y="169354"/>
                      <a:pt x="44101" y="197263"/>
                    </a:cubicBezTo>
                    <a:cubicBezTo>
                      <a:pt x="44101" y="219551"/>
                      <a:pt x="55245" y="244126"/>
                      <a:pt x="96584" y="244126"/>
                    </a:cubicBezTo>
                    <a:cubicBezTo>
                      <a:pt x="124492" y="244221"/>
                      <a:pt x="150781" y="232981"/>
                      <a:pt x="169736" y="205645"/>
                    </a:cubicBezTo>
                    <a:close/>
                  </a:path>
                </a:pathLst>
              </a:custGeom>
              <a:grp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15EBDE6F-C37C-411B-BFDE-8BE73940EB9A}"/>
                  </a:ext>
                </a:extLst>
              </p:cNvPr>
              <p:cNvSpPr/>
              <p:nvPr/>
            </p:nvSpPr>
            <p:spPr>
              <a:xfrm>
                <a:off x="7234491" y="3228403"/>
                <a:ext cx="176049" cy="345662"/>
              </a:xfrm>
              <a:custGeom>
                <a:avLst/>
                <a:gdLst>
                  <a:gd name="connsiteX0" fmla="*/ 10001 w 176049"/>
                  <a:gd name="connsiteY0" fmla="*/ 106108 h 345662"/>
                  <a:gd name="connsiteX1" fmla="*/ 0 w 176049"/>
                  <a:gd name="connsiteY1" fmla="*/ 96107 h 345662"/>
                  <a:gd name="connsiteX2" fmla="*/ 0 w 176049"/>
                  <a:gd name="connsiteY2" fmla="*/ 82105 h 345662"/>
                  <a:gd name="connsiteX3" fmla="*/ 10001 w 176049"/>
                  <a:gd name="connsiteY3" fmla="*/ 72009 h 345662"/>
                  <a:gd name="connsiteX4" fmla="*/ 45720 w 176049"/>
                  <a:gd name="connsiteY4" fmla="*/ 72009 h 345662"/>
                  <a:gd name="connsiteX5" fmla="*/ 45720 w 176049"/>
                  <a:gd name="connsiteY5" fmla="*/ 10096 h 345662"/>
                  <a:gd name="connsiteX6" fmla="*/ 55816 w 176049"/>
                  <a:gd name="connsiteY6" fmla="*/ 0 h 345662"/>
                  <a:gd name="connsiteX7" fmla="*/ 79248 w 176049"/>
                  <a:gd name="connsiteY7" fmla="*/ 0 h 345662"/>
                  <a:gd name="connsiteX8" fmla="*/ 89345 w 176049"/>
                  <a:gd name="connsiteY8" fmla="*/ 10096 h 345662"/>
                  <a:gd name="connsiteX9" fmla="*/ 89345 w 176049"/>
                  <a:gd name="connsiteY9" fmla="*/ 72104 h 345662"/>
                  <a:gd name="connsiteX10" fmla="*/ 165259 w 176049"/>
                  <a:gd name="connsiteY10" fmla="*/ 72104 h 345662"/>
                  <a:gd name="connsiteX11" fmla="*/ 175356 w 176049"/>
                  <a:gd name="connsiteY11" fmla="*/ 82201 h 345662"/>
                  <a:gd name="connsiteX12" fmla="*/ 175356 w 176049"/>
                  <a:gd name="connsiteY12" fmla="*/ 96202 h 345662"/>
                  <a:gd name="connsiteX13" fmla="*/ 165259 w 176049"/>
                  <a:gd name="connsiteY13" fmla="*/ 106204 h 345662"/>
                  <a:gd name="connsiteX14" fmla="*/ 89345 w 176049"/>
                  <a:gd name="connsiteY14" fmla="*/ 106204 h 345662"/>
                  <a:gd name="connsiteX15" fmla="*/ 89345 w 176049"/>
                  <a:gd name="connsiteY15" fmla="*/ 263652 h 345662"/>
                  <a:gd name="connsiteX16" fmla="*/ 124492 w 176049"/>
                  <a:gd name="connsiteY16" fmla="*/ 309467 h 345662"/>
                  <a:gd name="connsiteX17" fmla="*/ 156306 w 176049"/>
                  <a:gd name="connsiteY17" fmla="*/ 300514 h 345662"/>
                  <a:gd name="connsiteX18" fmla="*/ 168593 w 176049"/>
                  <a:gd name="connsiteY18" fmla="*/ 304419 h 345662"/>
                  <a:gd name="connsiteX19" fmla="*/ 174689 w 176049"/>
                  <a:gd name="connsiteY19" fmla="*/ 318897 h 345662"/>
                  <a:gd name="connsiteX20" fmla="*/ 170212 w 176049"/>
                  <a:gd name="connsiteY20" fmla="*/ 333375 h 345662"/>
                  <a:gd name="connsiteX21" fmla="*/ 118872 w 176049"/>
                  <a:gd name="connsiteY21" fmla="*/ 345662 h 345662"/>
                  <a:gd name="connsiteX22" fmla="*/ 45720 w 176049"/>
                  <a:gd name="connsiteY22" fmla="*/ 265271 h 345662"/>
                  <a:gd name="connsiteX23" fmla="*/ 45720 w 176049"/>
                  <a:gd name="connsiteY23" fmla="*/ 106108 h 345662"/>
                  <a:gd name="connsiteX24" fmla="*/ 10001 w 176049"/>
                  <a:gd name="connsiteY24" fmla="*/ 106108 h 34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6049" h="345662">
                    <a:moveTo>
                      <a:pt x="10001" y="106108"/>
                    </a:moveTo>
                    <a:cubicBezTo>
                      <a:pt x="2763" y="106108"/>
                      <a:pt x="0" y="103346"/>
                      <a:pt x="0" y="96107"/>
                    </a:cubicBezTo>
                    <a:lnTo>
                      <a:pt x="0" y="82105"/>
                    </a:lnTo>
                    <a:cubicBezTo>
                      <a:pt x="0" y="74867"/>
                      <a:pt x="2763" y="72009"/>
                      <a:pt x="10001" y="72009"/>
                    </a:cubicBezTo>
                    <a:lnTo>
                      <a:pt x="45720" y="72009"/>
                    </a:lnTo>
                    <a:lnTo>
                      <a:pt x="45720" y="10096"/>
                    </a:lnTo>
                    <a:cubicBezTo>
                      <a:pt x="45720" y="2857"/>
                      <a:pt x="48578" y="0"/>
                      <a:pt x="55816" y="0"/>
                    </a:cubicBezTo>
                    <a:lnTo>
                      <a:pt x="79248" y="0"/>
                    </a:lnTo>
                    <a:cubicBezTo>
                      <a:pt x="86487" y="0"/>
                      <a:pt x="89345" y="2762"/>
                      <a:pt x="89345" y="10096"/>
                    </a:cubicBezTo>
                    <a:lnTo>
                      <a:pt x="89345" y="72104"/>
                    </a:lnTo>
                    <a:lnTo>
                      <a:pt x="165259" y="72104"/>
                    </a:lnTo>
                    <a:cubicBezTo>
                      <a:pt x="172498" y="72104"/>
                      <a:pt x="175356" y="74867"/>
                      <a:pt x="175356" y="82201"/>
                    </a:cubicBezTo>
                    <a:lnTo>
                      <a:pt x="175356" y="96202"/>
                    </a:lnTo>
                    <a:cubicBezTo>
                      <a:pt x="175356" y="103442"/>
                      <a:pt x="172593" y="106204"/>
                      <a:pt x="165259" y="106204"/>
                    </a:cubicBezTo>
                    <a:lnTo>
                      <a:pt x="89345" y="106204"/>
                    </a:lnTo>
                    <a:lnTo>
                      <a:pt x="89345" y="263652"/>
                    </a:lnTo>
                    <a:cubicBezTo>
                      <a:pt x="89345" y="293275"/>
                      <a:pt x="98298" y="309467"/>
                      <a:pt x="124492" y="309467"/>
                    </a:cubicBezTo>
                    <a:cubicBezTo>
                      <a:pt x="136779" y="309467"/>
                      <a:pt x="146876" y="306134"/>
                      <a:pt x="156306" y="300514"/>
                    </a:cubicBezTo>
                    <a:cubicBezTo>
                      <a:pt x="162496" y="297180"/>
                      <a:pt x="165831" y="298228"/>
                      <a:pt x="168593" y="304419"/>
                    </a:cubicBezTo>
                    <a:lnTo>
                      <a:pt x="174689" y="318897"/>
                    </a:lnTo>
                    <a:cubicBezTo>
                      <a:pt x="177546" y="325565"/>
                      <a:pt x="175832" y="330041"/>
                      <a:pt x="170212" y="333375"/>
                    </a:cubicBezTo>
                    <a:cubicBezTo>
                      <a:pt x="154591" y="342328"/>
                      <a:pt x="137256" y="345662"/>
                      <a:pt x="118872" y="345662"/>
                    </a:cubicBezTo>
                    <a:cubicBezTo>
                      <a:pt x="72009" y="345662"/>
                      <a:pt x="45720" y="324421"/>
                      <a:pt x="45720" y="265271"/>
                    </a:cubicBezTo>
                    <a:lnTo>
                      <a:pt x="45720" y="106108"/>
                    </a:lnTo>
                    <a:lnTo>
                      <a:pt x="10001" y="106108"/>
                    </a:lnTo>
                    <a:close/>
                  </a:path>
                </a:pathLst>
              </a:custGeom>
              <a:grp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F6ADEF3A-645D-40A0-B5E5-6A1256D696DB}"/>
                  </a:ext>
                </a:extLst>
              </p:cNvPr>
              <p:cNvSpPr/>
              <p:nvPr/>
            </p:nvSpPr>
            <p:spPr>
              <a:xfrm>
                <a:off x="7552376" y="3300412"/>
                <a:ext cx="384644" cy="268033"/>
              </a:xfrm>
              <a:custGeom>
                <a:avLst/>
                <a:gdLst>
                  <a:gd name="connsiteX0" fmla="*/ 93976 w 384644"/>
                  <a:gd name="connsiteY0" fmla="*/ 268034 h 268033"/>
                  <a:gd name="connsiteX1" fmla="*/ 79499 w 384644"/>
                  <a:gd name="connsiteY1" fmla="*/ 259080 h 268033"/>
                  <a:gd name="connsiteX2" fmla="*/ 251 w 384644"/>
                  <a:gd name="connsiteY2" fmla="*/ 10096 h 268033"/>
                  <a:gd name="connsiteX3" fmla="*/ 8633 w 384644"/>
                  <a:gd name="connsiteY3" fmla="*/ 0 h 268033"/>
                  <a:gd name="connsiteX4" fmla="*/ 32635 w 384644"/>
                  <a:gd name="connsiteY4" fmla="*/ 0 h 268033"/>
                  <a:gd name="connsiteX5" fmla="*/ 44351 w 384644"/>
                  <a:gd name="connsiteY5" fmla="*/ 10096 h 268033"/>
                  <a:gd name="connsiteX6" fmla="*/ 105788 w 384644"/>
                  <a:gd name="connsiteY6" fmla="*/ 224504 h 268033"/>
                  <a:gd name="connsiteX7" fmla="*/ 171129 w 384644"/>
                  <a:gd name="connsiteY7" fmla="*/ 10096 h 268033"/>
                  <a:gd name="connsiteX8" fmla="*/ 182845 w 384644"/>
                  <a:gd name="connsiteY8" fmla="*/ 0 h 268033"/>
                  <a:gd name="connsiteX9" fmla="*/ 201799 w 384644"/>
                  <a:gd name="connsiteY9" fmla="*/ 0 h 268033"/>
                  <a:gd name="connsiteX10" fmla="*/ 213515 w 384644"/>
                  <a:gd name="connsiteY10" fmla="*/ 10096 h 268033"/>
                  <a:gd name="connsiteX11" fmla="*/ 279428 w 384644"/>
                  <a:gd name="connsiteY11" fmla="*/ 224504 h 268033"/>
                  <a:gd name="connsiteX12" fmla="*/ 340865 w 384644"/>
                  <a:gd name="connsiteY12" fmla="*/ 10096 h 268033"/>
                  <a:gd name="connsiteX13" fmla="*/ 352580 w 384644"/>
                  <a:gd name="connsiteY13" fmla="*/ 0 h 268033"/>
                  <a:gd name="connsiteX14" fmla="*/ 376012 w 384644"/>
                  <a:gd name="connsiteY14" fmla="*/ 0 h 268033"/>
                  <a:gd name="connsiteX15" fmla="*/ 384394 w 384644"/>
                  <a:gd name="connsiteY15" fmla="*/ 10096 h 268033"/>
                  <a:gd name="connsiteX16" fmla="*/ 305622 w 384644"/>
                  <a:gd name="connsiteY16" fmla="*/ 259080 h 268033"/>
                  <a:gd name="connsiteX17" fmla="*/ 291144 w 384644"/>
                  <a:gd name="connsiteY17" fmla="*/ 268034 h 268033"/>
                  <a:gd name="connsiteX18" fmla="*/ 269237 w 384644"/>
                  <a:gd name="connsiteY18" fmla="*/ 268034 h 268033"/>
                  <a:gd name="connsiteX19" fmla="*/ 255235 w 384644"/>
                  <a:gd name="connsiteY19" fmla="*/ 259080 h 268033"/>
                  <a:gd name="connsiteX20" fmla="*/ 192084 w 384644"/>
                  <a:gd name="connsiteY20" fmla="*/ 65913 h 268033"/>
                  <a:gd name="connsiteX21" fmla="*/ 129600 w 384644"/>
                  <a:gd name="connsiteY21" fmla="*/ 258509 h 268033"/>
                  <a:gd name="connsiteX22" fmla="*/ 115694 w 384644"/>
                  <a:gd name="connsiteY22" fmla="*/ 268034 h 268033"/>
                  <a:gd name="connsiteX23" fmla="*/ 93976 w 384644"/>
                  <a:gd name="connsiteY23" fmla="*/ 268034 h 26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4644" h="268033">
                    <a:moveTo>
                      <a:pt x="93976" y="268034"/>
                    </a:moveTo>
                    <a:cubicBezTo>
                      <a:pt x="86738" y="268034"/>
                      <a:pt x="82832" y="265271"/>
                      <a:pt x="79499" y="259080"/>
                    </a:cubicBezTo>
                    <a:cubicBezTo>
                      <a:pt x="51019" y="197644"/>
                      <a:pt x="16443" y="96583"/>
                      <a:pt x="251" y="10096"/>
                    </a:cubicBezTo>
                    <a:cubicBezTo>
                      <a:pt x="-892" y="3334"/>
                      <a:pt x="1870" y="0"/>
                      <a:pt x="8633" y="0"/>
                    </a:cubicBezTo>
                    <a:lnTo>
                      <a:pt x="32635" y="0"/>
                    </a:lnTo>
                    <a:cubicBezTo>
                      <a:pt x="39874" y="0"/>
                      <a:pt x="43304" y="2762"/>
                      <a:pt x="44351" y="10096"/>
                    </a:cubicBezTo>
                    <a:cubicBezTo>
                      <a:pt x="57210" y="82677"/>
                      <a:pt x="82832" y="169736"/>
                      <a:pt x="105788" y="224504"/>
                    </a:cubicBezTo>
                    <a:cubicBezTo>
                      <a:pt x="130933" y="169831"/>
                      <a:pt x="158270" y="82677"/>
                      <a:pt x="171129" y="10096"/>
                    </a:cubicBezTo>
                    <a:cubicBezTo>
                      <a:pt x="172272" y="2858"/>
                      <a:pt x="175606" y="0"/>
                      <a:pt x="182845" y="0"/>
                    </a:cubicBezTo>
                    <a:lnTo>
                      <a:pt x="201799" y="0"/>
                    </a:lnTo>
                    <a:cubicBezTo>
                      <a:pt x="209038" y="0"/>
                      <a:pt x="212373" y="2762"/>
                      <a:pt x="213515" y="10096"/>
                    </a:cubicBezTo>
                    <a:cubicBezTo>
                      <a:pt x="226945" y="82677"/>
                      <a:pt x="254282" y="169736"/>
                      <a:pt x="279428" y="224504"/>
                    </a:cubicBezTo>
                    <a:cubicBezTo>
                      <a:pt x="302288" y="169831"/>
                      <a:pt x="328006" y="82677"/>
                      <a:pt x="340865" y="10096"/>
                    </a:cubicBezTo>
                    <a:cubicBezTo>
                      <a:pt x="342008" y="2858"/>
                      <a:pt x="345341" y="0"/>
                      <a:pt x="352580" y="0"/>
                    </a:cubicBezTo>
                    <a:lnTo>
                      <a:pt x="376012" y="0"/>
                    </a:lnTo>
                    <a:cubicBezTo>
                      <a:pt x="382774" y="0"/>
                      <a:pt x="385537" y="3334"/>
                      <a:pt x="384394" y="10096"/>
                    </a:cubicBezTo>
                    <a:cubicBezTo>
                      <a:pt x="368773" y="96583"/>
                      <a:pt x="334197" y="197072"/>
                      <a:pt x="305622" y="259080"/>
                    </a:cubicBezTo>
                    <a:cubicBezTo>
                      <a:pt x="302288" y="265271"/>
                      <a:pt x="298383" y="268034"/>
                      <a:pt x="291144" y="268034"/>
                    </a:cubicBezTo>
                    <a:lnTo>
                      <a:pt x="269237" y="268034"/>
                    </a:lnTo>
                    <a:cubicBezTo>
                      <a:pt x="261997" y="268034"/>
                      <a:pt x="258092" y="265271"/>
                      <a:pt x="255235" y="259080"/>
                    </a:cubicBezTo>
                    <a:cubicBezTo>
                      <a:pt x="223421" y="184880"/>
                      <a:pt x="203324" y="124015"/>
                      <a:pt x="192084" y="65913"/>
                    </a:cubicBezTo>
                    <a:cubicBezTo>
                      <a:pt x="181511" y="124015"/>
                      <a:pt x="160842" y="184880"/>
                      <a:pt x="129600" y="258509"/>
                    </a:cubicBezTo>
                    <a:cubicBezTo>
                      <a:pt x="126838" y="265271"/>
                      <a:pt x="122933" y="268034"/>
                      <a:pt x="115694" y="268034"/>
                    </a:cubicBezTo>
                    <a:lnTo>
                      <a:pt x="93976" y="268034"/>
                    </a:lnTo>
                    <a:close/>
                  </a:path>
                </a:pathLst>
              </a:custGeom>
              <a:grp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E1B18D2C-027D-43CD-BCE7-364DE013B660}"/>
                  </a:ext>
                </a:extLst>
              </p:cNvPr>
              <p:cNvSpPr/>
              <p:nvPr/>
            </p:nvSpPr>
            <p:spPr>
              <a:xfrm>
                <a:off x="7972298" y="3294887"/>
                <a:ext cx="246697" cy="279177"/>
              </a:xfrm>
              <a:custGeom>
                <a:avLst/>
                <a:gdLst>
                  <a:gd name="connsiteX0" fmla="*/ 123349 w 246697"/>
                  <a:gd name="connsiteY0" fmla="*/ 279178 h 279177"/>
                  <a:gd name="connsiteX1" fmla="*/ 0 w 246697"/>
                  <a:gd name="connsiteY1" fmla="*/ 139637 h 279177"/>
                  <a:gd name="connsiteX2" fmla="*/ 123349 w 246697"/>
                  <a:gd name="connsiteY2" fmla="*/ 0 h 279177"/>
                  <a:gd name="connsiteX3" fmla="*/ 246697 w 246697"/>
                  <a:gd name="connsiteY3" fmla="*/ 139637 h 279177"/>
                  <a:gd name="connsiteX4" fmla="*/ 123349 w 246697"/>
                  <a:gd name="connsiteY4" fmla="*/ 279178 h 279177"/>
                  <a:gd name="connsiteX5" fmla="*/ 123349 w 246697"/>
                  <a:gd name="connsiteY5" fmla="*/ 244507 h 279177"/>
                  <a:gd name="connsiteX6" fmla="*/ 201453 w 246697"/>
                  <a:gd name="connsiteY6" fmla="*/ 139541 h 279177"/>
                  <a:gd name="connsiteX7" fmla="*/ 123349 w 246697"/>
                  <a:gd name="connsiteY7" fmla="*/ 34576 h 279177"/>
                  <a:gd name="connsiteX8" fmla="*/ 45244 w 246697"/>
                  <a:gd name="connsiteY8" fmla="*/ 139541 h 279177"/>
                  <a:gd name="connsiteX9" fmla="*/ 123349 w 246697"/>
                  <a:gd name="connsiteY9" fmla="*/ 244507 h 27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7" h="279177">
                    <a:moveTo>
                      <a:pt x="123349" y="279178"/>
                    </a:moveTo>
                    <a:cubicBezTo>
                      <a:pt x="35719" y="279178"/>
                      <a:pt x="0" y="211646"/>
                      <a:pt x="0" y="139637"/>
                    </a:cubicBezTo>
                    <a:cubicBezTo>
                      <a:pt x="0" y="67627"/>
                      <a:pt x="37433" y="0"/>
                      <a:pt x="123349" y="0"/>
                    </a:cubicBezTo>
                    <a:cubicBezTo>
                      <a:pt x="210978" y="0"/>
                      <a:pt x="246697" y="67532"/>
                      <a:pt x="246697" y="139637"/>
                    </a:cubicBezTo>
                    <a:cubicBezTo>
                      <a:pt x="246697" y="211550"/>
                      <a:pt x="209264" y="279178"/>
                      <a:pt x="123349" y="279178"/>
                    </a:cubicBezTo>
                    <a:close/>
                    <a:moveTo>
                      <a:pt x="123349" y="244507"/>
                    </a:moveTo>
                    <a:cubicBezTo>
                      <a:pt x="179165" y="244507"/>
                      <a:pt x="201453" y="194786"/>
                      <a:pt x="201453" y="139541"/>
                    </a:cubicBezTo>
                    <a:cubicBezTo>
                      <a:pt x="201453" y="84296"/>
                      <a:pt x="179165" y="34576"/>
                      <a:pt x="123349" y="34576"/>
                    </a:cubicBezTo>
                    <a:cubicBezTo>
                      <a:pt x="67532" y="34576"/>
                      <a:pt x="45244" y="84296"/>
                      <a:pt x="45244" y="139541"/>
                    </a:cubicBezTo>
                    <a:cubicBezTo>
                      <a:pt x="45148" y="194881"/>
                      <a:pt x="67532" y="244507"/>
                      <a:pt x="123349" y="244507"/>
                    </a:cubicBezTo>
                    <a:close/>
                  </a:path>
                </a:pathLst>
              </a:custGeom>
              <a:grp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9AE093AA-9D27-4859-9C5B-E400E89C4BB1}"/>
                  </a:ext>
                </a:extLst>
              </p:cNvPr>
              <p:cNvSpPr/>
              <p:nvPr/>
            </p:nvSpPr>
            <p:spPr>
              <a:xfrm>
                <a:off x="8283670" y="3294887"/>
                <a:ext cx="147902" cy="273653"/>
              </a:xfrm>
              <a:custGeom>
                <a:avLst/>
                <a:gdLst>
                  <a:gd name="connsiteX0" fmla="*/ 10096 w 147902"/>
                  <a:gd name="connsiteY0" fmla="*/ 273558 h 273653"/>
                  <a:gd name="connsiteX1" fmla="*/ 0 w 147902"/>
                  <a:gd name="connsiteY1" fmla="*/ 263462 h 273653"/>
                  <a:gd name="connsiteX2" fmla="*/ 0 w 147902"/>
                  <a:gd name="connsiteY2" fmla="*/ 15621 h 273653"/>
                  <a:gd name="connsiteX3" fmla="*/ 10096 w 147902"/>
                  <a:gd name="connsiteY3" fmla="*/ 5525 h 273653"/>
                  <a:gd name="connsiteX4" fmla="*/ 30766 w 147902"/>
                  <a:gd name="connsiteY4" fmla="*/ 5525 h 273653"/>
                  <a:gd name="connsiteX5" fmla="*/ 40862 w 147902"/>
                  <a:gd name="connsiteY5" fmla="*/ 15621 h 273653"/>
                  <a:gd name="connsiteX6" fmla="*/ 40862 w 147902"/>
                  <a:gd name="connsiteY6" fmla="*/ 40767 h 273653"/>
                  <a:gd name="connsiteX7" fmla="*/ 116777 w 147902"/>
                  <a:gd name="connsiteY7" fmla="*/ 0 h 273653"/>
                  <a:gd name="connsiteX8" fmla="*/ 140208 w 147902"/>
                  <a:gd name="connsiteY8" fmla="*/ 2858 h 273653"/>
                  <a:gd name="connsiteX9" fmla="*/ 147447 w 147902"/>
                  <a:gd name="connsiteY9" fmla="*/ 15145 h 273653"/>
                  <a:gd name="connsiteX10" fmla="*/ 142970 w 147902"/>
                  <a:gd name="connsiteY10" fmla="*/ 35814 h 273653"/>
                  <a:gd name="connsiteX11" fmla="*/ 131254 w 147902"/>
                  <a:gd name="connsiteY11" fmla="*/ 43053 h 273653"/>
                  <a:gd name="connsiteX12" fmla="*/ 107823 w 147902"/>
                  <a:gd name="connsiteY12" fmla="*/ 39719 h 273653"/>
                  <a:gd name="connsiteX13" fmla="*/ 43625 w 147902"/>
                  <a:gd name="connsiteY13" fmla="*/ 72104 h 273653"/>
                  <a:gd name="connsiteX14" fmla="*/ 43625 w 147902"/>
                  <a:gd name="connsiteY14" fmla="*/ 263557 h 273653"/>
                  <a:gd name="connsiteX15" fmla="*/ 33528 w 147902"/>
                  <a:gd name="connsiteY15" fmla="*/ 273653 h 273653"/>
                  <a:gd name="connsiteX16" fmla="*/ 10096 w 147902"/>
                  <a:gd name="connsiteY16" fmla="*/ 273653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902" h="273653">
                    <a:moveTo>
                      <a:pt x="10096" y="273558"/>
                    </a:moveTo>
                    <a:cubicBezTo>
                      <a:pt x="2857" y="273558"/>
                      <a:pt x="0" y="270796"/>
                      <a:pt x="0" y="263462"/>
                    </a:cubicBezTo>
                    <a:lnTo>
                      <a:pt x="0" y="15621"/>
                    </a:lnTo>
                    <a:cubicBezTo>
                      <a:pt x="0" y="8382"/>
                      <a:pt x="2762" y="5525"/>
                      <a:pt x="10096" y="5525"/>
                    </a:cubicBezTo>
                    <a:lnTo>
                      <a:pt x="30766" y="5525"/>
                    </a:lnTo>
                    <a:cubicBezTo>
                      <a:pt x="38005" y="5525"/>
                      <a:pt x="40862" y="8287"/>
                      <a:pt x="40862" y="15621"/>
                    </a:cubicBezTo>
                    <a:lnTo>
                      <a:pt x="40862" y="40767"/>
                    </a:lnTo>
                    <a:cubicBezTo>
                      <a:pt x="55912" y="21241"/>
                      <a:pt x="77724" y="0"/>
                      <a:pt x="116777" y="0"/>
                    </a:cubicBezTo>
                    <a:cubicBezTo>
                      <a:pt x="124016" y="0"/>
                      <a:pt x="132397" y="572"/>
                      <a:pt x="140208" y="2858"/>
                    </a:cubicBezTo>
                    <a:cubicBezTo>
                      <a:pt x="146304" y="4477"/>
                      <a:pt x="149066" y="8954"/>
                      <a:pt x="147447" y="15145"/>
                    </a:cubicBezTo>
                    <a:lnTo>
                      <a:pt x="142970" y="35814"/>
                    </a:lnTo>
                    <a:cubicBezTo>
                      <a:pt x="141256" y="43053"/>
                      <a:pt x="138493" y="44768"/>
                      <a:pt x="131254" y="43053"/>
                    </a:cubicBezTo>
                    <a:cubicBezTo>
                      <a:pt x="123444" y="40767"/>
                      <a:pt x="115634" y="39719"/>
                      <a:pt x="107823" y="39719"/>
                    </a:cubicBezTo>
                    <a:cubicBezTo>
                      <a:pt x="86582" y="39719"/>
                      <a:pt x="60960" y="48101"/>
                      <a:pt x="43625" y="72104"/>
                    </a:cubicBezTo>
                    <a:lnTo>
                      <a:pt x="43625" y="263557"/>
                    </a:lnTo>
                    <a:cubicBezTo>
                      <a:pt x="43625" y="270796"/>
                      <a:pt x="40862" y="273653"/>
                      <a:pt x="33528" y="273653"/>
                    </a:cubicBezTo>
                    <a:lnTo>
                      <a:pt x="10096" y="273653"/>
                    </a:lnTo>
                    <a:close/>
                  </a:path>
                </a:pathLst>
              </a:custGeom>
              <a:grp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D27BC2D8-FD7D-4015-8240-C7260393327A}"/>
                  </a:ext>
                </a:extLst>
              </p:cNvPr>
              <p:cNvSpPr/>
              <p:nvPr/>
            </p:nvSpPr>
            <p:spPr>
              <a:xfrm>
                <a:off x="8478361" y="3167633"/>
                <a:ext cx="214021" cy="400907"/>
              </a:xfrm>
              <a:custGeom>
                <a:avLst/>
                <a:gdLst>
                  <a:gd name="connsiteX0" fmla="*/ 180404 w 214021"/>
                  <a:gd name="connsiteY0" fmla="*/ 400812 h 400907"/>
                  <a:gd name="connsiteX1" fmla="*/ 165925 w 214021"/>
                  <a:gd name="connsiteY1" fmla="*/ 391859 h 400907"/>
                  <a:gd name="connsiteX2" fmla="*/ 76581 w 214021"/>
                  <a:gd name="connsiteY2" fmla="*/ 271844 h 400907"/>
                  <a:gd name="connsiteX3" fmla="*/ 43625 w 214021"/>
                  <a:gd name="connsiteY3" fmla="*/ 295275 h 400907"/>
                  <a:gd name="connsiteX4" fmla="*/ 43625 w 214021"/>
                  <a:gd name="connsiteY4" fmla="*/ 390716 h 400907"/>
                  <a:gd name="connsiteX5" fmla="*/ 33528 w 214021"/>
                  <a:gd name="connsiteY5" fmla="*/ 400812 h 400907"/>
                  <a:gd name="connsiteX6" fmla="*/ 10096 w 214021"/>
                  <a:gd name="connsiteY6" fmla="*/ 400812 h 400907"/>
                  <a:gd name="connsiteX7" fmla="*/ 0 w 214021"/>
                  <a:gd name="connsiteY7" fmla="*/ 390716 h 400907"/>
                  <a:gd name="connsiteX8" fmla="*/ 0 w 214021"/>
                  <a:gd name="connsiteY8" fmla="*/ 10001 h 400907"/>
                  <a:gd name="connsiteX9" fmla="*/ 10096 w 214021"/>
                  <a:gd name="connsiteY9" fmla="*/ 0 h 400907"/>
                  <a:gd name="connsiteX10" fmla="*/ 33528 w 214021"/>
                  <a:gd name="connsiteY10" fmla="*/ 0 h 400907"/>
                  <a:gd name="connsiteX11" fmla="*/ 43625 w 214021"/>
                  <a:gd name="connsiteY11" fmla="*/ 10001 h 400907"/>
                  <a:gd name="connsiteX12" fmla="*/ 43625 w 214021"/>
                  <a:gd name="connsiteY12" fmla="*/ 253460 h 400907"/>
                  <a:gd name="connsiteX13" fmla="*/ 151352 w 214021"/>
                  <a:gd name="connsiteY13" fmla="*/ 141256 h 400907"/>
                  <a:gd name="connsiteX14" fmla="*/ 167544 w 214021"/>
                  <a:gd name="connsiteY14" fmla="*/ 132874 h 400907"/>
                  <a:gd name="connsiteX15" fmla="*/ 194881 w 214021"/>
                  <a:gd name="connsiteY15" fmla="*/ 132874 h 400907"/>
                  <a:gd name="connsiteX16" fmla="*/ 199358 w 214021"/>
                  <a:gd name="connsiteY16" fmla="*/ 141256 h 400907"/>
                  <a:gd name="connsiteX17" fmla="*/ 105537 w 214021"/>
                  <a:gd name="connsiteY17" fmla="*/ 248412 h 400907"/>
                  <a:gd name="connsiteX18" fmla="*/ 212693 w 214021"/>
                  <a:gd name="connsiteY18" fmla="*/ 391954 h 400907"/>
                  <a:gd name="connsiteX19" fmla="*/ 207169 w 214021"/>
                  <a:gd name="connsiteY19" fmla="*/ 400907 h 400907"/>
                  <a:gd name="connsiteX20" fmla="*/ 180404 w 214021"/>
                  <a:gd name="connsiteY20" fmla="*/ 400907 h 40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021" h="400907">
                    <a:moveTo>
                      <a:pt x="180404" y="400812"/>
                    </a:moveTo>
                    <a:cubicBezTo>
                      <a:pt x="173164" y="400812"/>
                      <a:pt x="169259" y="398526"/>
                      <a:pt x="165925" y="391859"/>
                    </a:cubicBezTo>
                    <a:cubicBezTo>
                      <a:pt x="144685" y="352806"/>
                      <a:pt x="111728" y="305276"/>
                      <a:pt x="76581" y="271844"/>
                    </a:cubicBezTo>
                    <a:cubicBezTo>
                      <a:pt x="65913" y="280226"/>
                      <a:pt x="54769" y="288036"/>
                      <a:pt x="43625" y="295275"/>
                    </a:cubicBezTo>
                    <a:lnTo>
                      <a:pt x="43625" y="390716"/>
                    </a:lnTo>
                    <a:cubicBezTo>
                      <a:pt x="43625" y="397955"/>
                      <a:pt x="40862" y="400812"/>
                      <a:pt x="33528" y="400812"/>
                    </a:cubicBezTo>
                    <a:lnTo>
                      <a:pt x="10096" y="400812"/>
                    </a:lnTo>
                    <a:cubicBezTo>
                      <a:pt x="2857" y="400812"/>
                      <a:pt x="0" y="398050"/>
                      <a:pt x="0" y="390716"/>
                    </a:cubicBezTo>
                    <a:lnTo>
                      <a:pt x="0" y="10001"/>
                    </a:lnTo>
                    <a:cubicBezTo>
                      <a:pt x="0" y="2762"/>
                      <a:pt x="2762" y="0"/>
                      <a:pt x="10096" y="0"/>
                    </a:cubicBezTo>
                    <a:lnTo>
                      <a:pt x="33528" y="0"/>
                    </a:lnTo>
                    <a:cubicBezTo>
                      <a:pt x="40767" y="0"/>
                      <a:pt x="43625" y="2762"/>
                      <a:pt x="43625" y="10001"/>
                    </a:cubicBezTo>
                    <a:lnTo>
                      <a:pt x="43625" y="253460"/>
                    </a:lnTo>
                    <a:cubicBezTo>
                      <a:pt x="84391" y="224409"/>
                      <a:pt x="127349" y="176975"/>
                      <a:pt x="151352" y="141256"/>
                    </a:cubicBezTo>
                    <a:cubicBezTo>
                      <a:pt x="155829" y="135065"/>
                      <a:pt x="159734" y="132874"/>
                      <a:pt x="167544" y="132874"/>
                    </a:cubicBezTo>
                    <a:lnTo>
                      <a:pt x="194881" y="132874"/>
                    </a:lnTo>
                    <a:cubicBezTo>
                      <a:pt x="201073" y="132874"/>
                      <a:pt x="202692" y="136208"/>
                      <a:pt x="199358" y="141256"/>
                    </a:cubicBezTo>
                    <a:cubicBezTo>
                      <a:pt x="175355" y="178118"/>
                      <a:pt x="142399" y="215456"/>
                      <a:pt x="105537" y="248412"/>
                    </a:cubicBezTo>
                    <a:cubicBezTo>
                      <a:pt x="146875" y="286893"/>
                      <a:pt x="190405" y="344996"/>
                      <a:pt x="212693" y="391954"/>
                    </a:cubicBezTo>
                    <a:cubicBezTo>
                      <a:pt x="215551" y="397478"/>
                      <a:pt x="213836" y="400907"/>
                      <a:pt x="207169" y="400907"/>
                    </a:cubicBezTo>
                    <a:lnTo>
                      <a:pt x="180404" y="400907"/>
                    </a:lnTo>
                    <a:close/>
                  </a:path>
                </a:pathLst>
              </a:custGeom>
              <a:grp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2C18D451-3D41-4E25-9271-105671494D81}"/>
                  </a:ext>
                </a:extLst>
              </p:cNvPr>
              <p:cNvSpPr/>
              <p:nvPr/>
            </p:nvSpPr>
            <p:spPr>
              <a:xfrm>
                <a:off x="8725417" y="3294792"/>
                <a:ext cx="198427" cy="279272"/>
              </a:xfrm>
              <a:custGeom>
                <a:avLst/>
                <a:gdLst>
                  <a:gd name="connsiteX0" fmla="*/ 96320 w 198427"/>
                  <a:gd name="connsiteY0" fmla="*/ 279273 h 279272"/>
                  <a:gd name="connsiteX1" fmla="*/ 4213 w 198427"/>
                  <a:gd name="connsiteY1" fmla="*/ 250222 h 279272"/>
                  <a:gd name="connsiteX2" fmla="*/ 2594 w 198427"/>
                  <a:gd name="connsiteY2" fmla="*/ 236220 h 279272"/>
                  <a:gd name="connsiteX3" fmla="*/ 13167 w 198427"/>
                  <a:gd name="connsiteY3" fmla="*/ 222218 h 279272"/>
                  <a:gd name="connsiteX4" fmla="*/ 27168 w 198427"/>
                  <a:gd name="connsiteY4" fmla="*/ 220027 h 279272"/>
                  <a:gd name="connsiteX5" fmla="*/ 96987 w 198427"/>
                  <a:gd name="connsiteY5" fmla="*/ 243459 h 279272"/>
                  <a:gd name="connsiteX6" fmla="*/ 154994 w 198427"/>
                  <a:gd name="connsiteY6" fmla="*/ 203263 h 279272"/>
                  <a:gd name="connsiteX7" fmla="*/ 94129 w 198427"/>
                  <a:gd name="connsiteY7" fmla="*/ 156877 h 279272"/>
                  <a:gd name="connsiteX8" fmla="*/ 3070 w 198427"/>
                  <a:gd name="connsiteY8" fmla="*/ 78200 h 279272"/>
                  <a:gd name="connsiteX9" fmla="*/ 104702 w 198427"/>
                  <a:gd name="connsiteY9" fmla="*/ 0 h 279272"/>
                  <a:gd name="connsiteX10" fmla="*/ 187379 w 198427"/>
                  <a:gd name="connsiteY10" fmla="*/ 22384 h 279272"/>
                  <a:gd name="connsiteX11" fmla="*/ 190141 w 198427"/>
                  <a:gd name="connsiteY11" fmla="*/ 36385 h 279272"/>
                  <a:gd name="connsiteX12" fmla="*/ 180045 w 198427"/>
                  <a:gd name="connsiteY12" fmla="*/ 50863 h 279272"/>
                  <a:gd name="connsiteX13" fmla="*/ 166615 w 198427"/>
                  <a:gd name="connsiteY13" fmla="*/ 53626 h 279272"/>
                  <a:gd name="connsiteX14" fmla="*/ 104131 w 198427"/>
                  <a:gd name="connsiteY14" fmla="*/ 35719 h 279272"/>
                  <a:gd name="connsiteX15" fmla="*/ 46600 w 198427"/>
                  <a:gd name="connsiteY15" fmla="*/ 76486 h 279272"/>
                  <a:gd name="connsiteX16" fmla="*/ 106893 w 198427"/>
                  <a:gd name="connsiteY16" fmla="*/ 120015 h 279272"/>
                  <a:gd name="connsiteX17" fmla="*/ 198428 w 198427"/>
                  <a:gd name="connsiteY17" fmla="*/ 200406 h 279272"/>
                  <a:gd name="connsiteX18" fmla="*/ 96320 w 198427"/>
                  <a:gd name="connsiteY18" fmla="*/ 279273 h 27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427" h="279272">
                    <a:moveTo>
                      <a:pt x="96320" y="279273"/>
                    </a:moveTo>
                    <a:cubicBezTo>
                      <a:pt x="53934" y="279273"/>
                      <a:pt x="22692" y="265843"/>
                      <a:pt x="4213" y="250222"/>
                    </a:cubicBezTo>
                    <a:cubicBezTo>
                      <a:pt x="-835" y="246316"/>
                      <a:pt x="-1311" y="241268"/>
                      <a:pt x="2594" y="236220"/>
                    </a:cubicBezTo>
                    <a:lnTo>
                      <a:pt x="13167" y="222218"/>
                    </a:lnTo>
                    <a:cubicBezTo>
                      <a:pt x="17643" y="216694"/>
                      <a:pt x="21549" y="216122"/>
                      <a:pt x="27168" y="220027"/>
                    </a:cubicBezTo>
                    <a:cubicBezTo>
                      <a:pt x="45647" y="234505"/>
                      <a:pt x="67936" y="243459"/>
                      <a:pt x="96987" y="243459"/>
                    </a:cubicBezTo>
                    <a:cubicBezTo>
                      <a:pt x="128800" y="243459"/>
                      <a:pt x="154994" y="230029"/>
                      <a:pt x="154994" y="203263"/>
                    </a:cubicBezTo>
                    <a:cubicBezTo>
                      <a:pt x="154994" y="173641"/>
                      <a:pt x="127657" y="165259"/>
                      <a:pt x="94129" y="156877"/>
                    </a:cubicBezTo>
                    <a:cubicBezTo>
                      <a:pt x="56125" y="147352"/>
                      <a:pt x="3070" y="138493"/>
                      <a:pt x="3070" y="78200"/>
                    </a:cubicBezTo>
                    <a:cubicBezTo>
                      <a:pt x="3070" y="30194"/>
                      <a:pt x="44980" y="0"/>
                      <a:pt x="104702" y="0"/>
                    </a:cubicBezTo>
                    <a:cubicBezTo>
                      <a:pt x="141564" y="0"/>
                      <a:pt x="169472" y="9525"/>
                      <a:pt x="187379" y="22384"/>
                    </a:cubicBezTo>
                    <a:cubicBezTo>
                      <a:pt x="192904" y="26289"/>
                      <a:pt x="193570" y="30766"/>
                      <a:pt x="190141" y="36385"/>
                    </a:cubicBezTo>
                    <a:lnTo>
                      <a:pt x="180045" y="50863"/>
                    </a:lnTo>
                    <a:cubicBezTo>
                      <a:pt x="176140" y="57055"/>
                      <a:pt x="172806" y="57531"/>
                      <a:pt x="166615" y="53626"/>
                    </a:cubicBezTo>
                    <a:cubicBezTo>
                      <a:pt x="150993" y="43053"/>
                      <a:pt x="130324" y="35719"/>
                      <a:pt x="104131" y="35719"/>
                    </a:cubicBezTo>
                    <a:cubicBezTo>
                      <a:pt x="66126" y="35719"/>
                      <a:pt x="46600" y="53626"/>
                      <a:pt x="46600" y="76486"/>
                    </a:cubicBezTo>
                    <a:cubicBezTo>
                      <a:pt x="46600" y="107156"/>
                      <a:pt x="74508" y="112204"/>
                      <a:pt x="106893" y="120015"/>
                    </a:cubicBezTo>
                    <a:cubicBezTo>
                      <a:pt x="149279" y="130111"/>
                      <a:pt x="198428" y="144018"/>
                      <a:pt x="198428" y="200406"/>
                    </a:cubicBezTo>
                    <a:cubicBezTo>
                      <a:pt x="198523" y="250222"/>
                      <a:pt x="153851" y="279273"/>
                      <a:pt x="96320" y="279273"/>
                    </a:cubicBezTo>
                    <a:close/>
                  </a:path>
                </a:pathLst>
              </a:custGeom>
              <a:grpFill/>
              <a:ln w="9525" cap="flat">
                <a:noFill/>
                <a:prstDash val="solid"/>
                <a:miter/>
              </a:ln>
            </p:spPr>
            <p:txBody>
              <a:bodyPr rtlCol="0" anchor="ctr"/>
              <a:lstStyle/>
              <a:p>
                <a:endParaRPr lang="en-US" dirty="0"/>
              </a:p>
            </p:txBody>
          </p:sp>
        </p:grpSp>
        <p:sp>
          <p:nvSpPr>
            <p:cNvPr id="29" name="Freeform: Shape 28">
              <a:extLst>
                <a:ext uri="{FF2B5EF4-FFF2-40B4-BE49-F238E27FC236}">
                  <a16:creationId xmlns:a16="http://schemas.microsoft.com/office/drawing/2014/main" id="{F4F4A1A6-3670-4890-A51E-D2A2C44FE23C}"/>
                </a:ext>
              </a:extLst>
            </p:cNvPr>
            <p:cNvSpPr/>
            <p:nvPr/>
          </p:nvSpPr>
          <p:spPr>
            <a:xfrm>
              <a:off x="515938" y="2471737"/>
              <a:ext cx="1909857" cy="1909857"/>
            </a:xfrm>
            <a:custGeom>
              <a:avLst/>
              <a:gdLst>
                <a:gd name="connsiteX0" fmla="*/ 1169194 w 1909857"/>
                <a:gd name="connsiteY0" fmla="*/ 706279 h 1909857"/>
                <a:gd name="connsiteX1" fmla="*/ 1282732 w 1909857"/>
                <a:gd name="connsiteY1" fmla="*/ 512350 h 1909857"/>
                <a:gd name="connsiteX2" fmla="*/ 1169194 w 1909857"/>
                <a:gd name="connsiteY2" fmla="*/ 706279 h 1909857"/>
                <a:gd name="connsiteX3" fmla="*/ 669227 w 1909857"/>
                <a:gd name="connsiteY3" fmla="*/ 745998 h 1909857"/>
                <a:gd name="connsiteX4" fmla="*/ 808101 w 1909857"/>
                <a:gd name="connsiteY4" fmla="*/ 510254 h 1909857"/>
                <a:gd name="connsiteX5" fmla="*/ 669227 w 1909857"/>
                <a:gd name="connsiteY5" fmla="*/ 745998 h 1909857"/>
                <a:gd name="connsiteX6" fmla="*/ 581978 w 1909857"/>
                <a:gd name="connsiteY6" fmla="*/ 1370267 h 1909857"/>
                <a:gd name="connsiteX7" fmla="*/ 515874 w 1909857"/>
                <a:gd name="connsiteY7" fmla="*/ 1304354 h 1909857"/>
                <a:gd name="connsiteX8" fmla="*/ 792575 w 1909857"/>
                <a:gd name="connsiteY8" fmla="*/ 1023842 h 1909857"/>
                <a:gd name="connsiteX9" fmla="*/ 581978 w 1909857"/>
                <a:gd name="connsiteY9" fmla="*/ 1370267 h 1909857"/>
                <a:gd name="connsiteX10" fmla="*/ 1309402 w 1909857"/>
                <a:gd name="connsiteY10" fmla="*/ 999935 h 1909857"/>
                <a:gd name="connsiteX11" fmla="*/ 1150715 w 1909857"/>
                <a:gd name="connsiteY11" fmla="*/ 1145381 h 1909857"/>
                <a:gd name="connsiteX12" fmla="*/ 1243298 w 1909857"/>
                <a:gd name="connsiteY12" fmla="*/ 1264349 h 1909857"/>
                <a:gd name="connsiteX13" fmla="*/ 1280255 w 1909857"/>
                <a:gd name="connsiteY13" fmla="*/ 1229963 h 1909857"/>
                <a:gd name="connsiteX14" fmla="*/ 1238250 w 1909857"/>
                <a:gd name="connsiteY14" fmla="*/ 1135761 h 1909857"/>
                <a:gd name="connsiteX15" fmla="*/ 1304163 w 1909857"/>
                <a:gd name="connsiteY15" fmla="*/ 1079183 h 1909857"/>
                <a:gd name="connsiteX16" fmla="*/ 1397318 w 1909857"/>
                <a:gd name="connsiteY16" fmla="*/ 1204151 h 1909857"/>
                <a:gd name="connsiteX17" fmla="*/ 1238060 w 1909857"/>
                <a:gd name="connsiteY17" fmla="*/ 1370171 h 1909857"/>
                <a:gd name="connsiteX18" fmla="*/ 1055561 w 1909857"/>
                <a:gd name="connsiteY18" fmla="*/ 1150525 h 1909857"/>
                <a:gd name="connsiteX19" fmla="*/ 1224820 w 1909857"/>
                <a:gd name="connsiteY19" fmla="*/ 899255 h 1909857"/>
                <a:gd name="connsiteX20" fmla="*/ 1372172 w 1909857"/>
                <a:gd name="connsiteY20" fmla="*/ 859441 h 1909857"/>
                <a:gd name="connsiteX21" fmla="*/ 1294733 w 1909857"/>
                <a:gd name="connsiteY21" fmla="*/ 817531 h 1909857"/>
                <a:gd name="connsiteX22" fmla="*/ 1224343 w 1909857"/>
                <a:gd name="connsiteY22" fmla="*/ 828770 h 1909857"/>
                <a:gd name="connsiteX23" fmla="*/ 1185196 w 1909857"/>
                <a:gd name="connsiteY23" fmla="*/ 780193 h 1909857"/>
                <a:gd name="connsiteX24" fmla="*/ 1370362 w 1909857"/>
                <a:gd name="connsiteY24" fmla="*/ 528923 h 1909857"/>
                <a:gd name="connsiteX25" fmla="*/ 1277779 w 1909857"/>
                <a:gd name="connsiteY25" fmla="*/ 438912 h 1909857"/>
                <a:gd name="connsiteX26" fmla="*/ 1087279 w 1909857"/>
                <a:gd name="connsiteY26" fmla="*/ 700754 h 1909857"/>
                <a:gd name="connsiteX27" fmla="*/ 1092613 w 1909857"/>
                <a:gd name="connsiteY27" fmla="*/ 761619 h 1909857"/>
                <a:gd name="connsiteX28" fmla="*/ 880110 w 1909857"/>
                <a:gd name="connsiteY28" fmla="*/ 898588 h 1909857"/>
                <a:gd name="connsiteX29" fmla="*/ 890302 w 1909857"/>
                <a:gd name="connsiteY29" fmla="*/ 818388 h 1909857"/>
                <a:gd name="connsiteX30" fmla="*/ 965645 w 1909857"/>
                <a:gd name="connsiteY30" fmla="*/ 692849 h 1909857"/>
                <a:gd name="connsiteX31" fmla="*/ 933926 w 1909857"/>
                <a:gd name="connsiteY31" fmla="*/ 658463 h 1909857"/>
                <a:gd name="connsiteX32" fmla="*/ 830771 w 1909857"/>
                <a:gd name="connsiteY32" fmla="*/ 793337 h 1909857"/>
                <a:gd name="connsiteX33" fmla="*/ 719709 w 1909857"/>
                <a:gd name="connsiteY33" fmla="*/ 859536 h 1909857"/>
                <a:gd name="connsiteX34" fmla="*/ 674751 w 1909857"/>
                <a:gd name="connsiteY34" fmla="*/ 819817 h 1909857"/>
                <a:gd name="connsiteX35" fmla="*/ 899636 w 1909857"/>
                <a:gd name="connsiteY35" fmla="*/ 523494 h 1909857"/>
                <a:gd name="connsiteX36" fmla="*/ 809720 w 1909857"/>
                <a:gd name="connsiteY36" fmla="*/ 438817 h 1909857"/>
                <a:gd name="connsiteX37" fmla="*/ 590169 w 1909857"/>
                <a:gd name="connsiteY37" fmla="*/ 753618 h 1909857"/>
                <a:gd name="connsiteX38" fmla="*/ 531971 w 1909857"/>
                <a:gd name="connsiteY38" fmla="*/ 674275 h 1909857"/>
                <a:gd name="connsiteX39" fmla="*/ 545211 w 1909857"/>
                <a:gd name="connsiteY39" fmla="*/ 594932 h 1909857"/>
                <a:gd name="connsiteX40" fmla="*/ 524066 w 1909857"/>
                <a:gd name="connsiteY40" fmla="*/ 571119 h 1909857"/>
                <a:gd name="connsiteX41" fmla="*/ 460534 w 1909857"/>
                <a:gd name="connsiteY41" fmla="*/ 684848 h 1909857"/>
                <a:gd name="connsiteX42" fmla="*/ 592836 w 1909857"/>
                <a:gd name="connsiteY42" fmla="*/ 827723 h 1909857"/>
                <a:gd name="connsiteX43" fmla="*/ 703898 w 1909857"/>
                <a:gd name="connsiteY43" fmla="*/ 925544 h 1909857"/>
                <a:gd name="connsiteX44" fmla="*/ 809720 w 1909857"/>
                <a:gd name="connsiteY44" fmla="*/ 888587 h 1909857"/>
                <a:gd name="connsiteX45" fmla="*/ 801719 w 1909857"/>
                <a:gd name="connsiteY45" fmla="*/ 938879 h 1909857"/>
                <a:gd name="connsiteX46" fmla="*/ 523970 w 1909857"/>
                <a:gd name="connsiteY46" fmla="*/ 1110806 h 1909857"/>
                <a:gd name="connsiteX47" fmla="*/ 428720 w 1909857"/>
                <a:gd name="connsiteY47" fmla="*/ 1298639 h 1909857"/>
                <a:gd name="connsiteX48" fmla="*/ 582168 w 1909857"/>
                <a:gd name="connsiteY48" fmla="*/ 1451991 h 1909857"/>
                <a:gd name="connsiteX49" fmla="*/ 841438 w 1909857"/>
                <a:gd name="connsiteY49" fmla="*/ 1219200 h 1909857"/>
                <a:gd name="connsiteX50" fmla="*/ 876395 w 1909857"/>
                <a:gd name="connsiteY50" fmla="*/ 978694 h 1909857"/>
                <a:gd name="connsiteX51" fmla="*/ 1119188 w 1909857"/>
                <a:gd name="connsiteY51" fmla="*/ 825151 h 1909857"/>
                <a:gd name="connsiteX52" fmla="*/ 1145667 w 1909857"/>
                <a:gd name="connsiteY52" fmla="*/ 856869 h 1909857"/>
                <a:gd name="connsiteX53" fmla="*/ 957929 w 1909857"/>
                <a:gd name="connsiteY53" fmla="*/ 1161002 h 1909857"/>
                <a:gd name="connsiteX54" fmla="*/ 1233011 w 1909857"/>
                <a:gd name="connsiteY54" fmla="*/ 1451991 h 1909857"/>
                <a:gd name="connsiteX55" fmla="*/ 1487043 w 1909857"/>
                <a:gd name="connsiteY55" fmla="*/ 1208723 h 1909857"/>
                <a:gd name="connsiteX56" fmla="*/ 1309402 w 1909857"/>
                <a:gd name="connsiteY56" fmla="*/ 999935 h 1909857"/>
                <a:gd name="connsiteX57" fmla="*/ 1764125 w 1909857"/>
                <a:gd name="connsiteY57" fmla="*/ 1227106 h 1909857"/>
                <a:gd name="connsiteX58" fmla="*/ 1759268 w 1909857"/>
                <a:gd name="connsiteY58" fmla="*/ 1228154 h 1909857"/>
                <a:gd name="connsiteX59" fmla="*/ 1756410 w 1909857"/>
                <a:gd name="connsiteY59" fmla="*/ 1224725 h 1909857"/>
                <a:gd name="connsiteX60" fmla="*/ 1788224 w 1909857"/>
                <a:gd name="connsiteY60" fmla="*/ 1021080 h 1909857"/>
                <a:gd name="connsiteX61" fmla="*/ 1679829 w 1909857"/>
                <a:gd name="connsiteY61" fmla="*/ 833247 h 1909857"/>
                <a:gd name="connsiteX62" fmla="*/ 1616297 w 1909857"/>
                <a:gd name="connsiteY62" fmla="*/ 899351 h 1909857"/>
                <a:gd name="connsiteX63" fmla="*/ 1703546 w 1909857"/>
                <a:gd name="connsiteY63" fmla="*/ 1132142 h 1909857"/>
                <a:gd name="connsiteX64" fmla="*/ 1669161 w 1909857"/>
                <a:gd name="connsiteY64" fmla="*/ 1322546 h 1909857"/>
                <a:gd name="connsiteX65" fmla="*/ 954977 w 1909857"/>
                <a:gd name="connsiteY65" fmla="*/ 1806512 h 1909857"/>
                <a:gd name="connsiteX66" fmla="*/ 685419 w 1909857"/>
                <a:gd name="connsiteY66" fmla="*/ 1764411 h 1909857"/>
                <a:gd name="connsiteX67" fmla="*/ 684181 w 1909857"/>
                <a:gd name="connsiteY67" fmla="*/ 1759172 h 1909857"/>
                <a:gd name="connsiteX68" fmla="*/ 688086 w 1909857"/>
                <a:gd name="connsiteY68" fmla="*/ 1756505 h 1909857"/>
                <a:gd name="connsiteX69" fmla="*/ 891540 w 1909857"/>
                <a:gd name="connsiteY69" fmla="*/ 1788128 h 1909857"/>
                <a:gd name="connsiteX70" fmla="*/ 1076706 w 1909857"/>
                <a:gd name="connsiteY70" fmla="*/ 1682210 h 1909857"/>
                <a:gd name="connsiteX71" fmla="*/ 1010507 w 1909857"/>
                <a:gd name="connsiteY71" fmla="*/ 1616202 h 1909857"/>
                <a:gd name="connsiteX72" fmla="*/ 780383 w 1909857"/>
                <a:gd name="connsiteY72" fmla="*/ 1706118 h 1909857"/>
                <a:gd name="connsiteX73" fmla="*/ 587312 w 1909857"/>
                <a:gd name="connsiteY73" fmla="*/ 1671733 h 1909857"/>
                <a:gd name="connsiteX74" fmla="*/ 103251 w 1909857"/>
                <a:gd name="connsiteY74" fmla="*/ 954881 h 1909857"/>
                <a:gd name="connsiteX75" fmla="*/ 145923 w 1909857"/>
                <a:gd name="connsiteY75" fmla="*/ 685324 h 1909857"/>
                <a:gd name="connsiteX76" fmla="*/ 150590 w 1909857"/>
                <a:gd name="connsiteY76" fmla="*/ 684562 h 1909857"/>
                <a:gd name="connsiteX77" fmla="*/ 153353 w 1909857"/>
                <a:gd name="connsiteY77" fmla="*/ 687991 h 1909857"/>
                <a:gd name="connsiteX78" fmla="*/ 121730 w 1909857"/>
                <a:gd name="connsiteY78" fmla="*/ 891445 h 1909857"/>
                <a:gd name="connsiteX79" fmla="*/ 230124 w 1909857"/>
                <a:gd name="connsiteY79" fmla="*/ 1076611 h 1909857"/>
                <a:gd name="connsiteX80" fmla="*/ 293656 w 1909857"/>
                <a:gd name="connsiteY80" fmla="*/ 1013174 h 1909857"/>
                <a:gd name="connsiteX81" fmla="*/ 206407 w 1909857"/>
                <a:gd name="connsiteY81" fmla="*/ 780383 h 1909857"/>
                <a:gd name="connsiteX82" fmla="*/ 240792 w 1909857"/>
                <a:gd name="connsiteY82" fmla="*/ 587216 h 1909857"/>
                <a:gd name="connsiteX83" fmla="*/ 955072 w 1909857"/>
                <a:gd name="connsiteY83" fmla="*/ 103156 h 1909857"/>
                <a:gd name="connsiteX84" fmla="*/ 1224820 w 1909857"/>
                <a:gd name="connsiteY84" fmla="*/ 148114 h 1909857"/>
                <a:gd name="connsiteX85" fmla="*/ 1225582 w 1909857"/>
                <a:gd name="connsiteY85" fmla="*/ 152876 h 1909857"/>
                <a:gd name="connsiteX86" fmla="*/ 1222153 w 1909857"/>
                <a:gd name="connsiteY86" fmla="*/ 155543 h 1909857"/>
                <a:gd name="connsiteX87" fmla="*/ 1018413 w 1909857"/>
                <a:gd name="connsiteY87" fmla="*/ 121730 h 1909857"/>
                <a:gd name="connsiteX88" fmla="*/ 833342 w 1909857"/>
                <a:gd name="connsiteY88" fmla="*/ 230219 h 1909857"/>
                <a:gd name="connsiteX89" fmla="*/ 899446 w 1909857"/>
                <a:gd name="connsiteY89" fmla="*/ 293656 h 1909857"/>
                <a:gd name="connsiteX90" fmla="*/ 1129570 w 1909857"/>
                <a:gd name="connsiteY90" fmla="*/ 206407 h 1909857"/>
                <a:gd name="connsiteX91" fmla="*/ 1322642 w 1909857"/>
                <a:gd name="connsiteY91" fmla="*/ 240792 h 1909857"/>
                <a:gd name="connsiteX92" fmla="*/ 1806702 w 1909857"/>
                <a:gd name="connsiteY92" fmla="*/ 954977 h 1909857"/>
                <a:gd name="connsiteX93" fmla="*/ 1764125 w 1909857"/>
                <a:gd name="connsiteY93" fmla="*/ 1227106 h 1909857"/>
                <a:gd name="connsiteX94" fmla="*/ 954977 w 1909857"/>
                <a:gd name="connsiteY94" fmla="*/ 44958 h 1909857"/>
                <a:gd name="connsiteX95" fmla="*/ 44958 w 1909857"/>
                <a:gd name="connsiteY95" fmla="*/ 954881 h 1909857"/>
                <a:gd name="connsiteX96" fmla="*/ 954977 w 1909857"/>
                <a:gd name="connsiteY96" fmla="*/ 1864805 h 1909857"/>
                <a:gd name="connsiteX97" fmla="*/ 1864805 w 1909857"/>
                <a:gd name="connsiteY97" fmla="*/ 954881 h 1909857"/>
                <a:gd name="connsiteX98" fmla="*/ 954977 w 1909857"/>
                <a:gd name="connsiteY98" fmla="*/ 44958 h 1909857"/>
                <a:gd name="connsiteX99" fmla="*/ 954977 w 1909857"/>
                <a:gd name="connsiteY99" fmla="*/ 1909858 h 1909857"/>
                <a:gd name="connsiteX100" fmla="*/ 0 w 1909857"/>
                <a:gd name="connsiteY100" fmla="*/ 954881 h 1909857"/>
                <a:gd name="connsiteX101" fmla="*/ 954977 w 1909857"/>
                <a:gd name="connsiteY101" fmla="*/ 0 h 1909857"/>
                <a:gd name="connsiteX102" fmla="*/ 1909858 w 1909857"/>
                <a:gd name="connsiteY102" fmla="*/ 954881 h 1909857"/>
                <a:gd name="connsiteX103" fmla="*/ 954977 w 1909857"/>
                <a:gd name="connsiteY103" fmla="*/ 1909858 h 190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909857" h="1909857">
                  <a:moveTo>
                    <a:pt x="1169194" y="706279"/>
                  </a:moveTo>
                  <a:cubicBezTo>
                    <a:pt x="1169194" y="597789"/>
                    <a:pt x="1242536" y="492347"/>
                    <a:pt x="1282732" y="512350"/>
                  </a:cubicBezTo>
                  <a:cubicBezTo>
                    <a:pt x="1328452" y="535210"/>
                    <a:pt x="1248632" y="637508"/>
                    <a:pt x="1169194" y="706279"/>
                  </a:cubicBezTo>
                  <a:moveTo>
                    <a:pt x="669227" y="745998"/>
                  </a:moveTo>
                  <a:cubicBezTo>
                    <a:pt x="669227" y="658749"/>
                    <a:pt x="755428" y="492728"/>
                    <a:pt x="808101" y="510254"/>
                  </a:cubicBezTo>
                  <a:cubicBezTo>
                    <a:pt x="870204" y="530924"/>
                    <a:pt x="756571" y="698278"/>
                    <a:pt x="669227" y="745998"/>
                  </a:cubicBezTo>
                  <a:close/>
                  <a:moveTo>
                    <a:pt x="581978" y="1370267"/>
                  </a:moveTo>
                  <a:cubicBezTo>
                    <a:pt x="542354" y="1372076"/>
                    <a:pt x="515874" y="1346740"/>
                    <a:pt x="515874" y="1304354"/>
                  </a:cubicBezTo>
                  <a:cubicBezTo>
                    <a:pt x="515874" y="1190625"/>
                    <a:pt x="673513" y="1082040"/>
                    <a:pt x="792575" y="1023842"/>
                  </a:cubicBezTo>
                  <a:cubicBezTo>
                    <a:pt x="771430" y="1182529"/>
                    <a:pt x="717899" y="1364075"/>
                    <a:pt x="581978" y="1370267"/>
                  </a:cubicBezTo>
                  <a:close/>
                  <a:moveTo>
                    <a:pt x="1309402" y="999935"/>
                  </a:moveTo>
                  <a:cubicBezTo>
                    <a:pt x="1219581" y="999935"/>
                    <a:pt x="1150715" y="1066133"/>
                    <a:pt x="1150715" y="1145381"/>
                  </a:cubicBezTo>
                  <a:cubicBezTo>
                    <a:pt x="1150715" y="1211580"/>
                    <a:pt x="1190339" y="1264349"/>
                    <a:pt x="1243298" y="1264349"/>
                  </a:cubicBezTo>
                  <a:cubicBezTo>
                    <a:pt x="1261872" y="1264349"/>
                    <a:pt x="1280255" y="1253776"/>
                    <a:pt x="1280255" y="1229963"/>
                  </a:cubicBezTo>
                  <a:cubicBezTo>
                    <a:pt x="1280255" y="1195578"/>
                    <a:pt x="1234726" y="1187196"/>
                    <a:pt x="1238250" y="1135761"/>
                  </a:cubicBezTo>
                  <a:cubicBezTo>
                    <a:pt x="1240441" y="1101852"/>
                    <a:pt x="1272445" y="1079183"/>
                    <a:pt x="1304163" y="1079183"/>
                  </a:cubicBezTo>
                  <a:cubicBezTo>
                    <a:pt x="1367695" y="1079183"/>
                    <a:pt x="1397318" y="1140714"/>
                    <a:pt x="1397318" y="1204151"/>
                  </a:cubicBezTo>
                  <a:cubicBezTo>
                    <a:pt x="1394651" y="1302068"/>
                    <a:pt x="1322642" y="1370171"/>
                    <a:pt x="1238060" y="1370171"/>
                  </a:cubicBezTo>
                  <a:cubicBezTo>
                    <a:pt x="1126903" y="1370171"/>
                    <a:pt x="1055561" y="1264349"/>
                    <a:pt x="1055561" y="1150525"/>
                  </a:cubicBezTo>
                  <a:cubicBezTo>
                    <a:pt x="1055561" y="981265"/>
                    <a:pt x="1166622" y="915067"/>
                    <a:pt x="1224820" y="899255"/>
                  </a:cubicBezTo>
                  <a:cubicBezTo>
                    <a:pt x="1225391" y="899160"/>
                    <a:pt x="1377029" y="926306"/>
                    <a:pt x="1372172" y="859441"/>
                  </a:cubicBezTo>
                  <a:cubicBezTo>
                    <a:pt x="1370171" y="830104"/>
                    <a:pt x="1326356" y="818864"/>
                    <a:pt x="1294733" y="817531"/>
                  </a:cubicBezTo>
                  <a:cubicBezTo>
                    <a:pt x="1259586" y="816102"/>
                    <a:pt x="1224343" y="828770"/>
                    <a:pt x="1224343" y="828770"/>
                  </a:cubicBezTo>
                  <a:cubicBezTo>
                    <a:pt x="1205865" y="819436"/>
                    <a:pt x="1193102" y="801243"/>
                    <a:pt x="1185196" y="780193"/>
                  </a:cubicBezTo>
                  <a:cubicBezTo>
                    <a:pt x="1293590" y="698183"/>
                    <a:pt x="1370362" y="618839"/>
                    <a:pt x="1370362" y="528923"/>
                  </a:cubicBezTo>
                  <a:cubicBezTo>
                    <a:pt x="1370362" y="481298"/>
                    <a:pt x="1338643" y="438912"/>
                    <a:pt x="1277779" y="438912"/>
                  </a:cubicBezTo>
                  <a:cubicBezTo>
                    <a:pt x="1169384" y="438912"/>
                    <a:pt x="1087279" y="576453"/>
                    <a:pt x="1087279" y="700754"/>
                  </a:cubicBezTo>
                  <a:cubicBezTo>
                    <a:pt x="1087279" y="721900"/>
                    <a:pt x="1087279" y="743140"/>
                    <a:pt x="1092613" y="761619"/>
                  </a:cubicBezTo>
                  <a:cubicBezTo>
                    <a:pt x="1023842" y="811911"/>
                    <a:pt x="972693" y="843058"/>
                    <a:pt x="880110" y="898588"/>
                  </a:cubicBezTo>
                  <a:cubicBezTo>
                    <a:pt x="880110" y="886968"/>
                    <a:pt x="882491" y="857155"/>
                    <a:pt x="890302" y="818388"/>
                  </a:cubicBezTo>
                  <a:cubicBezTo>
                    <a:pt x="922020" y="784003"/>
                    <a:pt x="965645" y="732568"/>
                    <a:pt x="965645" y="692849"/>
                  </a:cubicBezTo>
                  <a:cubicBezTo>
                    <a:pt x="965645" y="674370"/>
                    <a:pt x="955167" y="658463"/>
                    <a:pt x="933926" y="658463"/>
                  </a:cubicBezTo>
                  <a:cubicBezTo>
                    <a:pt x="881063" y="658463"/>
                    <a:pt x="841343" y="737807"/>
                    <a:pt x="830771" y="793337"/>
                  </a:cubicBezTo>
                  <a:cubicBezTo>
                    <a:pt x="806958" y="822388"/>
                    <a:pt x="759333" y="859536"/>
                    <a:pt x="719709" y="859536"/>
                  </a:cubicBezTo>
                  <a:cubicBezTo>
                    <a:pt x="687991" y="859536"/>
                    <a:pt x="677418" y="830390"/>
                    <a:pt x="674751" y="819817"/>
                  </a:cubicBezTo>
                  <a:cubicBezTo>
                    <a:pt x="775335" y="785336"/>
                    <a:pt x="899636" y="647890"/>
                    <a:pt x="899636" y="523494"/>
                  </a:cubicBezTo>
                  <a:cubicBezTo>
                    <a:pt x="899636" y="497015"/>
                    <a:pt x="889063" y="438817"/>
                    <a:pt x="809720" y="438817"/>
                  </a:cubicBezTo>
                  <a:cubicBezTo>
                    <a:pt x="690658" y="438817"/>
                    <a:pt x="590169" y="616077"/>
                    <a:pt x="590169" y="753618"/>
                  </a:cubicBezTo>
                  <a:cubicBezTo>
                    <a:pt x="547783" y="753618"/>
                    <a:pt x="531971" y="708660"/>
                    <a:pt x="531971" y="674275"/>
                  </a:cubicBezTo>
                  <a:cubicBezTo>
                    <a:pt x="531971" y="639890"/>
                    <a:pt x="545211" y="605504"/>
                    <a:pt x="545211" y="594932"/>
                  </a:cubicBezTo>
                  <a:cubicBezTo>
                    <a:pt x="545211" y="584359"/>
                    <a:pt x="539877" y="571119"/>
                    <a:pt x="524066" y="571119"/>
                  </a:cubicBezTo>
                  <a:cubicBezTo>
                    <a:pt x="484346" y="571119"/>
                    <a:pt x="460534" y="624078"/>
                    <a:pt x="460534" y="684848"/>
                  </a:cubicBezTo>
                  <a:cubicBezTo>
                    <a:pt x="463201" y="769525"/>
                    <a:pt x="518732" y="822388"/>
                    <a:pt x="592836" y="827723"/>
                  </a:cubicBezTo>
                  <a:cubicBezTo>
                    <a:pt x="603409" y="878015"/>
                    <a:pt x="648367" y="925544"/>
                    <a:pt x="703898" y="925544"/>
                  </a:cubicBezTo>
                  <a:cubicBezTo>
                    <a:pt x="738378" y="925544"/>
                    <a:pt x="780574" y="914972"/>
                    <a:pt x="809720" y="888587"/>
                  </a:cubicBezTo>
                  <a:cubicBezTo>
                    <a:pt x="807053" y="907161"/>
                    <a:pt x="804482" y="922973"/>
                    <a:pt x="801719" y="938879"/>
                  </a:cubicBezTo>
                  <a:cubicBezTo>
                    <a:pt x="685324" y="999744"/>
                    <a:pt x="600742" y="1042035"/>
                    <a:pt x="523970" y="1110806"/>
                  </a:cubicBezTo>
                  <a:cubicBezTo>
                    <a:pt x="463106" y="1166432"/>
                    <a:pt x="428720" y="1240441"/>
                    <a:pt x="428720" y="1298639"/>
                  </a:cubicBezTo>
                  <a:cubicBezTo>
                    <a:pt x="428720" y="1377982"/>
                    <a:pt x="479012" y="1451991"/>
                    <a:pt x="582168" y="1451991"/>
                  </a:cubicBezTo>
                  <a:cubicBezTo>
                    <a:pt x="703802" y="1451991"/>
                    <a:pt x="796481" y="1354169"/>
                    <a:pt x="841438" y="1219200"/>
                  </a:cubicBezTo>
                  <a:cubicBezTo>
                    <a:pt x="862679" y="1155764"/>
                    <a:pt x="871061" y="1063371"/>
                    <a:pt x="876395" y="978694"/>
                  </a:cubicBezTo>
                  <a:cubicBezTo>
                    <a:pt x="998125" y="909923"/>
                    <a:pt x="1055751" y="870109"/>
                    <a:pt x="1119188" y="825151"/>
                  </a:cubicBezTo>
                  <a:cubicBezTo>
                    <a:pt x="1127093" y="838390"/>
                    <a:pt x="1135190" y="848963"/>
                    <a:pt x="1145667" y="856869"/>
                  </a:cubicBezTo>
                  <a:cubicBezTo>
                    <a:pt x="1090136" y="886015"/>
                    <a:pt x="957929" y="968026"/>
                    <a:pt x="957929" y="1161002"/>
                  </a:cubicBezTo>
                  <a:cubicBezTo>
                    <a:pt x="957929" y="1298639"/>
                    <a:pt x="1050512" y="1451991"/>
                    <a:pt x="1233011" y="1451991"/>
                  </a:cubicBezTo>
                  <a:cubicBezTo>
                    <a:pt x="1383792" y="1451991"/>
                    <a:pt x="1487043" y="1327785"/>
                    <a:pt x="1487043" y="1208723"/>
                  </a:cubicBezTo>
                  <a:cubicBezTo>
                    <a:pt x="1486662" y="1100423"/>
                    <a:pt x="1425797" y="999935"/>
                    <a:pt x="1309402" y="999935"/>
                  </a:cubicBezTo>
                  <a:close/>
                  <a:moveTo>
                    <a:pt x="1764125" y="1227106"/>
                  </a:moveTo>
                  <a:cubicBezTo>
                    <a:pt x="1763649" y="1227963"/>
                    <a:pt x="1762125" y="1229201"/>
                    <a:pt x="1759268" y="1228154"/>
                  </a:cubicBezTo>
                  <a:cubicBezTo>
                    <a:pt x="1757077" y="1227296"/>
                    <a:pt x="1756315" y="1226153"/>
                    <a:pt x="1756410" y="1224725"/>
                  </a:cubicBezTo>
                  <a:cubicBezTo>
                    <a:pt x="1756601" y="1223201"/>
                    <a:pt x="1788414" y="1129094"/>
                    <a:pt x="1788224" y="1021080"/>
                  </a:cubicBezTo>
                  <a:cubicBezTo>
                    <a:pt x="1787843" y="904685"/>
                    <a:pt x="1740599" y="833247"/>
                    <a:pt x="1679829" y="833247"/>
                  </a:cubicBezTo>
                  <a:cubicBezTo>
                    <a:pt x="1642777" y="833247"/>
                    <a:pt x="1616297" y="859727"/>
                    <a:pt x="1616297" y="899351"/>
                  </a:cubicBezTo>
                  <a:cubicBezTo>
                    <a:pt x="1616297" y="970788"/>
                    <a:pt x="1703546" y="976027"/>
                    <a:pt x="1703546" y="1132142"/>
                  </a:cubicBezTo>
                  <a:cubicBezTo>
                    <a:pt x="1703546" y="1195578"/>
                    <a:pt x="1690307" y="1256348"/>
                    <a:pt x="1669161" y="1322546"/>
                  </a:cubicBezTo>
                  <a:cubicBezTo>
                    <a:pt x="1571244" y="1653159"/>
                    <a:pt x="1259110" y="1806512"/>
                    <a:pt x="954977" y="1806512"/>
                  </a:cubicBezTo>
                  <a:cubicBezTo>
                    <a:pt x="814769" y="1806512"/>
                    <a:pt x="715137" y="1777746"/>
                    <a:pt x="685419" y="1764411"/>
                  </a:cubicBezTo>
                  <a:cubicBezTo>
                    <a:pt x="684181" y="1763839"/>
                    <a:pt x="683228" y="1761458"/>
                    <a:pt x="684181" y="1759172"/>
                  </a:cubicBezTo>
                  <a:cubicBezTo>
                    <a:pt x="684848" y="1757267"/>
                    <a:pt x="686943" y="1755934"/>
                    <a:pt x="688086" y="1756505"/>
                  </a:cubicBezTo>
                  <a:cubicBezTo>
                    <a:pt x="700183" y="1761268"/>
                    <a:pt x="785717" y="1788128"/>
                    <a:pt x="891540" y="1788128"/>
                  </a:cubicBezTo>
                  <a:cubicBezTo>
                    <a:pt x="1007936" y="1788128"/>
                    <a:pt x="1076706" y="1740599"/>
                    <a:pt x="1076706" y="1682210"/>
                  </a:cubicBezTo>
                  <a:cubicBezTo>
                    <a:pt x="1076706" y="1645253"/>
                    <a:pt x="1047655" y="1616202"/>
                    <a:pt x="1010507" y="1616202"/>
                  </a:cubicBezTo>
                  <a:cubicBezTo>
                    <a:pt x="939070" y="1616202"/>
                    <a:pt x="933736" y="1706118"/>
                    <a:pt x="780383" y="1706118"/>
                  </a:cubicBezTo>
                  <a:cubicBezTo>
                    <a:pt x="714280" y="1706118"/>
                    <a:pt x="656082" y="1692974"/>
                    <a:pt x="587312" y="1671733"/>
                  </a:cubicBezTo>
                  <a:cubicBezTo>
                    <a:pt x="259271" y="1571244"/>
                    <a:pt x="102965" y="1261682"/>
                    <a:pt x="103251" y="954881"/>
                  </a:cubicBezTo>
                  <a:cubicBezTo>
                    <a:pt x="103346" y="805529"/>
                    <a:pt x="145256" y="686467"/>
                    <a:pt x="145923" y="685324"/>
                  </a:cubicBezTo>
                  <a:cubicBezTo>
                    <a:pt x="146399" y="684562"/>
                    <a:pt x="148304" y="683705"/>
                    <a:pt x="150590" y="684562"/>
                  </a:cubicBezTo>
                  <a:cubicBezTo>
                    <a:pt x="152972" y="685324"/>
                    <a:pt x="153638" y="687419"/>
                    <a:pt x="153353" y="687991"/>
                  </a:cubicBezTo>
                  <a:cubicBezTo>
                    <a:pt x="149447" y="700373"/>
                    <a:pt x="121730" y="785717"/>
                    <a:pt x="121730" y="891445"/>
                  </a:cubicBezTo>
                  <a:cubicBezTo>
                    <a:pt x="121730" y="1007936"/>
                    <a:pt x="169355" y="1076611"/>
                    <a:pt x="230124" y="1076611"/>
                  </a:cubicBezTo>
                  <a:cubicBezTo>
                    <a:pt x="264509" y="1076611"/>
                    <a:pt x="293656" y="1050131"/>
                    <a:pt x="293656" y="1013174"/>
                  </a:cubicBezTo>
                  <a:cubicBezTo>
                    <a:pt x="293656" y="941737"/>
                    <a:pt x="206407" y="933831"/>
                    <a:pt x="206407" y="780383"/>
                  </a:cubicBezTo>
                  <a:cubicBezTo>
                    <a:pt x="206407" y="714185"/>
                    <a:pt x="219647" y="655987"/>
                    <a:pt x="240792" y="587216"/>
                  </a:cubicBezTo>
                  <a:cubicBezTo>
                    <a:pt x="341281" y="259175"/>
                    <a:pt x="650843" y="105442"/>
                    <a:pt x="955072" y="103156"/>
                  </a:cubicBezTo>
                  <a:cubicBezTo>
                    <a:pt x="1096423" y="102108"/>
                    <a:pt x="1220153" y="144399"/>
                    <a:pt x="1224820" y="148114"/>
                  </a:cubicBezTo>
                  <a:cubicBezTo>
                    <a:pt x="1225582" y="148781"/>
                    <a:pt x="1226534" y="150686"/>
                    <a:pt x="1225582" y="152876"/>
                  </a:cubicBezTo>
                  <a:cubicBezTo>
                    <a:pt x="1224629" y="155353"/>
                    <a:pt x="1223010" y="155639"/>
                    <a:pt x="1222153" y="155543"/>
                  </a:cubicBezTo>
                  <a:cubicBezTo>
                    <a:pt x="1220629" y="155353"/>
                    <a:pt x="1140238" y="121730"/>
                    <a:pt x="1018413" y="121730"/>
                  </a:cubicBezTo>
                  <a:cubicBezTo>
                    <a:pt x="904780" y="121634"/>
                    <a:pt x="833342" y="169259"/>
                    <a:pt x="833342" y="230219"/>
                  </a:cubicBezTo>
                  <a:cubicBezTo>
                    <a:pt x="833342" y="264605"/>
                    <a:pt x="859727" y="293656"/>
                    <a:pt x="899446" y="293656"/>
                  </a:cubicBezTo>
                  <a:cubicBezTo>
                    <a:pt x="970883" y="293656"/>
                    <a:pt x="976217" y="206407"/>
                    <a:pt x="1129570" y="206407"/>
                  </a:cubicBezTo>
                  <a:cubicBezTo>
                    <a:pt x="1195769" y="206407"/>
                    <a:pt x="1253871" y="219647"/>
                    <a:pt x="1322642" y="240792"/>
                  </a:cubicBezTo>
                  <a:cubicBezTo>
                    <a:pt x="1653350" y="341281"/>
                    <a:pt x="1803940" y="653510"/>
                    <a:pt x="1806702" y="954977"/>
                  </a:cubicBezTo>
                  <a:cubicBezTo>
                    <a:pt x="1808131" y="1109377"/>
                    <a:pt x="1764602" y="1226344"/>
                    <a:pt x="1764125" y="1227106"/>
                  </a:cubicBezTo>
                  <a:close/>
                  <a:moveTo>
                    <a:pt x="954977" y="44958"/>
                  </a:moveTo>
                  <a:cubicBezTo>
                    <a:pt x="452342" y="44958"/>
                    <a:pt x="44958" y="452342"/>
                    <a:pt x="44958" y="954881"/>
                  </a:cubicBezTo>
                  <a:cubicBezTo>
                    <a:pt x="44958" y="1457516"/>
                    <a:pt x="452438" y="1864805"/>
                    <a:pt x="954977" y="1864805"/>
                  </a:cubicBezTo>
                  <a:cubicBezTo>
                    <a:pt x="1457516" y="1864805"/>
                    <a:pt x="1864805" y="1457516"/>
                    <a:pt x="1864805" y="954881"/>
                  </a:cubicBezTo>
                  <a:cubicBezTo>
                    <a:pt x="1864805" y="455009"/>
                    <a:pt x="1457516" y="44958"/>
                    <a:pt x="954977" y="44958"/>
                  </a:cubicBezTo>
                  <a:close/>
                  <a:moveTo>
                    <a:pt x="954977" y="1909858"/>
                  </a:moveTo>
                  <a:cubicBezTo>
                    <a:pt x="428530" y="1909858"/>
                    <a:pt x="0" y="1483995"/>
                    <a:pt x="0" y="954881"/>
                  </a:cubicBezTo>
                  <a:cubicBezTo>
                    <a:pt x="0" y="428530"/>
                    <a:pt x="428530" y="0"/>
                    <a:pt x="954977" y="0"/>
                  </a:cubicBezTo>
                  <a:cubicBezTo>
                    <a:pt x="1481233" y="0"/>
                    <a:pt x="1909858" y="428530"/>
                    <a:pt x="1909858" y="954881"/>
                  </a:cubicBezTo>
                  <a:cubicBezTo>
                    <a:pt x="1909858" y="1483995"/>
                    <a:pt x="1481233" y="1909858"/>
                    <a:pt x="954977" y="1909858"/>
                  </a:cubicBezTo>
                  <a:close/>
                </a:path>
              </a:pathLst>
            </a:custGeom>
            <a:solidFill>
              <a:schemeClr val="accent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64383738"/>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1_Monogram">
    <p:bg>
      <p:bgPr>
        <a:solidFill>
          <a:schemeClr val="tx1"/>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2BCCCB42-DBB6-4C8E-828D-6493684B0843}"/>
              </a:ext>
            </a:extLst>
          </p:cNvPr>
          <p:cNvSpPr>
            <a:spLocks noEditPoints="1"/>
          </p:cNvSpPr>
          <p:nvPr userDrawn="1"/>
        </p:nvSpPr>
        <p:spPr bwMode="auto">
          <a:xfrm>
            <a:off x="4734718" y="2068512"/>
            <a:ext cx="2722563" cy="2720975"/>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78771359"/>
      </p:ext>
    </p:extLst>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1_Monogram + tag lin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78B709-D700-48BE-8A7F-40526690FBDC}"/>
              </a:ext>
            </a:extLst>
          </p:cNvPr>
          <p:cNvGrpSpPr/>
          <p:nvPr userDrawn="1"/>
        </p:nvGrpSpPr>
        <p:grpSpPr>
          <a:xfrm>
            <a:off x="1892047" y="2474071"/>
            <a:ext cx="8407906" cy="1909857"/>
            <a:chOff x="515938" y="2471737"/>
            <a:chExt cx="8407906" cy="1909857"/>
          </a:xfrm>
          <a:solidFill>
            <a:schemeClr val="tx1"/>
          </a:solidFill>
        </p:grpSpPr>
        <p:grpSp>
          <p:nvGrpSpPr>
            <p:cNvPr id="4" name="Graphic 1">
              <a:extLst>
                <a:ext uri="{FF2B5EF4-FFF2-40B4-BE49-F238E27FC236}">
                  <a16:creationId xmlns:a16="http://schemas.microsoft.com/office/drawing/2014/main" id="{527CBAE7-1622-4F87-8FE3-3921BDD7B65A}"/>
                </a:ext>
              </a:extLst>
            </p:cNvPr>
            <p:cNvGrpSpPr/>
            <p:nvPr/>
          </p:nvGrpSpPr>
          <p:grpSpPr>
            <a:xfrm>
              <a:off x="2697543" y="3167633"/>
              <a:ext cx="6226301" cy="518064"/>
              <a:chOff x="2697543" y="3167633"/>
              <a:chExt cx="6226301" cy="518064"/>
            </a:xfrm>
            <a:grpFill/>
          </p:grpSpPr>
          <p:sp>
            <p:nvSpPr>
              <p:cNvPr id="6" name="Freeform: Shape 5">
                <a:extLst>
                  <a:ext uri="{FF2B5EF4-FFF2-40B4-BE49-F238E27FC236}">
                    <a16:creationId xmlns:a16="http://schemas.microsoft.com/office/drawing/2014/main" id="{4975FB12-3580-43B5-A933-24B3ED80925D}"/>
                  </a:ext>
                </a:extLst>
              </p:cNvPr>
              <p:cNvSpPr/>
              <p:nvPr/>
            </p:nvSpPr>
            <p:spPr>
              <a:xfrm>
                <a:off x="2697543" y="3198780"/>
                <a:ext cx="251269" cy="369665"/>
              </a:xfrm>
              <a:custGeom>
                <a:avLst/>
                <a:gdLst>
                  <a:gd name="connsiteX0" fmla="*/ 10097 w 251269"/>
                  <a:gd name="connsiteY0" fmla="*/ 369665 h 369665"/>
                  <a:gd name="connsiteX1" fmla="*/ 0 w 251269"/>
                  <a:gd name="connsiteY1" fmla="*/ 359569 h 369665"/>
                  <a:gd name="connsiteX2" fmla="*/ 0 w 251269"/>
                  <a:gd name="connsiteY2" fmla="*/ 10096 h 369665"/>
                  <a:gd name="connsiteX3" fmla="*/ 10097 w 251269"/>
                  <a:gd name="connsiteY3" fmla="*/ 0 h 369665"/>
                  <a:gd name="connsiteX4" fmla="*/ 108871 w 251269"/>
                  <a:gd name="connsiteY4" fmla="*/ 0 h 369665"/>
                  <a:gd name="connsiteX5" fmla="*/ 233934 w 251269"/>
                  <a:gd name="connsiteY5" fmla="*/ 96583 h 369665"/>
                  <a:gd name="connsiteX6" fmla="*/ 182023 w 251269"/>
                  <a:gd name="connsiteY6" fmla="*/ 178689 h 369665"/>
                  <a:gd name="connsiteX7" fmla="*/ 251270 w 251269"/>
                  <a:gd name="connsiteY7" fmla="*/ 269176 h 369665"/>
                  <a:gd name="connsiteX8" fmla="*/ 125063 w 251269"/>
                  <a:gd name="connsiteY8" fmla="*/ 369665 h 369665"/>
                  <a:gd name="connsiteX9" fmla="*/ 10097 w 251269"/>
                  <a:gd name="connsiteY9" fmla="*/ 369665 h 369665"/>
                  <a:gd name="connsiteX10" fmla="*/ 45815 w 251269"/>
                  <a:gd name="connsiteY10" fmla="*/ 163640 h 369665"/>
                  <a:gd name="connsiteX11" fmla="*/ 111157 w 251269"/>
                  <a:gd name="connsiteY11" fmla="*/ 163640 h 369665"/>
                  <a:gd name="connsiteX12" fmla="*/ 187071 w 251269"/>
                  <a:gd name="connsiteY12" fmla="*/ 100013 h 369665"/>
                  <a:gd name="connsiteX13" fmla="*/ 111728 w 251269"/>
                  <a:gd name="connsiteY13" fmla="*/ 38100 h 369665"/>
                  <a:gd name="connsiteX14" fmla="*/ 45815 w 251269"/>
                  <a:gd name="connsiteY14" fmla="*/ 38100 h 369665"/>
                  <a:gd name="connsiteX15" fmla="*/ 45815 w 251269"/>
                  <a:gd name="connsiteY15" fmla="*/ 163640 h 369665"/>
                  <a:gd name="connsiteX16" fmla="*/ 45815 w 251269"/>
                  <a:gd name="connsiteY16" fmla="*/ 331661 h 369665"/>
                  <a:gd name="connsiteX17" fmla="*/ 126778 w 251269"/>
                  <a:gd name="connsiteY17" fmla="*/ 331661 h 369665"/>
                  <a:gd name="connsiteX18" fmla="*/ 204407 w 251269"/>
                  <a:gd name="connsiteY18" fmla="*/ 266890 h 369665"/>
                  <a:gd name="connsiteX19" fmla="*/ 127921 w 251269"/>
                  <a:gd name="connsiteY19" fmla="*/ 200501 h 369665"/>
                  <a:gd name="connsiteX20" fmla="*/ 45815 w 251269"/>
                  <a:gd name="connsiteY20" fmla="*/ 200501 h 369665"/>
                  <a:gd name="connsiteX21" fmla="*/ 45815 w 251269"/>
                  <a:gd name="connsiteY21" fmla="*/ 331661 h 36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1269" h="369665">
                    <a:moveTo>
                      <a:pt x="10097" y="369665"/>
                    </a:moveTo>
                    <a:cubicBezTo>
                      <a:pt x="2858" y="369665"/>
                      <a:pt x="0" y="366903"/>
                      <a:pt x="0" y="359569"/>
                    </a:cubicBezTo>
                    <a:lnTo>
                      <a:pt x="0" y="10096"/>
                    </a:lnTo>
                    <a:cubicBezTo>
                      <a:pt x="0" y="2857"/>
                      <a:pt x="2762" y="0"/>
                      <a:pt x="10097" y="0"/>
                    </a:cubicBezTo>
                    <a:lnTo>
                      <a:pt x="108871" y="0"/>
                    </a:lnTo>
                    <a:cubicBezTo>
                      <a:pt x="198787" y="0"/>
                      <a:pt x="233934" y="44101"/>
                      <a:pt x="233934" y="96583"/>
                    </a:cubicBezTo>
                    <a:cubicBezTo>
                      <a:pt x="233934" y="131731"/>
                      <a:pt x="218885" y="161925"/>
                      <a:pt x="182023" y="178689"/>
                    </a:cubicBezTo>
                    <a:cubicBezTo>
                      <a:pt x="230600" y="192691"/>
                      <a:pt x="251270" y="227267"/>
                      <a:pt x="251270" y="269176"/>
                    </a:cubicBezTo>
                    <a:cubicBezTo>
                      <a:pt x="251270" y="321659"/>
                      <a:pt x="215551" y="369665"/>
                      <a:pt x="125063" y="369665"/>
                    </a:cubicBezTo>
                    <a:lnTo>
                      <a:pt x="10097" y="369665"/>
                    </a:lnTo>
                    <a:close/>
                    <a:moveTo>
                      <a:pt x="45815" y="163640"/>
                    </a:moveTo>
                    <a:lnTo>
                      <a:pt x="111157" y="163640"/>
                    </a:lnTo>
                    <a:cubicBezTo>
                      <a:pt x="167545" y="163640"/>
                      <a:pt x="187071" y="134588"/>
                      <a:pt x="187071" y="100013"/>
                    </a:cubicBezTo>
                    <a:cubicBezTo>
                      <a:pt x="187071" y="66008"/>
                      <a:pt x="167545" y="38100"/>
                      <a:pt x="111728" y="38100"/>
                    </a:cubicBezTo>
                    <a:lnTo>
                      <a:pt x="45815" y="38100"/>
                    </a:lnTo>
                    <a:lnTo>
                      <a:pt x="45815" y="163640"/>
                    </a:lnTo>
                    <a:close/>
                    <a:moveTo>
                      <a:pt x="45815" y="331661"/>
                    </a:moveTo>
                    <a:lnTo>
                      <a:pt x="126778" y="331661"/>
                    </a:lnTo>
                    <a:cubicBezTo>
                      <a:pt x="183737" y="331661"/>
                      <a:pt x="204407" y="302038"/>
                      <a:pt x="204407" y="266890"/>
                    </a:cubicBezTo>
                    <a:cubicBezTo>
                      <a:pt x="204407" y="231172"/>
                      <a:pt x="184880" y="200501"/>
                      <a:pt x="127921" y="200501"/>
                    </a:cubicBezTo>
                    <a:lnTo>
                      <a:pt x="45815" y="200501"/>
                    </a:lnTo>
                    <a:lnTo>
                      <a:pt x="45815" y="331661"/>
                    </a:lnTo>
                    <a:close/>
                  </a:path>
                </a:pathLst>
              </a:custGeom>
              <a:grp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8399F1A2-9760-4EFA-9912-3CE2BFB4AF89}"/>
                  </a:ext>
                </a:extLst>
              </p:cNvPr>
              <p:cNvSpPr/>
              <p:nvPr/>
            </p:nvSpPr>
            <p:spPr>
              <a:xfrm>
                <a:off x="3011297" y="3300412"/>
                <a:ext cx="212788" cy="273653"/>
              </a:xfrm>
              <a:custGeom>
                <a:avLst/>
                <a:gdLst>
                  <a:gd name="connsiteX0" fmla="*/ 90964 w 212788"/>
                  <a:gd name="connsiteY0" fmla="*/ 273653 h 273653"/>
                  <a:gd name="connsiteX1" fmla="*/ 0 w 212788"/>
                  <a:gd name="connsiteY1" fmla="*/ 172021 h 273653"/>
                  <a:gd name="connsiteX2" fmla="*/ 0 w 212788"/>
                  <a:gd name="connsiteY2" fmla="*/ 10096 h 273653"/>
                  <a:gd name="connsiteX3" fmla="*/ 10001 w 212788"/>
                  <a:gd name="connsiteY3" fmla="*/ 0 h 273653"/>
                  <a:gd name="connsiteX4" fmla="*/ 33433 w 212788"/>
                  <a:gd name="connsiteY4" fmla="*/ 0 h 273653"/>
                  <a:gd name="connsiteX5" fmla="*/ 43529 w 212788"/>
                  <a:gd name="connsiteY5" fmla="*/ 10096 h 273653"/>
                  <a:gd name="connsiteX6" fmla="*/ 43529 w 212788"/>
                  <a:gd name="connsiteY6" fmla="*/ 168021 h 273653"/>
                  <a:gd name="connsiteX7" fmla="*/ 99917 w 212788"/>
                  <a:gd name="connsiteY7" fmla="*/ 237268 h 273653"/>
                  <a:gd name="connsiteX8" fmla="*/ 169164 w 212788"/>
                  <a:gd name="connsiteY8" fmla="*/ 201549 h 273653"/>
                  <a:gd name="connsiteX9" fmla="*/ 169164 w 212788"/>
                  <a:gd name="connsiteY9" fmla="*/ 10096 h 273653"/>
                  <a:gd name="connsiteX10" fmla="*/ 179260 w 212788"/>
                  <a:gd name="connsiteY10" fmla="*/ 0 h 273653"/>
                  <a:gd name="connsiteX11" fmla="*/ 202692 w 212788"/>
                  <a:gd name="connsiteY11" fmla="*/ 0 h 273653"/>
                  <a:gd name="connsiteX12" fmla="*/ 212788 w 212788"/>
                  <a:gd name="connsiteY12" fmla="*/ 10096 h 273653"/>
                  <a:gd name="connsiteX13" fmla="*/ 212788 w 212788"/>
                  <a:gd name="connsiteY13" fmla="*/ 257937 h 273653"/>
                  <a:gd name="connsiteX14" fmla="*/ 202692 w 212788"/>
                  <a:gd name="connsiteY14" fmla="*/ 268034 h 273653"/>
                  <a:gd name="connsiteX15" fmla="*/ 182023 w 212788"/>
                  <a:gd name="connsiteY15" fmla="*/ 268034 h 273653"/>
                  <a:gd name="connsiteX16" fmla="*/ 171926 w 212788"/>
                  <a:gd name="connsiteY16" fmla="*/ 257937 h 273653"/>
                  <a:gd name="connsiteX17" fmla="*/ 171926 w 212788"/>
                  <a:gd name="connsiteY17" fmla="*/ 235553 h 273653"/>
                  <a:gd name="connsiteX18" fmla="*/ 90964 w 212788"/>
                  <a:gd name="connsiteY18" fmla="*/ 273653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788" h="273653">
                    <a:moveTo>
                      <a:pt x="90964" y="273653"/>
                    </a:moveTo>
                    <a:cubicBezTo>
                      <a:pt x="25622" y="273653"/>
                      <a:pt x="0" y="226790"/>
                      <a:pt x="0" y="172021"/>
                    </a:cubicBezTo>
                    <a:lnTo>
                      <a:pt x="0" y="10096"/>
                    </a:lnTo>
                    <a:cubicBezTo>
                      <a:pt x="0" y="2858"/>
                      <a:pt x="2762" y="0"/>
                      <a:pt x="10001" y="0"/>
                    </a:cubicBezTo>
                    <a:lnTo>
                      <a:pt x="33433" y="0"/>
                    </a:lnTo>
                    <a:cubicBezTo>
                      <a:pt x="40672" y="0"/>
                      <a:pt x="43529" y="2762"/>
                      <a:pt x="43529" y="10096"/>
                    </a:cubicBezTo>
                    <a:lnTo>
                      <a:pt x="43529" y="168021"/>
                    </a:lnTo>
                    <a:cubicBezTo>
                      <a:pt x="43529" y="199263"/>
                      <a:pt x="54673" y="237268"/>
                      <a:pt x="99917" y="237268"/>
                    </a:cubicBezTo>
                    <a:cubicBezTo>
                      <a:pt x="122777" y="237268"/>
                      <a:pt x="150209" y="228314"/>
                      <a:pt x="169164" y="201549"/>
                    </a:cubicBezTo>
                    <a:lnTo>
                      <a:pt x="169164" y="10096"/>
                    </a:lnTo>
                    <a:cubicBezTo>
                      <a:pt x="169164" y="2858"/>
                      <a:pt x="171926" y="0"/>
                      <a:pt x="179260" y="0"/>
                    </a:cubicBezTo>
                    <a:lnTo>
                      <a:pt x="202692" y="0"/>
                    </a:lnTo>
                    <a:cubicBezTo>
                      <a:pt x="209931" y="0"/>
                      <a:pt x="212788" y="2762"/>
                      <a:pt x="212788" y="10096"/>
                    </a:cubicBezTo>
                    <a:lnTo>
                      <a:pt x="212788" y="257937"/>
                    </a:lnTo>
                    <a:cubicBezTo>
                      <a:pt x="212788" y="265176"/>
                      <a:pt x="210026" y="268034"/>
                      <a:pt x="202692" y="268034"/>
                    </a:cubicBezTo>
                    <a:lnTo>
                      <a:pt x="182023" y="268034"/>
                    </a:lnTo>
                    <a:cubicBezTo>
                      <a:pt x="174784" y="268034"/>
                      <a:pt x="171926" y="265271"/>
                      <a:pt x="171926" y="257937"/>
                    </a:cubicBezTo>
                    <a:lnTo>
                      <a:pt x="171926" y="235553"/>
                    </a:lnTo>
                    <a:cubicBezTo>
                      <a:pt x="156781" y="254603"/>
                      <a:pt x="132779" y="273653"/>
                      <a:pt x="90964" y="273653"/>
                    </a:cubicBezTo>
                    <a:close/>
                  </a:path>
                </a:pathLst>
              </a:custGeom>
              <a:grp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E8032747-5D30-4BD5-987A-E0CD8522095B}"/>
                  </a:ext>
                </a:extLst>
              </p:cNvPr>
              <p:cNvSpPr/>
              <p:nvPr/>
            </p:nvSpPr>
            <p:spPr>
              <a:xfrm>
                <a:off x="3299143" y="3173634"/>
                <a:ext cx="59245" cy="394811"/>
              </a:xfrm>
              <a:custGeom>
                <a:avLst/>
                <a:gdLst>
                  <a:gd name="connsiteX0" fmla="*/ 29623 w 59245"/>
                  <a:gd name="connsiteY0" fmla="*/ 60388 h 394811"/>
                  <a:gd name="connsiteX1" fmla="*/ 0 w 59245"/>
                  <a:gd name="connsiteY1" fmla="*/ 30194 h 394811"/>
                  <a:gd name="connsiteX2" fmla="*/ 29623 w 59245"/>
                  <a:gd name="connsiteY2" fmla="*/ 0 h 394811"/>
                  <a:gd name="connsiteX3" fmla="*/ 59246 w 59245"/>
                  <a:gd name="connsiteY3" fmla="*/ 30194 h 394811"/>
                  <a:gd name="connsiteX4" fmla="*/ 29623 w 59245"/>
                  <a:gd name="connsiteY4" fmla="*/ 60388 h 394811"/>
                  <a:gd name="connsiteX5" fmla="*/ 17907 w 59245"/>
                  <a:gd name="connsiteY5" fmla="*/ 394811 h 394811"/>
                  <a:gd name="connsiteX6" fmla="*/ 7810 w 59245"/>
                  <a:gd name="connsiteY6" fmla="*/ 384715 h 394811"/>
                  <a:gd name="connsiteX7" fmla="*/ 7810 w 59245"/>
                  <a:gd name="connsiteY7" fmla="*/ 136874 h 394811"/>
                  <a:gd name="connsiteX8" fmla="*/ 17907 w 59245"/>
                  <a:gd name="connsiteY8" fmla="*/ 126778 h 394811"/>
                  <a:gd name="connsiteX9" fmla="*/ 41338 w 59245"/>
                  <a:gd name="connsiteY9" fmla="*/ 126778 h 394811"/>
                  <a:gd name="connsiteX10" fmla="*/ 51435 w 59245"/>
                  <a:gd name="connsiteY10" fmla="*/ 136874 h 394811"/>
                  <a:gd name="connsiteX11" fmla="*/ 51435 w 59245"/>
                  <a:gd name="connsiteY11" fmla="*/ 384715 h 394811"/>
                  <a:gd name="connsiteX12" fmla="*/ 41338 w 59245"/>
                  <a:gd name="connsiteY12" fmla="*/ 394811 h 394811"/>
                  <a:gd name="connsiteX13" fmla="*/ 17907 w 59245"/>
                  <a:gd name="connsiteY13" fmla="*/ 394811 h 39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245" h="394811">
                    <a:moveTo>
                      <a:pt x="29623" y="60388"/>
                    </a:moveTo>
                    <a:cubicBezTo>
                      <a:pt x="11239" y="60388"/>
                      <a:pt x="0" y="46958"/>
                      <a:pt x="0" y="30194"/>
                    </a:cubicBezTo>
                    <a:cubicBezTo>
                      <a:pt x="0" y="13430"/>
                      <a:pt x="11144" y="0"/>
                      <a:pt x="29623" y="0"/>
                    </a:cubicBezTo>
                    <a:cubicBezTo>
                      <a:pt x="48006" y="0"/>
                      <a:pt x="59246" y="13430"/>
                      <a:pt x="59246" y="30194"/>
                    </a:cubicBezTo>
                    <a:cubicBezTo>
                      <a:pt x="59246" y="46958"/>
                      <a:pt x="48006" y="60388"/>
                      <a:pt x="29623" y="60388"/>
                    </a:cubicBezTo>
                    <a:close/>
                    <a:moveTo>
                      <a:pt x="17907" y="394811"/>
                    </a:moveTo>
                    <a:cubicBezTo>
                      <a:pt x="10668" y="394811"/>
                      <a:pt x="7810" y="392049"/>
                      <a:pt x="7810" y="384715"/>
                    </a:cubicBezTo>
                    <a:lnTo>
                      <a:pt x="7810" y="136874"/>
                    </a:lnTo>
                    <a:cubicBezTo>
                      <a:pt x="7810" y="129635"/>
                      <a:pt x="10573" y="126778"/>
                      <a:pt x="17907" y="126778"/>
                    </a:cubicBezTo>
                    <a:lnTo>
                      <a:pt x="41338" y="126778"/>
                    </a:lnTo>
                    <a:cubicBezTo>
                      <a:pt x="48577" y="126778"/>
                      <a:pt x="51435" y="129540"/>
                      <a:pt x="51435" y="136874"/>
                    </a:cubicBezTo>
                    <a:lnTo>
                      <a:pt x="51435" y="384715"/>
                    </a:lnTo>
                    <a:cubicBezTo>
                      <a:pt x="51435" y="391954"/>
                      <a:pt x="48673" y="394811"/>
                      <a:pt x="41338" y="394811"/>
                    </a:cubicBezTo>
                    <a:lnTo>
                      <a:pt x="17907" y="394811"/>
                    </a:lnTo>
                    <a:close/>
                  </a:path>
                </a:pathLst>
              </a:custGeom>
              <a:grp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834DF0B2-5649-4DDB-9049-35C47077597D}"/>
                  </a:ext>
                </a:extLst>
              </p:cNvPr>
              <p:cNvSpPr/>
              <p:nvPr/>
            </p:nvSpPr>
            <p:spPr>
              <a:xfrm>
                <a:off x="3433636" y="3167633"/>
                <a:ext cx="43624" cy="400907"/>
              </a:xfrm>
              <a:custGeom>
                <a:avLst/>
                <a:gdLst>
                  <a:gd name="connsiteX0" fmla="*/ 10096 w 43624"/>
                  <a:gd name="connsiteY0" fmla="*/ 400812 h 400907"/>
                  <a:gd name="connsiteX1" fmla="*/ 0 w 43624"/>
                  <a:gd name="connsiteY1" fmla="*/ 390716 h 400907"/>
                  <a:gd name="connsiteX2" fmla="*/ 0 w 43624"/>
                  <a:gd name="connsiteY2" fmla="*/ 10001 h 400907"/>
                  <a:gd name="connsiteX3" fmla="*/ 10096 w 43624"/>
                  <a:gd name="connsiteY3" fmla="*/ 0 h 400907"/>
                  <a:gd name="connsiteX4" fmla="*/ 33528 w 43624"/>
                  <a:gd name="connsiteY4" fmla="*/ 0 h 400907"/>
                  <a:gd name="connsiteX5" fmla="*/ 43624 w 43624"/>
                  <a:gd name="connsiteY5" fmla="*/ 10001 h 400907"/>
                  <a:gd name="connsiteX6" fmla="*/ 43624 w 43624"/>
                  <a:gd name="connsiteY6" fmla="*/ 390811 h 400907"/>
                  <a:gd name="connsiteX7" fmla="*/ 33528 w 43624"/>
                  <a:gd name="connsiteY7" fmla="*/ 400907 h 400907"/>
                  <a:gd name="connsiteX8" fmla="*/ 10096 w 43624"/>
                  <a:gd name="connsiteY8" fmla="*/ 400907 h 40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24" h="400907">
                    <a:moveTo>
                      <a:pt x="10096" y="400812"/>
                    </a:moveTo>
                    <a:cubicBezTo>
                      <a:pt x="2857" y="400812"/>
                      <a:pt x="0" y="398050"/>
                      <a:pt x="0" y="390716"/>
                    </a:cubicBezTo>
                    <a:lnTo>
                      <a:pt x="0" y="10001"/>
                    </a:lnTo>
                    <a:cubicBezTo>
                      <a:pt x="0" y="2762"/>
                      <a:pt x="2762" y="0"/>
                      <a:pt x="10096" y="0"/>
                    </a:cubicBezTo>
                    <a:lnTo>
                      <a:pt x="33528" y="0"/>
                    </a:lnTo>
                    <a:cubicBezTo>
                      <a:pt x="40767" y="0"/>
                      <a:pt x="43624" y="2762"/>
                      <a:pt x="43624" y="10001"/>
                    </a:cubicBezTo>
                    <a:lnTo>
                      <a:pt x="43624" y="390811"/>
                    </a:lnTo>
                    <a:cubicBezTo>
                      <a:pt x="43624" y="398050"/>
                      <a:pt x="40862" y="400907"/>
                      <a:pt x="33528" y="400907"/>
                    </a:cubicBezTo>
                    <a:lnTo>
                      <a:pt x="10096" y="400907"/>
                    </a:lnTo>
                    <a:close/>
                  </a:path>
                </a:pathLst>
              </a:custGeom>
              <a:grp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B196C52C-2867-4BA1-B059-AC4327A6E1D0}"/>
                  </a:ext>
                </a:extLst>
              </p:cNvPr>
              <p:cNvSpPr/>
              <p:nvPr/>
            </p:nvSpPr>
            <p:spPr>
              <a:xfrm>
                <a:off x="3541935" y="3167633"/>
                <a:ext cx="230600" cy="406336"/>
              </a:xfrm>
              <a:custGeom>
                <a:avLst/>
                <a:gdLst>
                  <a:gd name="connsiteX0" fmla="*/ 199930 w 230600"/>
                  <a:gd name="connsiteY0" fmla="*/ 400812 h 406336"/>
                  <a:gd name="connsiteX1" fmla="*/ 189833 w 230600"/>
                  <a:gd name="connsiteY1" fmla="*/ 390716 h 406336"/>
                  <a:gd name="connsiteX2" fmla="*/ 189833 w 230600"/>
                  <a:gd name="connsiteY2" fmla="*/ 368332 h 406336"/>
                  <a:gd name="connsiteX3" fmla="*/ 112204 w 230600"/>
                  <a:gd name="connsiteY3" fmla="*/ 406337 h 406336"/>
                  <a:gd name="connsiteX4" fmla="*/ 0 w 230600"/>
                  <a:gd name="connsiteY4" fmla="*/ 267367 h 406336"/>
                  <a:gd name="connsiteX5" fmla="*/ 112204 w 230600"/>
                  <a:gd name="connsiteY5" fmla="*/ 127254 h 406336"/>
                  <a:gd name="connsiteX6" fmla="*/ 187071 w 230600"/>
                  <a:gd name="connsiteY6" fmla="*/ 161354 h 406336"/>
                  <a:gd name="connsiteX7" fmla="*/ 187071 w 230600"/>
                  <a:gd name="connsiteY7" fmla="*/ 10001 h 406336"/>
                  <a:gd name="connsiteX8" fmla="*/ 197072 w 230600"/>
                  <a:gd name="connsiteY8" fmla="*/ 0 h 406336"/>
                  <a:gd name="connsiteX9" fmla="*/ 220504 w 230600"/>
                  <a:gd name="connsiteY9" fmla="*/ 0 h 406336"/>
                  <a:gd name="connsiteX10" fmla="*/ 230600 w 230600"/>
                  <a:gd name="connsiteY10" fmla="*/ 10001 h 406336"/>
                  <a:gd name="connsiteX11" fmla="*/ 230600 w 230600"/>
                  <a:gd name="connsiteY11" fmla="*/ 390811 h 406336"/>
                  <a:gd name="connsiteX12" fmla="*/ 220504 w 230600"/>
                  <a:gd name="connsiteY12" fmla="*/ 400907 h 406336"/>
                  <a:gd name="connsiteX13" fmla="*/ 199930 w 230600"/>
                  <a:gd name="connsiteY13" fmla="*/ 400907 h 406336"/>
                  <a:gd name="connsiteX14" fmla="*/ 120587 w 230600"/>
                  <a:gd name="connsiteY14" fmla="*/ 371285 h 406336"/>
                  <a:gd name="connsiteX15" fmla="*/ 186976 w 230600"/>
                  <a:gd name="connsiteY15" fmla="*/ 334423 h 406336"/>
                  <a:gd name="connsiteX16" fmla="*/ 186976 w 230600"/>
                  <a:gd name="connsiteY16" fmla="*/ 199263 h 406336"/>
                  <a:gd name="connsiteX17" fmla="*/ 120587 w 230600"/>
                  <a:gd name="connsiteY17" fmla="*/ 162401 h 406336"/>
                  <a:gd name="connsiteX18" fmla="*/ 45244 w 230600"/>
                  <a:gd name="connsiteY18" fmla="*/ 266795 h 406336"/>
                  <a:gd name="connsiteX19" fmla="*/ 120587 w 230600"/>
                  <a:gd name="connsiteY19" fmla="*/ 371285 h 40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0600" h="406336">
                    <a:moveTo>
                      <a:pt x="199930" y="400812"/>
                    </a:moveTo>
                    <a:cubicBezTo>
                      <a:pt x="192691" y="400812"/>
                      <a:pt x="189833" y="398050"/>
                      <a:pt x="189833" y="390716"/>
                    </a:cubicBezTo>
                    <a:lnTo>
                      <a:pt x="189833" y="368332"/>
                    </a:lnTo>
                    <a:cubicBezTo>
                      <a:pt x="175831" y="389573"/>
                      <a:pt x="151829" y="406337"/>
                      <a:pt x="112204" y="406337"/>
                    </a:cubicBezTo>
                    <a:cubicBezTo>
                      <a:pt x="42386" y="406337"/>
                      <a:pt x="0" y="354997"/>
                      <a:pt x="0" y="267367"/>
                    </a:cubicBezTo>
                    <a:cubicBezTo>
                      <a:pt x="0" y="180308"/>
                      <a:pt x="42481" y="127254"/>
                      <a:pt x="112204" y="127254"/>
                    </a:cubicBezTo>
                    <a:cubicBezTo>
                      <a:pt x="150781" y="127254"/>
                      <a:pt x="174212" y="142875"/>
                      <a:pt x="187071" y="161354"/>
                    </a:cubicBezTo>
                    <a:lnTo>
                      <a:pt x="187071" y="10001"/>
                    </a:lnTo>
                    <a:cubicBezTo>
                      <a:pt x="187071" y="2762"/>
                      <a:pt x="189833" y="0"/>
                      <a:pt x="197072" y="0"/>
                    </a:cubicBezTo>
                    <a:lnTo>
                      <a:pt x="220504" y="0"/>
                    </a:lnTo>
                    <a:cubicBezTo>
                      <a:pt x="227743" y="0"/>
                      <a:pt x="230600" y="2762"/>
                      <a:pt x="230600" y="10001"/>
                    </a:cubicBezTo>
                    <a:lnTo>
                      <a:pt x="230600" y="390811"/>
                    </a:lnTo>
                    <a:cubicBezTo>
                      <a:pt x="230600" y="398050"/>
                      <a:pt x="227838" y="400907"/>
                      <a:pt x="220504" y="400907"/>
                    </a:cubicBezTo>
                    <a:lnTo>
                      <a:pt x="199930" y="400907"/>
                    </a:lnTo>
                    <a:close/>
                    <a:moveTo>
                      <a:pt x="120587" y="371285"/>
                    </a:moveTo>
                    <a:cubicBezTo>
                      <a:pt x="146304" y="371285"/>
                      <a:pt x="170307" y="360617"/>
                      <a:pt x="186976" y="334423"/>
                    </a:cubicBezTo>
                    <a:lnTo>
                      <a:pt x="186976" y="199263"/>
                    </a:lnTo>
                    <a:cubicBezTo>
                      <a:pt x="170212" y="172974"/>
                      <a:pt x="146209" y="162401"/>
                      <a:pt x="120587" y="162401"/>
                    </a:cubicBezTo>
                    <a:cubicBezTo>
                      <a:pt x="75343" y="162401"/>
                      <a:pt x="45244" y="196977"/>
                      <a:pt x="45244" y="266795"/>
                    </a:cubicBezTo>
                    <a:cubicBezTo>
                      <a:pt x="45244" y="336614"/>
                      <a:pt x="75438" y="371285"/>
                      <a:pt x="120587" y="371285"/>
                    </a:cubicBez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307266B4-DF8F-45A5-8472-A1F4691953DD}"/>
                  </a:ext>
                </a:extLst>
              </p:cNvPr>
              <p:cNvSpPr/>
              <p:nvPr/>
            </p:nvSpPr>
            <p:spPr>
              <a:xfrm>
                <a:off x="3847782" y="3173634"/>
                <a:ext cx="59245" cy="394811"/>
              </a:xfrm>
              <a:custGeom>
                <a:avLst/>
                <a:gdLst>
                  <a:gd name="connsiteX0" fmla="*/ 29623 w 59245"/>
                  <a:gd name="connsiteY0" fmla="*/ 60388 h 394811"/>
                  <a:gd name="connsiteX1" fmla="*/ 0 w 59245"/>
                  <a:gd name="connsiteY1" fmla="*/ 30194 h 394811"/>
                  <a:gd name="connsiteX2" fmla="*/ 29623 w 59245"/>
                  <a:gd name="connsiteY2" fmla="*/ 0 h 394811"/>
                  <a:gd name="connsiteX3" fmla="*/ 59246 w 59245"/>
                  <a:gd name="connsiteY3" fmla="*/ 30194 h 394811"/>
                  <a:gd name="connsiteX4" fmla="*/ 29623 w 59245"/>
                  <a:gd name="connsiteY4" fmla="*/ 60388 h 394811"/>
                  <a:gd name="connsiteX5" fmla="*/ 17907 w 59245"/>
                  <a:gd name="connsiteY5" fmla="*/ 394811 h 394811"/>
                  <a:gd name="connsiteX6" fmla="*/ 7811 w 59245"/>
                  <a:gd name="connsiteY6" fmla="*/ 384715 h 394811"/>
                  <a:gd name="connsiteX7" fmla="*/ 7811 w 59245"/>
                  <a:gd name="connsiteY7" fmla="*/ 136874 h 394811"/>
                  <a:gd name="connsiteX8" fmla="*/ 17907 w 59245"/>
                  <a:gd name="connsiteY8" fmla="*/ 126778 h 394811"/>
                  <a:gd name="connsiteX9" fmla="*/ 41339 w 59245"/>
                  <a:gd name="connsiteY9" fmla="*/ 126778 h 394811"/>
                  <a:gd name="connsiteX10" fmla="*/ 51435 w 59245"/>
                  <a:gd name="connsiteY10" fmla="*/ 136874 h 394811"/>
                  <a:gd name="connsiteX11" fmla="*/ 51435 w 59245"/>
                  <a:gd name="connsiteY11" fmla="*/ 384715 h 394811"/>
                  <a:gd name="connsiteX12" fmla="*/ 41339 w 59245"/>
                  <a:gd name="connsiteY12" fmla="*/ 394811 h 394811"/>
                  <a:gd name="connsiteX13" fmla="*/ 17907 w 59245"/>
                  <a:gd name="connsiteY13" fmla="*/ 394811 h 39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245" h="394811">
                    <a:moveTo>
                      <a:pt x="29623" y="60388"/>
                    </a:moveTo>
                    <a:cubicBezTo>
                      <a:pt x="11144" y="60388"/>
                      <a:pt x="0" y="46958"/>
                      <a:pt x="0" y="30194"/>
                    </a:cubicBezTo>
                    <a:cubicBezTo>
                      <a:pt x="0" y="13430"/>
                      <a:pt x="11144" y="0"/>
                      <a:pt x="29623" y="0"/>
                    </a:cubicBezTo>
                    <a:cubicBezTo>
                      <a:pt x="48006" y="0"/>
                      <a:pt x="59246" y="13430"/>
                      <a:pt x="59246" y="30194"/>
                    </a:cubicBezTo>
                    <a:cubicBezTo>
                      <a:pt x="59246" y="46958"/>
                      <a:pt x="48006" y="60388"/>
                      <a:pt x="29623" y="60388"/>
                    </a:cubicBezTo>
                    <a:close/>
                    <a:moveTo>
                      <a:pt x="17907" y="394811"/>
                    </a:moveTo>
                    <a:cubicBezTo>
                      <a:pt x="10668" y="394811"/>
                      <a:pt x="7811" y="392049"/>
                      <a:pt x="7811" y="384715"/>
                    </a:cubicBezTo>
                    <a:lnTo>
                      <a:pt x="7811" y="136874"/>
                    </a:lnTo>
                    <a:cubicBezTo>
                      <a:pt x="7811" y="129635"/>
                      <a:pt x="10668" y="126778"/>
                      <a:pt x="17907" y="126778"/>
                    </a:cubicBezTo>
                    <a:lnTo>
                      <a:pt x="41339" y="126778"/>
                    </a:lnTo>
                    <a:cubicBezTo>
                      <a:pt x="48578" y="126778"/>
                      <a:pt x="51435" y="129540"/>
                      <a:pt x="51435" y="136874"/>
                    </a:cubicBezTo>
                    <a:lnTo>
                      <a:pt x="51435" y="384715"/>
                    </a:lnTo>
                    <a:cubicBezTo>
                      <a:pt x="51435" y="391954"/>
                      <a:pt x="48578" y="394811"/>
                      <a:pt x="41339" y="394811"/>
                    </a:cubicBezTo>
                    <a:lnTo>
                      <a:pt x="17907" y="394811"/>
                    </a:ln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D095DB20-5A6D-443E-980D-D96A827B18A4}"/>
                  </a:ext>
                </a:extLst>
              </p:cNvPr>
              <p:cNvSpPr/>
              <p:nvPr/>
            </p:nvSpPr>
            <p:spPr>
              <a:xfrm>
                <a:off x="3982276" y="3294792"/>
                <a:ext cx="216121" cy="273653"/>
              </a:xfrm>
              <a:custGeom>
                <a:avLst/>
                <a:gdLst>
                  <a:gd name="connsiteX0" fmla="*/ 10096 w 216121"/>
                  <a:gd name="connsiteY0" fmla="*/ 273653 h 273653"/>
                  <a:gd name="connsiteX1" fmla="*/ 0 w 216121"/>
                  <a:gd name="connsiteY1" fmla="*/ 263557 h 273653"/>
                  <a:gd name="connsiteX2" fmla="*/ 0 w 216121"/>
                  <a:gd name="connsiteY2" fmla="*/ 15716 h 273653"/>
                  <a:gd name="connsiteX3" fmla="*/ 10096 w 216121"/>
                  <a:gd name="connsiteY3" fmla="*/ 5620 h 273653"/>
                  <a:gd name="connsiteX4" fmla="*/ 30766 w 216121"/>
                  <a:gd name="connsiteY4" fmla="*/ 5620 h 273653"/>
                  <a:gd name="connsiteX5" fmla="*/ 40767 w 216121"/>
                  <a:gd name="connsiteY5" fmla="*/ 15716 h 273653"/>
                  <a:gd name="connsiteX6" fmla="*/ 40767 w 216121"/>
                  <a:gd name="connsiteY6" fmla="*/ 38005 h 273653"/>
                  <a:gd name="connsiteX7" fmla="*/ 123444 w 216121"/>
                  <a:gd name="connsiteY7" fmla="*/ 0 h 273653"/>
                  <a:gd name="connsiteX8" fmla="*/ 216122 w 216121"/>
                  <a:gd name="connsiteY8" fmla="*/ 101632 h 273653"/>
                  <a:gd name="connsiteX9" fmla="*/ 216122 w 216121"/>
                  <a:gd name="connsiteY9" fmla="*/ 263557 h 273653"/>
                  <a:gd name="connsiteX10" fmla="*/ 206026 w 216121"/>
                  <a:gd name="connsiteY10" fmla="*/ 273653 h 273653"/>
                  <a:gd name="connsiteX11" fmla="*/ 182594 w 216121"/>
                  <a:gd name="connsiteY11" fmla="*/ 273653 h 273653"/>
                  <a:gd name="connsiteX12" fmla="*/ 172498 w 216121"/>
                  <a:gd name="connsiteY12" fmla="*/ 263557 h 273653"/>
                  <a:gd name="connsiteX13" fmla="*/ 172498 w 216121"/>
                  <a:gd name="connsiteY13" fmla="*/ 105632 h 273653"/>
                  <a:gd name="connsiteX14" fmla="*/ 114395 w 216121"/>
                  <a:gd name="connsiteY14" fmla="*/ 36385 h 273653"/>
                  <a:gd name="connsiteX15" fmla="*/ 43529 w 216121"/>
                  <a:gd name="connsiteY15" fmla="*/ 72104 h 273653"/>
                  <a:gd name="connsiteX16" fmla="*/ 43529 w 216121"/>
                  <a:gd name="connsiteY16" fmla="*/ 263557 h 273653"/>
                  <a:gd name="connsiteX17" fmla="*/ 33433 w 216121"/>
                  <a:gd name="connsiteY17" fmla="*/ 273653 h 273653"/>
                  <a:gd name="connsiteX18" fmla="*/ 10096 w 216121"/>
                  <a:gd name="connsiteY18" fmla="*/ 273653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6121" h="273653">
                    <a:moveTo>
                      <a:pt x="10096" y="273653"/>
                    </a:moveTo>
                    <a:cubicBezTo>
                      <a:pt x="2857" y="273653"/>
                      <a:pt x="0" y="270891"/>
                      <a:pt x="0" y="263557"/>
                    </a:cubicBezTo>
                    <a:lnTo>
                      <a:pt x="0" y="15716"/>
                    </a:lnTo>
                    <a:cubicBezTo>
                      <a:pt x="0" y="8477"/>
                      <a:pt x="2857" y="5620"/>
                      <a:pt x="10096" y="5620"/>
                    </a:cubicBezTo>
                    <a:lnTo>
                      <a:pt x="30766" y="5620"/>
                    </a:lnTo>
                    <a:cubicBezTo>
                      <a:pt x="38005" y="5620"/>
                      <a:pt x="40767" y="8382"/>
                      <a:pt x="40767" y="15716"/>
                    </a:cubicBezTo>
                    <a:lnTo>
                      <a:pt x="40767" y="38005"/>
                    </a:lnTo>
                    <a:cubicBezTo>
                      <a:pt x="55816" y="19050"/>
                      <a:pt x="80963" y="0"/>
                      <a:pt x="123444" y="0"/>
                    </a:cubicBezTo>
                    <a:cubicBezTo>
                      <a:pt x="189833" y="0"/>
                      <a:pt x="216122" y="46863"/>
                      <a:pt x="216122" y="101632"/>
                    </a:cubicBezTo>
                    <a:lnTo>
                      <a:pt x="216122" y="263557"/>
                    </a:lnTo>
                    <a:cubicBezTo>
                      <a:pt x="216122" y="270796"/>
                      <a:pt x="213360" y="273653"/>
                      <a:pt x="206026" y="273653"/>
                    </a:cubicBezTo>
                    <a:lnTo>
                      <a:pt x="182594" y="273653"/>
                    </a:lnTo>
                    <a:cubicBezTo>
                      <a:pt x="175355" y="273653"/>
                      <a:pt x="172498" y="270891"/>
                      <a:pt x="172498" y="263557"/>
                    </a:cubicBezTo>
                    <a:lnTo>
                      <a:pt x="172498" y="105632"/>
                    </a:lnTo>
                    <a:cubicBezTo>
                      <a:pt x="172498" y="74390"/>
                      <a:pt x="161830" y="36385"/>
                      <a:pt x="114395" y="36385"/>
                    </a:cubicBezTo>
                    <a:cubicBezTo>
                      <a:pt x="90964" y="36385"/>
                      <a:pt x="63055" y="45339"/>
                      <a:pt x="43529" y="72104"/>
                    </a:cubicBezTo>
                    <a:lnTo>
                      <a:pt x="43529" y="263557"/>
                    </a:lnTo>
                    <a:cubicBezTo>
                      <a:pt x="43529" y="270796"/>
                      <a:pt x="40672" y="273653"/>
                      <a:pt x="33433" y="273653"/>
                    </a:cubicBezTo>
                    <a:lnTo>
                      <a:pt x="10096" y="273653"/>
                    </a:lnTo>
                    <a:close/>
                  </a:path>
                </a:pathLst>
              </a:custGeom>
              <a:grp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C0CD18E3-372E-4662-9A1B-FA076EFC92D8}"/>
                  </a:ext>
                </a:extLst>
              </p:cNvPr>
              <p:cNvSpPr/>
              <p:nvPr/>
            </p:nvSpPr>
            <p:spPr>
              <a:xfrm>
                <a:off x="4249642" y="3294887"/>
                <a:ext cx="247840" cy="390810"/>
              </a:xfrm>
              <a:custGeom>
                <a:avLst/>
                <a:gdLst>
                  <a:gd name="connsiteX0" fmla="*/ 116681 w 247840"/>
                  <a:gd name="connsiteY0" fmla="*/ 390811 h 390810"/>
                  <a:gd name="connsiteX1" fmla="*/ 0 w 247840"/>
                  <a:gd name="connsiteY1" fmla="*/ 317087 h 390810"/>
                  <a:gd name="connsiteX2" fmla="*/ 44101 w 247840"/>
                  <a:gd name="connsiteY2" fmla="*/ 258509 h 390810"/>
                  <a:gd name="connsiteX3" fmla="*/ 19526 w 247840"/>
                  <a:gd name="connsiteY3" fmla="*/ 221647 h 390810"/>
                  <a:gd name="connsiteX4" fmla="*/ 54674 w 247840"/>
                  <a:gd name="connsiteY4" fmla="*/ 172498 h 390810"/>
                  <a:gd name="connsiteX5" fmla="*/ 17812 w 247840"/>
                  <a:gd name="connsiteY5" fmla="*/ 95441 h 390810"/>
                  <a:gd name="connsiteX6" fmla="*/ 116110 w 247840"/>
                  <a:gd name="connsiteY6" fmla="*/ 0 h 390810"/>
                  <a:gd name="connsiteX7" fmla="*/ 152971 w 247840"/>
                  <a:gd name="connsiteY7" fmla="*/ 5620 h 390810"/>
                  <a:gd name="connsiteX8" fmla="*/ 234505 w 247840"/>
                  <a:gd name="connsiteY8" fmla="*/ 5620 h 390810"/>
                  <a:gd name="connsiteX9" fmla="*/ 244602 w 247840"/>
                  <a:gd name="connsiteY9" fmla="*/ 15716 h 390810"/>
                  <a:gd name="connsiteX10" fmla="*/ 244602 w 247840"/>
                  <a:gd name="connsiteY10" fmla="*/ 29718 h 390810"/>
                  <a:gd name="connsiteX11" fmla="*/ 234505 w 247840"/>
                  <a:gd name="connsiteY11" fmla="*/ 39719 h 390810"/>
                  <a:gd name="connsiteX12" fmla="*/ 192024 w 247840"/>
                  <a:gd name="connsiteY12" fmla="*/ 34671 h 390810"/>
                  <a:gd name="connsiteX13" fmla="*/ 218313 w 247840"/>
                  <a:gd name="connsiteY13" fmla="*/ 94393 h 390810"/>
                  <a:gd name="connsiteX14" fmla="*/ 117253 w 247840"/>
                  <a:gd name="connsiteY14" fmla="*/ 189833 h 390810"/>
                  <a:gd name="connsiteX15" fmla="*/ 74295 w 247840"/>
                  <a:gd name="connsiteY15" fmla="*/ 183166 h 390810"/>
                  <a:gd name="connsiteX16" fmla="*/ 57531 w 247840"/>
                  <a:gd name="connsiteY16" fmla="*/ 214408 h 390810"/>
                  <a:gd name="connsiteX17" fmla="*/ 93250 w 247840"/>
                  <a:gd name="connsiteY17" fmla="*/ 232315 h 390810"/>
                  <a:gd name="connsiteX18" fmla="*/ 160782 w 247840"/>
                  <a:gd name="connsiteY18" fmla="*/ 232315 h 390810"/>
                  <a:gd name="connsiteX19" fmla="*/ 247841 w 247840"/>
                  <a:gd name="connsiteY19" fmla="*/ 300419 h 390810"/>
                  <a:gd name="connsiteX20" fmla="*/ 116681 w 247840"/>
                  <a:gd name="connsiteY20" fmla="*/ 390811 h 390810"/>
                  <a:gd name="connsiteX21" fmla="*/ 117253 w 247840"/>
                  <a:gd name="connsiteY21" fmla="*/ 359569 h 390810"/>
                  <a:gd name="connsiteX22" fmla="*/ 204311 w 247840"/>
                  <a:gd name="connsiteY22" fmla="*/ 304895 h 390810"/>
                  <a:gd name="connsiteX23" fmla="*/ 151829 w 247840"/>
                  <a:gd name="connsiteY23" fmla="*/ 268034 h 390810"/>
                  <a:gd name="connsiteX24" fmla="*/ 73057 w 247840"/>
                  <a:gd name="connsiteY24" fmla="*/ 268034 h 390810"/>
                  <a:gd name="connsiteX25" fmla="*/ 42386 w 247840"/>
                  <a:gd name="connsiteY25" fmla="*/ 311563 h 390810"/>
                  <a:gd name="connsiteX26" fmla="*/ 117253 w 247840"/>
                  <a:gd name="connsiteY26" fmla="*/ 359569 h 390810"/>
                  <a:gd name="connsiteX27" fmla="*/ 118396 w 247840"/>
                  <a:gd name="connsiteY27" fmla="*/ 158591 h 390810"/>
                  <a:gd name="connsiteX28" fmla="*/ 175927 w 247840"/>
                  <a:gd name="connsiteY28" fmla="*/ 94964 h 390810"/>
                  <a:gd name="connsiteX29" fmla="*/ 118396 w 247840"/>
                  <a:gd name="connsiteY29" fmla="*/ 31337 h 390810"/>
                  <a:gd name="connsiteX30" fmla="*/ 60865 w 247840"/>
                  <a:gd name="connsiteY30" fmla="*/ 94964 h 390810"/>
                  <a:gd name="connsiteX31" fmla="*/ 118396 w 247840"/>
                  <a:gd name="connsiteY31" fmla="*/ 158591 h 39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7840" h="390810">
                    <a:moveTo>
                      <a:pt x="116681" y="390811"/>
                    </a:moveTo>
                    <a:cubicBezTo>
                      <a:pt x="46387" y="390811"/>
                      <a:pt x="0" y="364046"/>
                      <a:pt x="0" y="317087"/>
                    </a:cubicBezTo>
                    <a:cubicBezTo>
                      <a:pt x="0" y="288036"/>
                      <a:pt x="17907" y="269081"/>
                      <a:pt x="44101" y="258509"/>
                    </a:cubicBezTo>
                    <a:cubicBezTo>
                      <a:pt x="29623" y="252317"/>
                      <a:pt x="19526" y="240030"/>
                      <a:pt x="19526" y="221647"/>
                    </a:cubicBezTo>
                    <a:cubicBezTo>
                      <a:pt x="19526" y="197644"/>
                      <a:pt x="38005" y="182023"/>
                      <a:pt x="54674" y="172498"/>
                    </a:cubicBezTo>
                    <a:cubicBezTo>
                      <a:pt x="28385" y="154019"/>
                      <a:pt x="17812" y="124492"/>
                      <a:pt x="17812" y="95441"/>
                    </a:cubicBezTo>
                    <a:cubicBezTo>
                      <a:pt x="17812" y="47435"/>
                      <a:pt x="46292" y="0"/>
                      <a:pt x="116110" y="0"/>
                    </a:cubicBezTo>
                    <a:cubicBezTo>
                      <a:pt x="131159" y="0"/>
                      <a:pt x="142875" y="2286"/>
                      <a:pt x="152971" y="5620"/>
                    </a:cubicBezTo>
                    <a:lnTo>
                      <a:pt x="234505" y="5620"/>
                    </a:lnTo>
                    <a:cubicBezTo>
                      <a:pt x="241745" y="5620"/>
                      <a:pt x="244602" y="8382"/>
                      <a:pt x="244602" y="15716"/>
                    </a:cubicBezTo>
                    <a:lnTo>
                      <a:pt x="244602" y="29718"/>
                    </a:lnTo>
                    <a:cubicBezTo>
                      <a:pt x="244602" y="36957"/>
                      <a:pt x="241268" y="39719"/>
                      <a:pt x="234505" y="39719"/>
                    </a:cubicBezTo>
                    <a:cubicBezTo>
                      <a:pt x="219932" y="39148"/>
                      <a:pt x="204883" y="37529"/>
                      <a:pt x="192024" y="34671"/>
                    </a:cubicBezTo>
                    <a:cubicBezTo>
                      <a:pt x="210979" y="50864"/>
                      <a:pt x="218313" y="69818"/>
                      <a:pt x="218313" y="94393"/>
                    </a:cubicBezTo>
                    <a:cubicBezTo>
                      <a:pt x="218313" y="142399"/>
                      <a:pt x="190976" y="189833"/>
                      <a:pt x="117253" y="189833"/>
                    </a:cubicBezTo>
                    <a:cubicBezTo>
                      <a:pt x="101060" y="189833"/>
                      <a:pt x="86582" y="187547"/>
                      <a:pt x="74295" y="183166"/>
                    </a:cubicBezTo>
                    <a:cubicBezTo>
                      <a:pt x="63151" y="193739"/>
                      <a:pt x="57531" y="204406"/>
                      <a:pt x="57531" y="214408"/>
                    </a:cubicBezTo>
                    <a:cubicBezTo>
                      <a:pt x="57531" y="222790"/>
                      <a:pt x="60865" y="232315"/>
                      <a:pt x="93250" y="232315"/>
                    </a:cubicBezTo>
                    <a:lnTo>
                      <a:pt x="160782" y="232315"/>
                    </a:lnTo>
                    <a:cubicBezTo>
                      <a:pt x="209360" y="232315"/>
                      <a:pt x="247841" y="253556"/>
                      <a:pt x="247841" y="300419"/>
                    </a:cubicBezTo>
                    <a:cubicBezTo>
                      <a:pt x="247841" y="351758"/>
                      <a:pt x="202121" y="390811"/>
                      <a:pt x="116681" y="390811"/>
                    </a:cubicBezTo>
                    <a:close/>
                    <a:moveTo>
                      <a:pt x="117253" y="359569"/>
                    </a:moveTo>
                    <a:cubicBezTo>
                      <a:pt x="177546" y="359569"/>
                      <a:pt x="204311" y="334994"/>
                      <a:pt x="204311" y="304895"/>
                    </a:cubicBezTo>
                    <a:cubicBezTo>
                      <a:pt x="204311" y="284226"/>
                      <a:pt x="191453" y="268034"/>
                      <a:pt x="151829" y="268034"/>
                    </a:cubicBezTo>
                    <a:lnTo>
                      <a:pt x="73057" y="268034"/>
                    </a:lnTo>
                    <a:cubicBezTo>
                      <a:pt x="51245" y="278130"/>
                      <a:pt x="42386" y="293180"/>
                      <a:pt x="42386" y="311563"/>
                    </a:cubicBezTo>
                    <a:cubicBezTo>
                      <a:pt x="42386" y="336614"/>
                      <a:pt x="58579" y="359569"/>
                      <a:pt x="117253" y="359569"/>
                    </a:cubicBezTo>
                    <a:close/>
                    <a:moveTo>
                      <a:pt x="118396" y="158591"/>
                    </a:moveTo>
                    <a:cubicBezTo>
                      <a:pt x="155829" y="158591"/>
                      <a:pt x="175927" y="131826"/>
                      <a:pt x="175927" y="94964"/>
                    </a:cubicBezTo>
                    <a:cubicBezTo>
                      <a:pt x="175927" y="58674"/>
                      <a:pt x="155829" y="31337"/>
                      <a:pt x="118396" y="31337"/>
                    </a:cubicBezTo>
                    <a:cubicBezTo>
                      <a:pt x="80963" y="31337"/>
                      <a:pt x="60865" y="58674"/>
                      <a:pt x="60865" y="94964"/>
                    </a:cubicBezTo>
                    <a:cubicBezTo>
                      <a:pt x="60865" y="131731"/>
                      <a:pt x="80963" y="158591"/>
                      <a:pt x="118396" y="158591"/>
                    </a:cubicBezTo>
                    <a:close/>
                  </a:path>
                </a:pathLst>
              </a:custGeom>
              <a:grp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6F14A302-54D3-4025-84C6-1280785778FB}"/>
                  </a:ext>
                </a:extLst>
              </p:cNvPr>
              <p:cNvSpPr/>
              <p:nvPr/>
            </p:nvSpPr>
            <p:spPr>
              <a:xfrm>
                <a:off x="4647502" y="3294697"/>
                <a:ext cx="213264" cy="279272"/>
              </a:xfrm>
              <a:custGeom>
                <a:avLst/>
                <a:gdLst>
                  <a:gd name="connsiteX0" fmla="*/ 182594 w 213264"/>
                  <a:gd name="connsiteY0" fmla="*/ 273748 h 279272"/>
                  <a:gd name="connsiteX1" fmla="*/ 172498 w 213264"/>
                  <a:gd name="connsiteY1" fmla="*/ 263652 h 279272"/>
                  <a:gd name="connsiteX2" fmla="*/ 172498 w 213264"/>
                  <a:gd name="connsiteY2" fmla="*/ 239649 h 279272"/>
                  <a:gd name="connsiteX3" fmla="*/ 89345 w 213264"/>
                  <a:gd name="connsiteY3" fmla="*/ 279273 h 279272"/>
                  <a:gd name="connsiteX4" fmla="*/ 0 w 213264"/>
                  <a:gd name="connsiteY4" fmla="*/ 198311 h 279272"/>
                  <a:gd name="connsiteX5" fmla="*/ 106585 w 213264"/>
                  <a:gd name="connsiteY5" fmla="*/ 115633 h 279272"/>
                  <a:gd name="connsiteX6" fmla="*/ 169735 w 213264"/>
                  <a:gd name="connsiteY6" fmla="*/ 126206 h 279272"/>
                  <a:gd name="connsiteX7" fmla="*/ 169735 w 213264"/>
                  <a:gd name="connsiteY7" fmla="*/ 103918 h 279272"/>
                  <a:gd name="connsiteX8" fmla="*/ 106585 w 213264"/>
                  <a:gd name="connsiteY8" fmla="*/ 36862 h 279272"/>
                  <a:gd name="connsiteX9" fmla="*/ 36862 w 213264"/>
                  <a:gd name="connsiteY9" fmla="*/ 59246 h 279272"/>
                  <a:gd name="connsiteX10" fmla="*/ 22860 w 213264"/>
                  <a:gd name="connsiteY10" fmla="*/ 56959 h 279272"/>
                  <a:gd name="connsiteX11" fmla="*/ 13906 w 213264"/>
                  <a:gd name="connsiteY11" fmla="*/ 44101 h 279272"/>
                  <a:gd name="connsiteX12" fmla="*/ 16192 w 213264"/>
                  <a:gd name="connsiteY12" fmla="*/ 29623 h 279272"/>
                  <a:gd name="connsiteX13" fmla="*/ 110490 w 213264"/>
                  <a:gd name="connsiteY13" fmla="*/ 0 h 279272"/>
                  <a:gd name="connsiteX14" fmla="*/ 213265 w 213264"/>
                  <a:gd name="connsiteY14" fmla="*/ 97155 h 279272"/>
                  <a:gd name="connsiteX15" fmla="*/ 213265 w 213264"/>
                  <a:gd name="connsiteY15" fmla="*/ 263557 h 279272"/>
                  <a:gd name="connsiteX16" fmla="*/ 203168 w 213264"/>
                  <a:gd name="connsiteY16" fmla="*/ 273653 h 279272"/>
                  <a:gd name="connsiteX17" fmla="*/ 182594 w 213264"/>
                  <a:gd name="connsiteY17" fmla="*/ 273653 h 279272"/>
                  <a:gd name="connsiteX18" fmla="*/ 169831 w 213264"/>
                  <a:gd name="connsiteY18" fmla="*/ 205645 h 279272"/>
                  <a:gd name="connsiteX19" fmla="*/ 169831 w 213264"/>
                  <a:gd name="connsiteY19" fmla="*/ 158210 h 279272"/>
                  <a:gd name="connsiteX20" fmla="*/ 112300 w 213264"/>
                  <a:gd name="connsiteY20" fmla="*/ 149257 h 279272"/>
                  <a:gd name="connsiteX21" fmla="*/ 44196 w 213264"/>
                  <a:gd name="connsiteY21" fmla="*/ 197263 h 279272"/>
                  <a:gd name="connsiteX22" fmla="*/ 96679 w 213264"/>
                  <a:gd name="connsiteY22" fmla="*/ 244126 h 279272"/>
                  <a:gd name="connsiteX23" fmla="*/ 169831 w 213264"/>
                  <a:gd name="connsiteY23" fmla="*/ 205645 h 27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3264" h="279272">
                    <a:moveTo>
                      <a:pt x="182594" y="273748"/>
                    </a:moveTo>
                    <a:cubicBezTo>
                      <a:pt x="175355" y="273748"/>
                      <a:pt x="172498" y="270986"/>
                      <a:pt x="172498" y="263652"/>
                    </a:cubicBezTo>
                    <a:lnTo>
                      <a:pt x="172498" y="239649"/>
                    </a:lnTo>
                    <a:cubicBezTo>
                      <a:pt x="158020" y="258604"/>
                      <a:pt x="134017" y="279273"/>
                      <a:pt x="89345" y="279273"/>
                    </a:cubicBezTo>
                    <a:cubicBezTo>
                      <a:pt x="31242" y="279273"/>
                      <a:pt x="0" y="244697"/>
                      <a:pt x="0" y="198311"/>
                    </a:cubicBezTo>
                    <a:cubicBezTo>
                      <a:pt x="0" y="151448"/>
                      <a:pt x="32956" y="115633"/>
                      <a:pt x="106585" y="115633"/>
                    </a:cubicBezTo>
                    <a:cubicBezTo>
                      <a:pt x="132874" y="115633"/>
                      <a:pt x="155162" y="120110"/>
                      <a:pt x="169735" y="126206"/>
                    </a:cubicBezTo>
                    <a:lnTo>
                      <a:pt x="169735" y="103918"/>
                    </a:lnTo>
                    <a:cubicBezTo>
                      <a:pt x="169735" y="70961"/>
                      <a:pt x="159639" y="36862"/>
                      <a:pt x="106585" y="36862"/>
                    </a:cubicBezTo>
                    <a:cubicBezTo>
                      <a:pt x="82010" y="36862"/>
                      <a:pt x="55816" y="44101"/>
                      <a:pt x="36862" y="59246"/>
                    </a:cubicBezTo>
                    <a:cubicBezTo>
                      <a:pt x="30671" y="63722"/>
                      <a:pt x="27337" y="63151"/>
                      <a:pt x="22860" y="56959"/>
                    </a:cubicBezTo>
                    <a:lnTo>
                      <a:pt x="13906" y="44101"/>
                    </a:lnTo>
                    <a:cubicBezTo>
                      <a:pt x="10573" y="38576"/>
                      <a:pt x="11144" y="33528"/>
                      <a:pt x="16192" y="29623"/>
                    </a:cubicBezTo>
                    <a:cubicBezTo>
                      <a:pt x="39052" y="10668"/>
                      <a:pt x="73152" y="0"/>
                      <a:pt x="110490" y="0"/>
                    </a:cubicBezTo>
                    <a:cubicBezTo>
                      <a:pt x="183071" y="0"/>
                      <a:pt x="213265" y="39624"/>
                      <a:pt x="213265" y="97155"/>
                    </a:cubicBezTo>
                    <a:lnTo>
                      <a:pt x="213265" y="263557"/>
                    </a:lnTo>
                    <a:cubicBezTo>
                      <a:pt x="213265" y="270796"/>
                      <a:pt x="210502" y="273653"/>
                      <a:pt x="203168" y="273653"/>
                    </a:cubicBezTo>
                    <a:lnTo>
                      <a:pt x="182594" y="273653"/>
                    </a:lnTo>
                    <a:close/>
                    <a:moveTo>
                      <a:pt x="169831" y="205645"/>
                    </a:moveTo>
                    <a:lnTo>
                      <a:pt x="169831" y="158210"/>
                    </a:lnTo>
                    <a:cubicBezTo>
                      <a:pt x="155257" y="151543"/>
                      <a:pt x="129064" y="149257"/>
                      <a:pt x="112300" y="149257"/>
                    </a:cubicBezTo>
                    <a:cubicBezTo>
                      <a:pt x="62008" y="149257"/>
                      <a:pt x="44196" y="169354"/>
                      <a:pt x="44196" y="197263"/>
                    </a:cubicBezTo>
                    <a:cubicBezTo>
                      <a:pt x="44196" y="219551"/>
                      <a:pt x="55340" y="244126"/>
                      <a:pt x="96679" y="244126"/>
                    </a:cubicBezTo>
                    <a:cubicBezTo>
                      <a:pt x="124587" y="244221"/>
                      <a:pt x="150781" y="232981"/>
                      <a:pt x="169831" y="205645"/>
                    </a:cubicBezTo>
                    <a:close/>
                  </a:path>
                </a:pathLst>
              </a:custGeom>
              <a:grp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096E3B42-BE6A-45E9-AE30-CC8D6859D501}"/>
                  </a:ext>
                </a:extLst>
              </p:cNvPr>
              <p:cNvSpPr/>
              <p:nvPr/>
            </p:nvSpPr>
            <p:spPr>
              <a:xfrm>
                <a:off x="5031394" y="3300412"/>
                <a:ext cx="384544" cy="268033"/>
              </a:xfrm>
              <a:custGeom>
                <a:avLst/>
                <a:gdLst>
                  <a:gd name="connsiteX0" fmla="*/ 93977 w 384544"/>
                  <a:gd name="connsiteY0" fmla="*/ 268034 h 268033"/>
                  <a:gd name="connsiteX1" fmla="*/ 79499 w 384544"/>
                  <a:gd name="connsiteY1" fmla="*/ 259080 h 268033"/>
                  <a:gd name="connsiteX2" fmla="*/ 251 w 384544"/>
                  <a:gd name="connsiteY2" fmla="*/ 10096 h 268033"/>
                  <a:gd name="connsiteX3" fmla="*/ 8633 w 384544"/>
                  <a:gd name="connsiteY3" fmla="*/ 0 h 268033"/>
                  <a:gd name="connsiteX4" fmla="*/ 32636 w 384544"/>
                  <a:gd name="connsiteY4" fmla="*/ 0 h 268033"/>
                  <a:gd name="connsiteX5" fmla="*/ 44351 w 384544"/>
                  <a:gd name="connsiteY5" fmla="*/ 10096 h 268033"/>
                  <a:gd name="connsiteX6" fmla="*/ 105788 w 384544"/>
                  <a:gd name="connsiteY6" fmla="*/ 224504 h 268033"/>
                  <a:gd name="connsiteX7" fmla="*/ 171129 w 384544"/>
                  <a:gd name="connsiteY7" fmla="*/ 10096 h 268033"/>
                  <a:gd name="connsiteX8" fmla="*/ 182845 w 384544"/>
                  <a:gd name="connsiteY8" fmla="*/ 0 h 268033"/>
                  <a:gd name="connsiteX9" fmla="*/ 201800 w 384544"/>
                  <a:gd name="connsiteY9" fmla="*/ 0 h 268033"/>
                  <a:gd name="connsiteX10" fmla="*/ 213515 w 384544"/>
                  <a:gd name="connsiteY10" fmla="*/ 10096 h 268033"/>
                  <a:gd name="connsiteX11" fmla="*/ 279333 w 384544"/>
                  <a:gd name="connsiteY11" fmla="*/ 224504 h 268033"/>
                  <a:gd name="connsiteX12" fmla="*/ 340769 w 384544"/>
                  <a:gd name="connsiteY12" fmla="*/ 10096 h 268033"/>
                  <a:gd name="connsiteX13" fmla="*/ 352485 w 384544"/>
                  <a:gd name="connsiteY13" fmla="*/ 0 h 268033"/>
                  <a:gd name="connsiteX14" fmla="*/ 375917 w 384544"/>
                  <a:gd name="connsiteY14" fmla="*/ 0 h 268033"/>
                  <a:gd name="connsiteX15" fmla="*/ 384298 w 384544"/>
                  <a:gd name="connsiteY15" fmla="*/ 10096 h 268033"/>
                  <a:gd name="connsiteX16" fmla="*/ 305527 w 384544"/>
                  <a:gd name="connsiteY16" fmla="*/ 259080 h 268033"/>
                  <a:gd name="connsiteX17" fmla="*/ 291049 w 384544"/>
                  <a:gd name="connsiteY17" fmla="*/ 268034 h 268033"/>
                  <a:gd name="connsiteX18" fmla="*/ 269237 w 384544"/>
                  <a:gd name="connsiteY18" fmla="*/ 268034 h 268033"/>
                  <a:gd name="connsiteX19" fmla="*/ 255235 w 384544"/>
                  <a:gd name="connsiteY19" fmla="*/ 259080 h 268033"/>
                  <a:gd name="connsiteX20" fmla="*/ 192084 w 384544"/>
                  <a:gd name="connsiteY20" fmla="*/ 65913 h 268033"/>
                  <a:gd name="connsiteX21" fmla="*/ 129600 w 384544"/>
                  <a:gd name="connsiteY21" fmla="*/ 258509 h 268033"/>
                  <a:gd name="connsiteX22" fmla="*/ 115598 w 384544"/>
                  <a:gd name="connsiteY22" fmla="*/ 268034 h 268033"/>
                  <a:gd name="connsiteX23" fmla="*/ 93977 w 384544"/>
                  <a:gd name="connsiteY23" fmla="*/ 268034 h 26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4544" h="268033">
                    <a:moveTo>
                      <a:pt x="93977" y="268034"/>
                    </a:moveTo>
                    <a:cubicBezTo>
                      <a:pt x="86738" y="268034"/>
                      <a:pt x="82832" y="265271"/>
                      <a:pt x="79499" y="259080"/>
                    </a:cubicBezTo>
                    <a:cubicBezTo>
                      <a:pt x="51019" y="197644"/>
                      <a:pt x="16348" y="96583"/>
                      <a:pt x="251" y="10096"/>
                    </a:cubicBezTo>
                    <a:cubicBezTo>
                      <a:pt x="-892" y="3334"/>
                      <a:pt x="1870" y="0"/>
                      <a:pt x="8633" y="0"/>
                    </a:cubicBezTo>
                    <a:lnTo>
                      <a:pt x="32636" y="0"/>
                    </a:lnTo>
                    <a:cubicBezTo>
                      <a:pt x="39875" y="0"/>
                      <a:pt x="43208" y="2762"/>
                      <a:pt x="44351" y="10096"/>
                    </a:cubicBezTo>
                    <a:cubicBezTo>
                      <a:pt x="57210" y="82677"/>
                      <a:pt x="82832" y="169736"/>
                      <a:pt x="105788" y="224504"/>
                    </a:cubicBezTo>
                    <a:cubicBezTo>
                      <a:pt x="130934" y="169831"/>
                      <a:pt x="158270" y="82677"/>
                      <a:pt x="171129" y="10096"/>
                    </a:cubicBezTo>
                    <a:cubicBezTo>
                      <a:pt x="172177" y="2858"/>
                      <a:pt x="175606" y="0"/>
                      <a:pt x="182845" y="0"/>
                    </a:cubicBezTo>
                    <a:lnTo>
                      <a:pt x="201800" y="0"/>
                    </a:lnTo>
                    <a:cubicBezTo>
                      <a:pt x="209039" y="0"/>
                      <a:pt x="212372" y="2762"/>
                      <a:pt x="213515" y="10096"/>
                    </a:cubicBezTo>
                    <a:cubicBezTo>
                      <a:pt x="226946" y="82677"/>
                      <a:pt x="254282" y="169736"/>
                      <a:pt x="279333" y="224504"/>
                    </a:cubicBezTo>
                    <a:cubicBezTo>
                      <a:pt x="302193" y="169831"/>
                      <a:pt x="327911" y="82677"/>
                      <a:pt x="340769" y="10096"/>
                    </a:cubicBezTo>
                    <a:cubicBezTo>
                      <a:pt x="341817" y="2858"/>
                      <a:pt x="345246" y="0"/>
                      <a:pt x="352485" y="0"/>
                    </a:cubicBezTo>
                    <a:lnTo>
                      <a:pt x="375917" y="0"/>
                    </a:lnTo>
                    <a:cubicBezTo>
                      <a:pt x="382584" y="0"/>
                      <a:pt x="385442" y="3334"/>
                      <a:pt x="384298" y="10096"/>
                    </a:cubicBezTo>
                    <a:cubicBezTo>
                      <a:pt x="368678" y="96583"/>
                      <a:pt x="334007" y="197072"/>
                      <a:pt x="305527" y="259080"/>
                    </a:cubicBezTo>
                    <a:cubicBezTo>
                      <a:pt x="302193" y="265271"/>
                      <a:pt x="298288" y="268034"/>
                      <a:pt x="291049" y="268034"/>
                    </a:cubicBezTo>
                    <a:lnTo>
                      <a:pt x="269237" y="268034"/>
                    </a:lnTo>
                    <a:cubicBezTo>
                      <a:pt x="261998" y="268034"/>
                      <a:pt x="258092" y="265271"/>
                      <a:pt x="255235" y="259080"/>
                    </a:cubicBezTo>
                    <a:cubicBezTo>
                      <a:pt x="223421" y="184880"/>
                      <a:pt x="203324" y="124015"/>
                      <a:pt x="192084" y="65913"/>
                    </a:cubicBezTo>
                    <a:cubicBezTo>
                      <a:pt x="181511" y="124015"/>
                      <a:pt x="160842" y="184880"/>
                      <a:pt x="129600" y="258509"/>
                    </a:cubicBezTo>
                    <a:cubicBezTo>
                      <a:pt x="126838" y="265271"/>
                      <a:pt x="122933" y="268034"/>
                      <a:pt x="115598" y="268034"/>
                    </a:cubicBezTo>
                    <a:lnTo>
                      <a:pt x="93977" y="268034"/>
                    </a:lnTo>
                    <a:close/>
                  </a:path>
                </a:pathLst>
              </a:custGeom>
              <a:grp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F3C046D0-9753-4230-B74B-EDA7B2E01E77}"/>
                  </a:ext>
                </a:extLst>
              </p:cNvPr>
              <p:cNvSpPr/>
              <p:nvPr/>
            </p:nvSpPr>
            <p:spPr>
              <a:xfrm>
                <a:off x="5451316" y="3294887"/>
                <a:ext cx="246697" cy="279177"/>
              </a:xfrm>
              <a:custGeom>
                <a:avLst/>
                <a:gdLst>
                  <a:gd name="connsiteX0" fmla="*/ 123348 w 246697"/>
                  <a:gd name="connsiteY0" fmla="*/ 279178 h 279177"/>
                  <a:gd name="connsiteX1" fmla="*/ 0 w 246697"/>
                  <a:gd name="connsiteY1" fmla="*/ 139637 h 279177"/>
                  <a:gd name="connsiteX2" fmla="*/ 123348 w 246697"/>
                  <a:gd name="connsiteY2" fmla="*/ 0 h 279177"/>
                  <a:gd name="connsiteX3" fmla="*/ 246697 w 246697"/>
                  <a:gd name="connsiteY3" fmla="*/ 139637 h 279177"/>
                  <a:gd name="connsiteX4" fmla="*/ 123348 w 246697"/>
                  <a:gd name="connsiteY4" fmla="*/ 279178 h 279177"/>
                  <a:gd name="connsiteX5" fmla="*/ 123348 w 246697"/>
                  <a:gd name="connsiteY5" fmla="*/ 244507 h 279177"/>
                  <a:gd name="connsiteX6" fmla="*/ 201453 w 246697"/>
                  <a:gd name="connsiteY6" fmla="*/ 139541 h 279177"/>
                  <a:gd name="connsiteX7" fmla="*/ 123348 w 246697"/>
                  <a:gd name="connsiteY7" fmla="*/ 34576 h 279177"/>
                  <a:gd name="connsiteX8" fmla="*/ 45244 w 246697"/>
                  <a:gd name="connsiteY8" fmla="*/ 139541 h 279177"/>
                  <a:gd name="connsiteX9" fmla="*/ 123348 w 246697"/>
                  <a:gd name="connsiteY9" fmla="*/ 244507 h 27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7" h="279177">
                    <a:moveTo>
                      <a:pt x="123348" y="279178"/>
                    </a:moveTo>
                    <a:cubicBezTo>
                      <a:pt x="35719" y="279178"/>
                      <a:pt x="0" y="211646"/>
                      <a:pt x="0" y="139637"/>
                    </a:cubicBezTo>
                    <a:cubicBezTo>
                      <a:pt x="0" y="67627"/>
                      <a:pt x="37433" y="0"/>
                      <a:pt x="123348" y="0"/>
                    </a:cubicBezTo>
                    <a:cubicBezTo>
                      <a:pt x="210978" y="0"/>
                      <a:pt x="246697" y="67532"/>
                      <a:pt x="246697" y="139637"/>
                    </a:cubicBezTo>
                    <a:cubicBezTo>
                      <a:pt x="246697" y="211550"/>
                      <a:pt x="209264" y="279178"/>
                      <a:pt x="123348" y="279178"/>
                    </a:cubicBezTo>
                    <a:close/>
                    <a:moveTo>
                      <a:pt x="123348" y="244507"/>
                    </a:moveTo>
                    <a:cubicBezTo>
                      <a:pt x="179165" y="244507"/>
                      <a:pt x="201453" y="194786"/>
                      <a:pt x="201453" y="139541"/>
                    </a:cubicBezTo>
                    <a:cubicBezTo>
                      <a:pt x="201453" y="84296"/>
                      <a:pt x="179165" y="34576"/>
                      <a:pt x="123348" y="34576"/>
                    </a:cubicBezTo>
                    <a:cubicBezTo>
                      <a:pt x="67532" y="34576"/>
                      <a:pt x="45244" y="84296"/>
                      <a:pt x="45244" y="139541"/>
                    </a:cubicBezTo>
                    <a:cubicBezTo>
                      <a:pt x="45148" y="194881"/>
                      <a:pt x="67437" y="244507"/>
                      <a:pt x="123348" y="244507"/>
                    </a:cubicBezTo>
                    <a:close/>
                  </a:path>
                </a:pathLst>
              </a:custGeom>
              <a:grp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0307E501-818E-4E58-BA38-76B2316C0C8D}"/>
                  </a:ext>
                </a:extLst>
              </p:cNvPr>
              <p:cNvSpPr/>
              <p:nvPr/>
            </p:nvSpPr>
            <p:spPr>
              <a:xfrm>
                <a:off x="5762689" y="3294887"/>
                <a:ext cx="147946" cy="273653"/>
              </a:xfrm>
              <a:custGeom>
                <a:avLst/>
                <a:gdLst>
                  <a:gd name="connsiteX0" fmla="*/ 10096 w 147946"/>
                  <a:gd name="connsiteY0" fmla="*/ 273558 h 273653"/>
                  <a:gd name="connsiteX1" fmla="*/ 0 w 147946"/>
                  <a:gd name="connsiteY1" fmla="*/ 263462 h 273653"/>
                  <a:gd name="connsiteX2" fmla="*/ 0 w 147946"/>
                  <a:gd name="connsiteY2" fmla="*/ 15621 h 273653"/>
                  <a:gd name="connsiteX3" fmla="*/ 10096 w 147946"/>
                  <a:gd name="connsiteY3" fmla="*/ 5525 h 273653"/>
                  <a:gd name="connsiteX4" fmla="*/ 30766 w 147946"/>
                  <a:gd name="connsiteY4" fmla="*/ 5525 h 273653"/>
                  <a:gd name="connsiteX5" fmla="*/ 40862 w 147946"/>
                  <a:gd name="connsiteY5" fmla="*/ 15621 h 273653"/>
                  <a:gd name="connsiteX6" fmla="*/ 40862 w 147946"/>
                  <a:gd name="connsiteY6" fmla="*/ 40767 h 273653"/>
                  <a:gd name="connsiteX7" fmla="*/ 116776 w 147946"/>
                  <a:gd name="connsiteY7" fmla="*/ 0 h 273653"/>
                  <a:gd name="connsiteX8" fmla="*/ 140208 w 147946"/>
                  <a:gd name="connsiteY8" fmla="*/ 2858 h 273653"/>
                  <a:gd name="connsiteX9" fmla="*/ 147447 w 147946"/>
                  <a:gd name="connsiteY9" fmla="*/ 15145 h 273653"/>
                  <a:gd name="connsiteX10" fmla="*/ 142970 w 147946"/>
                  <a:gd name="connsiteY10" fmla="*/ 35814 h 273653"/>
                  <a:gd name="connsiteX11" fmla="*/ 131254 w 147946"/>
                  <a:gd name="connsiteY11" fmla="*/ 43053 h 273653"/>
                  <a:gd name="connsiteX12" fmla="*/ 107822 w 147946"/>
                  <a:gd name="connsiteY12" fmla="*/ 39719 h 273653"/>
                  <a:gd name="connsiteX13" fmla="*/ 43624 w 147946"/>
                  <a:gd name="connsiteY13" fmla="*/ 72104 h 273653"/>
                  <a:gd name="connsiteX14" fmla="*/ 43624 w 147946"/>
                  <a:gd name="connsiteY14" fmla="*/ 263557 h 273653"/>
                  <a:gd name="connsiteX15" fmla="*/ 33528 w 147946"/>
                  <a:gd name="connsiteY15" fmla="*/ 273653 h 273653"/>
                  <a:gd name="connsiteX16" fmla="*/ 10096 w 147946"/>
                  <a:gd name="connsiteY16" fmla="*/ 273653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946" h="273653">
                    <a:moveTo>
                      <a:pt x="10096" y="273558"/>
                    </a:moveTo>
                    <a:cubicBezTo>
                      <a:pt x="2857" y="273558"/>
                      <a:pt x="0" y="270796"/>
                      <a:pt x="0" y="263462"/>
                    </a:cubicBezTo>
                    <a:lnTo>
                      <a:pt x="0" y="15621"/>
                    </a:lnTo>
                    <a:cubicBezTo>
                      <a:pt x="0" y="8382"/>
                      <a:pt x="2762" y="5525"/>
                      <a:pt x="10096" y="5525"/>
                    </a:cubicBezTo>
                    <a:lnTo>
                      <a:pt x="30766" y="5525"/>
                    </a:lnTo>
                    <a:cubicBezTo>
                      <a:pt x="38005" y="5525"/>
                      <a:pt x="40862" y="8287"/>
                      <a:pt x="40862" y="15621"/>
                    </a:cubicBezTo>
                    <a:lnTo>
                      <a:pt x="40862" y="40767"/>
                    </a:lnTo>
                    <a:cubicBezTo>
                      <a:pt x="55912" y="21241"/>
                      <a:pt x="77724" y="0"/>
                      <a:pt x="116776" y="0"/>
                    </a:cubicBezTo>
                    <a:cubicBezTo>
                      <a:pt x="124015" y="0"/>
                      <a:pt x="132397" y="572"/>
                      <a:pt x="140208" y="2858"/>
                    </a:cubicBezTo>
                    <a:cubicBezTo>
                      <a:pt x="146399" y="4477"/>
                      <a:pt x="149161" y="8954"/>
                      <a:pt x="147447" y="15145"/>
                    </a:cubicBezTo>
                    <a:lnTo>
                      <a:pt x="142970" y="35814"/>
                    </a:lnTo>
                    <a:cubicBezTo>
                      <a:pt x="141351" y="43053"/>
                      <a:pt x="138493" y="44768"/>
                      <a:pt x="131254" y="43053"/>
                    </a:cubicBezTo>
                    <a:cubicBezTo>
                      <a:pt x="123444" y="40767"/>
                      <a:pt x="115633" y="39719"/>
                      <a:pt x="107822" y="39719"/>
                    </a:cubicBezTo>
                    <a:cubicBezTo>
                      <a:pt x="86582" y="39719"/>
                      <a:pt x="60960" y="48101"/>
                      <a:pt x="43624" y="72104"/>
                    </a:cubicBezTo>
                    <a:lnTo>
                      <a:pt x="43624" y="263557"/>
                    </a:lnTo>
                    <a:cubicBezTo>
                      <a:pt x="43624" y="270796"/>
                      <a:pt x="40862" y="273653"/>
                      <a:pt x="33528" y="273653"/>
                    </a:cubicBezTo>
                    <a:lnTo>
                      <a:pt x="10096" y="273653"/>
                    </a:lnTo>
                    <a:close/>
                  </a:path>
                </a:pathLst>
              </a:custGeom>
              <a:grp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31025F52-60D2-4920-87E0-85802A3A3905}"/>
                  </a:ext>
                </a:extLst>
              </p:cNvPr>
              <p:cNvSpPr/>
              <p:nvPr/>
            </p:nvSpPr>
            <p:spPr>
              <a:xfrm>
                <a:off x="5957475" y="3167633"/>
                <a:ext cx="43624" cy="400907"/>
              </a:xfrm>
              <a:custGeom>
                <a:avLst/>
                <a:gdLst>
                  <a:gd name="connsiteX0" fmla="*/ 10096 w 43624"/>
                  <a:gd name="connsiteY0" fmla="*/ 400812 h 400907"/>
                  <a:gd name="connsiteX1" fmla="*/ 0 w 43624"/>
                  <a:gd name="connsiteY1" fmla="*/ 390716 h 400907"/>
                  <a:gd name="connsiteX2" fmla="*/ 0 w 43624"/>
                  <a:gd name="connsiteY2" fmla="*/ 10001 h 400907"/>
                  <a:gd name="connsiteX3" fmla="*/ 10096 w 43624"/>
                  <a:gd name="connsiteY3" fmla="*/ 0 h 400907"/>
                  <a:gd name="connsiteX4" fmla="*/ 33528 w 43624"/>
                  <a:gd name="connsiteY4" fmla="*/ 0 h 400907"/>
                  <a:gd name="connsiteX5" fmla="*/ 43625 w 43624"/>
                  <a:gd name="connsiteY5" fmla="*/ 10001 h 400907"/>
                  <a:gd name="connsiteX6" fmla="*/ 43625 w 43624"/>
                  <a:gd name="connsiteY6" fmla="*/ 390811 h 400907"/>
                  <a:gd name="connsiteX7" fmla="*/ 33528 w 43624"/>
                  <a:gd name="connsiteY7" fmla="*/ 400907 h 400907"/>
                  <a:gd name="connsiteX8" fmla="*/ 10096 w 43624"/>
                  <a:gd name="connsiteY8" fmla="*/ 400907 h 40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24" h="400907">
                    <a:moveTo>
                      <a:pt x="10096" y="400812"/>
                    </a:moveTo>
                    <a:cubicBezTo>
                      <a:pt x="2858" y="400812"/>
                      <a:pt x="0" y="398050"/>
                      <a:pt x="0" y="390716"/>
                    </a:cubicBezTo>
                    <a:lnTo>
                      <a:pt x="0" y="10001"/>
                    </a:lnTo>
                    <a:cubicBezTo>
                      <a:pt x="0" y="2762"/>
                      <a:pt x="2763" y="0"/>
                      <a:pt x="10096" y="0"/>
                    </a:cubicBezTo>
                    <a:lnTo>
                      <a:pt x="33528" y="0"/>
                    </a:lnTo>
                    <a:cubicBezTo>
                      <a:pt x="40767" y="0"/>
                      <a:pt x="43625" y="2762"/>
                      <a:pt x="43625" y="10001"/>
                    </a:cubicBezTo>
                    <a:lnTo>
                      <a:pt x="43625" y="390811"/>
                    </a:lnTo>
                    <a:cubicBezTo>
                      <a:pt x="43625" y="398050"/>
                      <a:pt x="40863" y="400907"/>
                      <a:pt x="33528" y="400907"/>
                    </a:cubicBezTo>
                    <a:lnTo>
                      <a:pt x="10096" y="400907"/>
                    </a:lnTo>
                    <a:close/>
                  </a:path>
                </a:pathLst>
              </a:custGeom>
              <a:grp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C8E80837-B27C-49EC-BD0F-9E045C266BDA}"/>
                  </a:ext>
                </a:extLst>
              </p:cNvPr>
              <p:cNvSpPr/>
              <p:nvPr/>
            </p:nvSpPr>
            <p:spPr>
              <a:xfrm>
                <a:off x="6065679" y="3167633"/>
                <a:ext cx="230695" cy="406336"/>
              </a:xfrm>
              <a:custGeom>
                <a:avLst/>
                <a:gdLst>
                  <a:gd name="connsiteX0" fmla="*/ 199930 w 230695"/>
                  <a:gd name="connsiteY0" fmla="*/ 400812 h 406336"/>
                  <a:gd name="connsiteX1" fmla="*/ 189833 w 230695"/>
                  <a:gd name="connsiteY1" fmla="*/ 390716 h 406336"/>
                  <a:gd name="connsiteX2" fmla="*/ 189833 w 230695"/>
                  <a:gd name="connsiteY2" fmla="*/ 368332 h 406336"/>
                  <a:gd name="connsiteX3" fmla="*/ 112204 w 230695"/>
                  <a:gd name="connsiteY3" fmla="*/ 406337 h 406336"/>
                  <a:gd name="connsiteX4" fmla="*/ 0 w 230695"/>
                  <a:gd name="connsiteY4" fmla="*/ 267367 h 406336"/>
                  <a:gd name="connsiteX5" fmla="*/ 112204 w 230695"/>
                  <a:gd name="connsiteY5" fmla="*/ 127254 h 406336"/>
                  <a:gd name="connsiteX6" fmla="*/ 187071 w 230695"/>
                  <a:gd name="connsiteY6" fmla="*/ 161354 h 406336"/>
                  <a:gd name="connsiteX7" fmla="*/ 187071 w 230695"/>
                  <a:gd name="connsiteY7" fmla="*/ 10001 h 406336"/>
                  <a:gd name="connsiteX8" fmla="*/ 197167 w 230695"/>
                  <a:gd name="connsiteY8" fmla="*/ 0 h 406336"/>
                  <a:gd name="connsiteX9" fmla="*/ 220599 w 230695"/>
                  <a:gd name="connsiteY9" fmla="*/ 0 h 406336"/>
                  <a:gd name="connsiteX10" fmla="*/ 230695 w 230695"/>
                  <a:gd name="connsiteY10" fmla="*/ 10001 h 406336"/>
                  <a:gd name="connsiteX11" fmla="*/ 230695 w 230695"/>
                  <a:gd name="connsiteY11" fmla="*/ 390811 h 406336"/>
                  <a:gd name="connsiteX12" fmla="*/ 220599 w 230695"/>
                  <a:gd name="connsiteY12" fmla="*/ 400907 h 406336"/>
                  <a:gd name="connsiteX13" fmla="*/ 199930 w 230695"/>
                  <a:gd name="connsiteY13" fmla="*/ 400907 h 406336"/>
                  <a:gd name="connsiteX14" fmla="*/ 120682 w 230695"/>
                  <a:gd name="connsiteY14" fmla="*/ 371285 h 406336"/>
                  <a:gd name="connsiteX15" fmla="*/ 187071 w 230695"/>
                  <a:gd name="connsiteY15" fmla="*/ 334423 h 406336"/>
                  <a:gd name="connsiteX16" fmla="*/ 187071 w 230695"/>
                  <a:gd name="connsiteY16" fmla="*/ 199263 h 406336"/>
                  <a:gd name="connsiteX17" fmla="*/ 120682 w 230695"/>
                  <a:gd name="connsiteY17" fmla="*/ 162401 h 406336"/>
                  <a:gd name="connsiteX18" fmla="*/ 45339 w 230695"/>
                  <a:gd name="connsiteY18" fmla="*/ 266795 h 406336"/>
                  <a:gd name="connsiteX19" fmla="*/ 120682 w 230695"/>
                  <a:gd name="connsiteY19" fmla="*/ 371285 h 40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0695" h="406336">
                    <a:moveTo>
                      <a:pt x="199930" y="400812"/>
                    </a:moveTo>
                    <a:cubicBezTo>
                      <a:pt x="192691" y="400812"/>
                      <a:pt x="189833" y="398050"/>
                      <a:pt x="189833" y="390716"/>
                    </a:cubicBezTo>
                    <a:lnTo>
                      <a:pt x="189833" y="368332"/>
                    </a:lnTo>
                    <a:cubicBezTo>
                      <a:pt x="175831" y="389573"/>
                      <a:pt x="151829" y="406337"/>
                      <a:pt x="112204" y="406337"/>
                    </a:cubicBezTo>
                    <a:cubicBezTo>
                      <a:pt x="42386" y="406337"/>
                      <a:pt x="0" y="354997"/>
                      <a:pt x="0" y="267367"/>
                    </a:cubicBezTo>
                    <a:cubicBezTo>
                      <a:pt x="0" y="180308"/>
                      <a:pt x="42386" y="127254"/>
                      <a:pt x="112204" y="127254"/>
                    </a:cubicBezTo>
                    <a:cubicBezTo>
                      <a:pt x="150685" y="127254"/>
                      <a:pt x="174212" y="142875"/>
                      <a:pt x="187071" y="161354"/>
                    </a:cubicBezTo>
                    <a:lnTo>
                      <a:pt x="187071" y="10001"/>
                    </a:lnTo>
                    <a:cubicBezTo>
                      <a:pt x="187071" y="2762"/>
                      <a:pt x="189833" y="0"/>
                      <a:pt x="197167" y="0"/>
                    </a:cubicBezTo>
                    <a:lnTo>
                      <a:pt x="220599" y="0"/>
                    </a:lnTo>
                    <a:cubicBezTo>
                      <a:pt x="227838" y="0"/>
                      <a:pt x="230695" y="2762"/>
                      <a:pt x="230695" y="10001"/>
                    </a:cubicBezTo>
                    <a:lnTo>
                      <a:pt x="230695" y="390811"/>
                    </a:lnTo>
                    <a:cubicBezTo>
                      <a:pt x="230695" y="398050"/>
                      <a:pt x="227933" y="400907"/>
                      <a:pt x="220599" y="400907"/>
                    </a:cubicBezTo>
                    <a:lnTo>
                      <a:pt x="199930" y="400907"/>
                    </a:lnTo>
                    <a:close/>
                    <a:moveTo>
                      <a:pt x="120682" y="371285"/>
                    </a:moveTo>
                    <a:cubicBezTo>
                      <a:pt x="146399" y="371285"/>
                      <a:pt x="170402" y="360617"/>
                      <a:pt x="187071" y="334423"/>
                    </a:cubicBezTo>
                    <a:lnTo>
                      <a:pt x="187071" y="199263"/>
                    </a:lnTo>
                    <a:cubicBezTo>
                      <a:pt x="170307" y="172974"/>
                      <a:pt x="146304" y="162401"/>
                      <a:pt x="120682" y="162401"/>
                    </a:cubicBezTo>
                    <a:cubicBezTo>
                      <a:pt x="75438" y="162401"/>
                      <a:pt x="45339" y="196977"/>
                      <a:pt x="45339" y="266795"/>
                    </a:cubicBezTo>
                    <a:cubicBezTo>
                      <a:pt x="45244" y="336614"/>
                      <a:pt x="75438" y="371285"/>
                      <a:pt x="120682" y="371285"/>
                    </a:cubicBezTo>
                    <a:close/>
                  </a:path>
                </a:pathLst>
              </a:custGeom>
              <a:grp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4322C621-39E0-4502-8562-FFFD8297691C}"/>
                  </a:ext>
                </a:extLst>
              </p:cNvPr>
              <p:cNvSpPr/>
              <p:nvPr/>
            </p:nvSpPr>
            <p:spPr>
              <a:xfrm>
                <a:off x="6462014" y="3228403"/>
                <a:ext cx="176048" cy="345662"/>
              </a:xfrm>
              <a:custGeom>
                <a:avLst/>
                <a:gdLst>
                  <a:gd name="connsiteX0" fmla="*/ 10001 w 176048"/>
                  <a:gd name="connsiteY0" fmla="*/ 106108 h 345662"/>
                  <a:gd name="connsiteX1" fmla="*/ 0 w 176048"/>
                  <a:gd name="connsiteY1" fmla="*/ 96107 h 345662"/>
                  <a:gd name="connsiteX2" fmla="*/ 0 w 176048"/>
                  <a:gd name="connsiteY2" fmla="*/ 82105 h 345662"/>
                  <a:gd name="connsiteX3" fmla="*/ 10001 w 176048"/>
                  <a:gd name="connsiteY3" fmla="*/ 72009 h 345662"/>
                  <a:gd name="connsiteX4" fmla="*/ 45720 w 176048"/>
                  <a:gd name="connsiteY4" fmla="*/ 72009 h 345662"/>
                  <a:gd name="connsiteX5" fmla="*/ 45720 w 176048"/>
                  <a:gd name="connsiteY5" fmla="*/ 10096 h 345662"/>
                  <a:gd name="connsiteX6" fmla="*/ 55816 w 176048"/>
                  <a:gd name="connsiteY6" fmla="*/ 0 h 345662"/>
                  <a:gd name="connsiteX7" fmla="*/ 79248 w 176048"/>
                  <a:gd name="connsiteY7" fmla="*/ 0 h 345662"/>
                  <a:gd name="connsiteX8" fmla="*/ 89345 w 176048"/>
                  <a:gd name="connsiteY8" fmla="*/ 10096 h 345662"/>
                  <a:gd name="connsiteX9" fmla="*/ 89345 w 176048"/>
                  <a:gd name="connsiteY9" fmla="*/ 72104 h 345662"/>
                  <a:gd name="connsiteX10" fmla="*/ 165259 w 176048"/>
                  <a:gd name="connsiteY10" fmla="*/ 72104 h 345662"/>
                  <a:gd name="connsiteX11" fmla="*/ 175355 w 176048"/>
                  <a:gd name="connsiteY11" fmla="*/ 82201 h 345662"/>
                  <a:gd name="connsiteX12" fmla="*/ 175355 w 176048"/>
                  <a:gd name="connsiteY12" fmla="*/ 96202 h 345662"/>
                  <a:gd name="connsiteX13" fmla="*/ 165259 w 176048"/>
                  <a:gd name="connsiteY13" fmla="*/ 106204 h 345662"/>
                  <a:gd name="connsiteX14" fmla="*/ 89345 w 176048"/>
                  <a:gd name="connsiteY14" fmla="*/ 106204 h 345662"/>
                  <a:gd name="connsiteX15" fmla="*/ 89345 w 176048"/>
                  <a:gd name="connsiteY15" fmla="*/ 263652 h 345662"/>
                  <a:gd name="connsiteX16" fmla="*/ 124492 w 176048"/>
                  <a:gd name="connsiteY16" fmla="*/ 309467 h 345662"/>
                  <a:gd name="connsiteX17" fmla="*/ 156305 w 176048"/>
                  <a:gd name="connsiteY17" fmla="*/ 300514 h 345662"/>
                  <a:gd name="connsiteX18" fmla="*/ 168593 w 176048"/>
                  <a:gd name="connsiteY18" fmla="*/ 304419 h 345662"/>
                  <a:gd name="connsiteX19" fmla="*/ 174688 w 176048"/>
                  <a:gd name="connsiteY19" fmla="*/ 318897 h 345662"/>
                  <a:gd name="connsiteX20" fmla="*/ 170212 w 176048"/>
                  <a:gd name="connsiteY20" fmla="*/ 333375 h 345662"/>
                  <a:gd name="connsiteX21" fmla="*/ 118872 w 176048"/>
                  <a:gd name="connsiteY21" fmla="*/ 345662 h 345662"/>
                  <a:gd name="connsiteX22" fmla="*/ 45720 w 176048"/>
                  <a:gd name="connsiteY22" fmla="*/ 265271 h 345662"/>
                  <a:gd name="connsiteX23" fmla="*/ 45720 w 176048"/>
                  <a:gd name="connsiteY23" fmla="*/ 106108 h 345662"/>
                  <a:gd name="connsiteX24" fmla="*/ 10001 w 176048"/>
                  <a:gd name="connsiteY24" fmla="*/ 106108 h 34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6048" h="345662">
                    <a:moveTo>
                      <a:pt x="10001" y="106108"/>
                    </a:moveTo>
                    <a:cubicBezTo>
                      <a:pt x="2762" y="106108"/>
                      <a:pt x="0" y="103346"/>
                      <a:pt x="0" y="96107"/>
                    </a:cubicBezTo>
                    <a:lnTo>
                      <a:pt x="0" y="82105"/>
                    </a:lnTo>
                    <a:cubicBezTo>
                      <a:pt x="0" y="74867"/>
                      <a:pt x="2762" y="72009"/>
                      <a:pt x="10001" y="72009"/>
                    </a:cubicBezTo>
                    <a:lnTo>
                      <a:pt x="45720" y="72009"/>
                    </a:lnTo>
                    <a:lnTo>
                      <a:pt x="45720" y="10096"/>
                    </a:lnTo>
                    <a:cubicBezTo>
                      <a:pt x="45720" y="2857"/>
                      <a:pt x="48577" y="0"/>
                      <a:pt x="55816" y="0"/>
                    </a:cubicBezTo>
                    <a:lnTo>
                      <a:pt x="79248" y="0"/>
                    </a:lnTo>
                    <a:cubicBezTo>
                      <a:pt x="86487" y="0"/>
                      <a:pt x="89345" y="2762"/>
                      <a:pt x="89345" y="10096"/>
                    </a:cubicBezTo>
                    <a:lnTo>
                      <a:pt x="89345" y="72104"/>
                    </a:lnTo>
                    <a:lnTo>
                      <a:pt x="165259" y="72104"/>
                    </a:lnTo>
                    <a:cubicBezTo>
                      <a:pt x="172498" y="72104"/>
                      <a:pt x="175355" y="74867"/>
                      <a:pt x="175355" y="82201"/>
                    </a:cubicBezTo>
                    <a:lnTo>
                      <a:pt x="175355" y="96202"/>
                    </a:lnTo>
                    <a:cubicBezTo>
                      <a:pt x="175355" y="103442"/>
                      <a:pt x="172593" y="106204"/>
                      <a:pt x="165259" y="106204"/>
                    </a:cubicBezTo>
                    <a:lnTo>
                      <a:pt x="89345" y="106204"/>
                    </a:lnTo>
                    <a:lnTo>
                      <a:pt x="89345" y="263652"/>
                    </a:lnTo>
                    <a:cubicBezTo>
                      <a:pt x="89345" y="293275"/>
                      <a:pt x="98298" y="309467"/>
                      <a:pt x="124492" y="309467"/>
                    </a:cubicBezTo>
                    <a:cubicBezTo>
                      <a:pt x="136779" y="309467"/>
                      <a:pt x="146875" y="306134"/>
                      <a:pt x="156305" y="300514"/>
                    </a:cubicBezTo>
                    <a:cubicBezTo>
                      <a:pt x="162496" y="297180"/>
                      <a:pt x="165830" y="298228"/>
                      <a:pt x="168593" y="304419"/>
                    </a:cubicBezTo>
                    <a:lnTo>
                      <a:pt x="174688" y="318897"/>
                    </a:lnTo>
                    <a:cubicBezTo>
                      <a:pt x="177546" y="325565"/>
                      <a:pt x="175831" y="330041"/>
                      <a:pt x="170212" y="333375"/>
                    </a:cubicBezTo>
                    <a:cubicBezTo>
                      <a:pt x="154591" y="342328"/>
                      <a:pt x="137255" y="345662"/>
                      <a:pt x="118872" y="345662"/>
                    </a:cubicBezTo>
                    <a:cubicBezTo>
                      <a:pt x="72009" y="345662"/>
                      <a:pt x="45720" y="324421"/>
                      <a:pt x="45720" y="265271"/>
                    </a:cubicBezTo>
                    <a:lnTo>
                      <a:pt x="45720" y="106108"/>
                    </a:lnTo>
                    <a:lnTo>
                      <a:pt x="10001" y="106108"/>
                    </a:lnTo>
                    <a:close/>
                  </a:path>
                </a:pathLst>
              </a:custGeom>
              <a:grp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27E1DA50-FC90-4046-8F6A-A1F49FE83ED5}"/>
                  </a:ext>
                </a:extLst>
              </p:cNvPr>
              <p:cNvSpPr/>
              <p:nvPr/>
            </p:nvSpPr>
            <p:spPr>
              <a:xfrm>
                <a:off x="6691948" y="3167633"/>
                <a:ext cx="216122" cy="400907"/>
              </a:xfrm>
              <a:custGeom>
                <a:avLst/>
                <a:gdLst>
                  <a:gd name="connsiteX0" fmla="*/ 10096 w 216122"/>
                  <a:gd name="connsiteY0" fmla="*/ 400812 h 400907"/>
                  <a:gd name="connsiteX1" fmla="*/ 0 w 216122"/>
                  <a:gd name="connsiteY1" fmla="*/ 390716 h 400907"/>
                  <a:gd name="connsiteX2" fmla="*/ 0 w 216122"/>
                  <a:gd name="connsiteY2" fmla="*/ 10001 h 400907"/>
                  <a:gd name="connsiteX3" fmla="*/ 10096 w 216122"/>
                  <a:gd name="connsiteY3" fmla="*/ 0 h 400907"/>
                  <a:gd name="connsiteX4" fmla="*/ 33528 w 216122"/>
                  <a:gd name="connsiteY4" fmla="*/ 0 h 400907"/>
                  <a:gd name="connsiteX5" fmla="*/ 43624 w 216122"/>
                  <a:gd name="connsiteY5" fmla="*/ 10001 h 400907"/>
                  <a:gd name="connsiteX6" fmla="*/ 43624 w 216122"/>
                  <a:gd name="connsiteY6" fmla="*/ 162401 h 400907"/>
                  <a:gd name="connsiteX7" fmla="*/ 122872 w 216122"/>
                  <a:gd name="connsiteY7" fmla="*/ 127254 h 400907"/>
                  <a:gd name="connsiteX8" fmla="*/ 216122 w 216122"/>
                  <a:gd name="connsiteY8" fmla="*/ 228886 h 400907"/>
                  <a:gd name="connsiteX9" fmla="*/ 216122 w 216122"/>
                  <a:gd name="connsiteY9" fmla="*/ 390811 h 400907"/>
                  <a:gd name="connsiteX10" fmla="*/ 206026 w 216122"/>
                  <a:gd name="connsiteY10" fmla="*/ 400907 h 400907"/>
                  <a:gd name="connsiteX11" fmla="*/ 182594 w 216122"/>
                  <a:gd name="connsiteY11" fmla="*/ 400907 h 400907"/>
                  <a:gd name="connsiteX12" fmla="*/ 172498 w 216122"/>
                  <a:gd name="connsiteY12" fmla="*/ 390811 h 400907"/>
                  <a:gd name="connsiteX13" fmla="*/ 172498 w 216122"/>
                  <a:gd name="connsiteY13" fmla="*/ 232791 h 400907"/>
                  <a:gd name="connsiteX14" fmla="*/ 114395 w 216122"/>
                  <a:gd name="connsiteY14" fmla="*/ 163544 h 400907"/>
                  <a:gd name="connsiteX15" fmla="*/ 43529 w 216122"/>
                  <a:gd name="connsiteY15" fmla="*/ 199263 h 400907"/>
                  <a:gd name="connsiteX16" fmla="*/ 43529 w 216122"/>
                  <a:gd name="connsiteY16" fmla="*/ 390716 h 400907"/>
                  <a:gd name="connsiteX17" fmla="*/ 33432 w 216122"/>
                  <a:gd name="connsiteY17" fmla="*/ 400812 h 400907"/>
                  <a:gd name="connsiteX18" fmla="*/ 10096 w 216122"/>
                  <a:gd name="connsiteY18" fmla="*/ 400812 h 40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6122" h="400907">
                    <a:moveTo>
                      <a:pt x="10096" y="400812"/>
                    </a:moveTo>
                    <a:cubicBezTo>
                      <a:pt x="2857" y="400812"/>
                      <a:pt x="0" y="398050"/>
                      <a:pt x="0" y="390716"/>
                    </a:cubicBezTo>
                    <a:lnTo>
                      <a:pt x="0" y="10001"/>
                    </a:lnTo>
                    <a:cubicBezTo>
                      <a:pt x="0" y="2762"/>
                      <a:pt x="2762" y="0"/>
                      <a:pt x="10096" y="0"/>
                    </a:cubicBezTo>
                    <a:lnTo>
                      <a:pt x="33528" y="0"/>
                    </a:lnTo>
                    <a:cubicBezTo>
                      <a:pt x="40767" y="0"/>
                      <a:pt x="43624" y="2762"/>
                      <a:pt x="43624" y="10001"/>
                    </a:cubicBezTo>
                    <a:lnTo>
                      <a:pt x="43624" y="162401"/>
                    </a:lnTo>
                    <a:cubicBezTo>
                      <a:pt x="59245" y="143923"/>
                      <a:pt x="83248" y="127254"/>
                      <a:pt x="122872" y="127254"/>
                    </a:cubicBezTo>
                    <a:cubicBezTo>
                      <a:pt x="189833" y="127254"/>
                      <a:pt x="216122" y="174689"/>
                      <a:pt x="216122" y="228886"/>
                    </a:cubicBezTo>
                    <a:lnTo>
                      <a:pt x="216122" y="390811"/>
                    </a:lnTo>
                    <a:cubicBezTo>
                      <a:pt x="216122" y="398050"/>
                      <a:pt x="213360" y="400907"/>
                      <a:pt x="206026" y="400907"/>
                    </a:cubicBezTo>
                    <a:lnTo>
                      <a:pt x="182594" y="400907"/>
                    </a:lnTo>
                    <a:cubicBezTo>
                      <a:pt x="175355" y="400907"/>
                      <a:pt x="172498" y="398145"/>
                      <a:pt x="172498" y="390811"/>
                    </a:cubicBezTo>
                    <a:lnTo>
                      <a:pt x="172498" y="232791"/>
                    </a:lnTo>
                    <a:cubicBezTo>
                      <a:pt x="172498" y="201549"/>
                      <a:pt x="161925" y="163544"/>
                      <a:pt x="114395" y="163544"/>
                    </a:cubicBezTo>
                    <a:cubicBezTo>
                      <a:pt x="90964" y="163544"/>
                      <a:pt x="63055" y="172498"/>
                      <a:pt x="43529" y="199263"/>
                    </a:cubicBezTo>
                    <a:lnTo>
                      <a:pt x="43529" y="390716"/>
                    </a:lnTo>
                    <a:cubicBezTo>
                      <a:pt x="43529" y="397955"/>
                      <a:pt x="40767" y="400812"/>
                      <a:pt x="33432" y="400812"/>
                    </a:cubicBezTo>
                    <a:lnTo>
                      <a:pt x="10096" y="400812"/>
                    </a:lnTo>
                    <a:close/>
                  </a:path>
                </a:pathLst>
              </a:custGeom>
              <a:grp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8EDA7DE4-6A1B-4A7E-A711-6E64C8A2B21D}"/>
                  </a:ext>
                </a:extLst>
              </p:cNvPr>
              <p:cNvSpPr/>
              <p:nvPr/>
            </p:nvSpPr>
            <p:spPr>
              <a:xfrm>
                <a:off x="6973221" y="3294697"/>
                <a:ext cx="213360" cy="279272"/>
              </a:xfrm>
              <a:custGeom>
                <a:avLst/>
                <a:gdLst>
                  <a:gd name="connsiteX0" fmla="*/ 182594 w 213360"/>
                  <a:gd name="connsiteY0" fmla="*/ 273748 h 279272"/>
                  <a:gd name="connsiteX1" fmla="*/ 172498 w 213360"/>
                  <a:gd name="connsiteY1" fmla="*/ 263652 h 279272"/>
                  <a:gd name="connsiteX2" fmla="*/ 172498 w 213360"/>
                  <a:gd name="connsiteY2" fmla="*/ 239649 h 279272"/>
                  <a:gd name="connsiteX3" fmla="*/ 89345 w 213360"/>
                  <a:gd name="connsiteY3" fmla="*/ 279273 h 279272"/>
                  <a:gd name="connsiteX4" fmla="*/ 0 w 213360"/>
                  <a:gd name="connsiteY4" fmla="*/ 198311 h 279272"/>
                  <a:gd name="connsiteX5" fmla="*/ 106585 w 213360"/>
                  <a:gd name="connsiteY5" fmla="*/ 115633 h 279272"/>
                  <a:gd name="connsiteX6" fmla="*/ 169736 w 213360"/>
                  <a:gd name="connsiteY6" fmla="*/ 126206 h 279272"/>
                  <a:gd name="connsiteX7" fmla="*/ 169736 w 213360"/>
                  <a:gd name="connsiteY7" fmla="*/ 103918 h 279272"/>
                  <a:gd name="connsiteX8" fmla="*/ 106585 w 213360"/>
                  <a:gd name="connsiteY8" fmla="*/ 36862 h 279272"/>
                  <a:gd name="connsiteX9" fmla="*/ 36766 w 213360"/>
                  <a:gd name="connsiteY9" fmla="*/ 59246 h 279272"/>
                  <a:gd name="connsiteX10" fmla="*/ 22860 w 213360"/>
                  <a:gd name="connsiteY10" fmla="*/ 56959 h 279272"/>
                  <a:gd name="connsiteX11" fmla="*/ 13907 w 213360"/>
                  <a:gd name="connsiteY11" fmla="*/ 44101 h 279272"/>
                  <a:gd name="connsiteX12" fmla="*/ 16193 w 213360"/>
                  <a:gd name="connsiteY12" fmla="*/ 29623 h 279272"/>
                  <a:gd name="connsiteX13" fmla="*/ 110585 w 213360"/>
                  <a:gd name="connsiteY13" fmla="*/ 0 h 279272"/>
                  <a:gd name="connsiteX14" fmla="*/ 213360 w 213360"/>
                  <a:gd name="connsiteY14" fmla="*/ 97155 h 279272"/>
                  <a:gd name="connsiteX15" fmla="*/ 213360 w 213360"/>
                  <a:gd name="connsiteY15" fmla="*/ 263557 h 279272"/>
                  <a:gd name="connsiteX16" fmla="*/ 203264 w 213360"/>
                  <a:gd name="connsiteY16" fmla="*/ 273653 h 279272"/>
                  <a:gd name="connsiteX17" fmla="*/ 182594 w 213360"/>
                  <a:gd name="connsiteY17" fmla="*/ 273653 h 279272"/>
                  <a:gd name="connsiteX18" fmla="*/ 169736 w 213360"/>
                  <a:gd name="connsiteY18" fmla="*/ 205645 h 279272"/>
                  <a:gd name="connsiteX19" fmla="*/ 169736 w 213360"/>
                  <a:gd name="connsiteY19" fmla="*/ 158210 h 279272"/>
                  <a:gd name="connsiteX20" fmla="*/ 112205 w 213360"/>
                  <a:gd name="connsiteY20" fmla="*/ 149257 h 279272"/>
                  <a:gd name="connsiteX21" fmla="*/ 44101 w 213360"/>
                  <a:gd name="connsiteY21" fmla="*/ 197263 h 279272"/>
                  <a:gd name="connsiteX22" fmla="*/ 96584 w 213360"/>
                  <a:gd name="connsiteY22" fmla="*/ 244126 h 279272"/>
                  <a:gd name="connsiteX23" fmla="*/ 169736 w 213360"/>
                  <a:gd name="connsiteY23" fmla="*/ 205645 h 27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3360" h="279272">
                    <a:moveTo>
                      <a:pt x="182594" y="273748"/>
                    </a:moveTo>
                    <a:cubicBezTo>
                      <a:pt x="175356" y="273748"/>
                      <a:pt x="172498" y="270986"/>
                      <a:pt x="172498" y="263652"/>
                    </a:cubicBezTo>
                    <a:lnTo>
                      <a:pt x="172498" y="239649"/>
                    </a:lnTo>
                    <a:cubicBezTo>
                      <a:pt x="157925" y="258604"/>
                      <a:pt x="134017" y="279273"/>
                      <a:pt x="89345" y="279273"/>
                    </a:cubicBezTo>
                    <a:cubicBezTo>
                      <a:pt x="31242" y="279273"/>
                      <a:pt x="0" y="244697"/>
                      <a:pt x="0" y="198311"/>
                    </a:cubicBezTo>
                    <a:cubicBezTo>
                      <a:pt x="0" y="151448"/>
                      <a:pt x="32957" y="115633"/>
                      <a:pt x="106585" y="115633"/>
                    </a:cubicBezTo>
                    <a:cubicBezTo>
                      <a:pt x="132874" y="115633"/>
                      <a:pt x="155162" y="120110"/>
                      <a:pt x="169736" y="126206"/>
                    </a:cubicBezTo>
                    <a:lnTo>
                      <a:pt x="169736" y="103918"/>
                    </a:lnTo>
                    <a:cubicBezTo>
                      <a:pt x="169736" y="70961"/>
                      <a:pt x="159639" y="36862"/>
                      <a:pt x="106585" y="36862"/>
                    </a:cubicBezTo>
                    <a:cubicBezTo>
                      <a:pt x="82010" y="36862"/>
                      <a:pt x="55816" y="44101"/>
                      <a:pt x="36766" y="59246"/>
                    </a:cubicBezTo>
                    <a:cubicBezTo>
                      <a:pt x="30671" y="63722"/>
                      <a:pt x="27241" y="63151"/>
                      <a:pt x="22860" y="56959"/>
                    </a:cubicBezTo>
                    <a:lnTo>
                      <a:pt x="13907" y="44101"/>
                    </a:lnTo>
                    <a:cubicBezTo>
                      <a:pt x="10573" y="38576"/>
                      <a:pt x="11144" y="33528"/>
                      <a:pt x="16193" y="29623"/>
                    </a:cubicBezTo>
                    <a:cubicBezTo>
                      <a:pt x="39053" y="10668"/>
                      <a:pt x="73152" y="0"/>
                      <a:pt x="110585" y="0"/>
                    </a:cubicBezTo>
                    <a:cubicBezTo>
                      <a:pt x="183166" y="0"/>
                      <a:pt x="213360" y="39624"/>
                      <a:pt x="213360" y="97155"/>
                    </a:cubicBezTo>
                    <a:lnTo>
                      <a:pt x="213360" y="263557"/>
                    </a:lnTo>
                    <a:cubicBezTo>
                      <a:pt x="213360" y="270796"/>
                      <a:pt x="210503" y="273653"/>
                      <a:pt x="203264" y="273653"/>
                    </a:cubicBezTo>
                    <a:lnTo>
                      <a:pt x="182594" y="273653"/>
                    </a:lnTo>
                    <a:close/>
                    <a:moveTo>
                      <a:pt x="169736" y="205645"/>
                    </a:moveTo>
                    <a:lnTo>
                      <a:pt x="169736" y="158210"/>
                    </a:lnTo>
                    <a:cubicBezTo>
                      <a:pt x="155162" y="151543"/>
                      <a:pt x="128968" y="149257"/>
                      <a:pt x="112205" y="149257"/>
                    </a:cubicBezTo>
                    <a:cubicBezTo>
                      <a:pt x="61913" y="149257"/>
                      <a:pt x="44101" y="169354"/>
                      <a:pt x="44101" y="197263"/>
                    </a:cubicBezTo>
                    <a:cubicBezTo>
                      <a:pt x="44101" y="219551"/>
                      <a:pt x="55245" y="244126"/>
                      <a:pt x="96584" y="244126"/>
                    </a:cubicBezTo>
                    <a:cubicBezTo>
                      <a:pt x="124492" y="244221"/>
                      <a:pt x="150781" y="232981"/>
                      <a:pt x="169736" y="205645"/>
                    </a:cubicBezTo>
                    <a:close/>
                  </a:path>
                </a:pathLst>
              </a:custGeom>
              <a:grp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7D0770C1-C595-4208-ABA6-A6E328A53740}"/>
                  </a:ext>
                </a:extLst>
              </p:cNvPr>
              <p:cNvSpPr/>
              <p:nvPr/>
            </p:nvSpPr>
            <p:spPr>
              <a:xfrm>
                <a:off x="7234491" y="3228403"/>
                <a:ext cx="176049" cy="345662"/>
              </a:xfrm>
              <a:custGeom>
                <a:avLst/>
                <a:gdLst>
                  <a:gd name="connsiteX0" fmla="*/ 10001 w 176049"/>
                  <a:gd name="connsiteY0" fmla="*/ 106108 h 345662"/>
                  <a:gd name="connsiteX1" fmla="*/ 0 w 176049"/>
                  <a:gd name="connsiteY1" fmla="*/ 96107 h 345662"/>
                  <a:gd name="connsiteX2" fmla="*/ 0 w 176049"/>
                  <a:gd name="connsiteY2" fmla="*/ 82105 h 345662"/>
                  <a:gd name="connsiteX3" fmla="*/ 10001 w 176049"/>
                  <a:gd name="connsiteY3" fmla="*/ 72009 h 345662"/>
                  <a:gd name="connsiteX4" fmla="*/ 45720 w 176049"/>
                  <a:gd name="connsiteY4" fmla="*/ 72009 h 345662"/>
                  <a:gd name="connsiteX5" fmla="*/ 45720 w 176049"/>
                  <a:gd name="connsiteY5" fmla="*/ 10096 h 345662"/>
                  <a:gd name="connsiteX6" fmla="*/ 55816 w 176049"/>
                  <a:gd name="connsiteY6" fmla="*/ 0 h 345662"/>
                  <a:gd name="connsiteX7" fmla="*/ 79248 w 176049"/>
                  <a:gd name="connsiteY7" fmla="*/ 0 h 345662"/>
                  <a:gd name="connsiteX8" fmla="*/ 89345 w 176049"/>
                  <a:gd name="connsiteY8" fmla="*/ 10096 h 345662"/>
                  <a:gd name="connsiteX9" fmla="*/ 89345 w 176049"/>
                  <a:gd name="connsiteY9" fmla="*/ 72104 h 345662"/>
                  <a:gd name="connsiteX10" fmla="*/ 165259 w 176049"/>
                  <a:gd name="connsiteY10" fmla="*/ 72104 h 345662"/>
                  <a:gd name="connsiteX11" fmla="*/ 175356 w 176049"/>
                  <a:gd name="connsiteY11" fmla="*/ 82201 h 345662"/>
                  <a:gd name="connsiteX12" fmla="*/ 175356 w 176049"/>
                  <a:gd name="connsiteY12" fmla="*/ 96202 h 345662"/>
                  <a:gd name="connsiteX13" fmla="*/ 165259 w 176049"/>
                  <a:gd name="connsiteY13" fmla="*/ 106204 h 345662"/>
                  <a:gd name="connsiteX14" fmla="*/ 89345 w 176049"/>
                  <a:gd name="connsiteY14" fmla="*/ 106204 h 345662"/>
                  <a:gd name="connsiteX15" fmla="*/ 89345 w 176049"/>
                  <a:gd name="connsiteY15" fmla="*/ 263652 h 345662"/>
                  <a:gd name="connsiteX16" fmla="*/ 124492 w 176049"/>
                  <a:gd name="connsiteY16" fmla="*/ 309467 h 345662"/>
                  <a:gd name="connsiteX17" fmla="*/ 156306 w 176049"/>
                  <a:gd name="connsiteY17" fmla="*/ 300514 h 345662"/>
                  <a:gd name="connsiteX18" fmla="*/ 168593 w 176049"/>
                  <a:gd name="connsiteY18" fmla="*/ 304419 h 345662"/>
                  <a:gd name="connsiteX19" fmla="*/ 174689 w 176049"/>
                  <a:gd name="connsiteY19" fmla="*/ 318897 h 345662"/>
                  <a:gd name="connsiteX20" fmla="*/ 170212 w 176049"/>
                  <a:gd name="connsiteY20" fmla="*/ 333375 h 345662"/>
                  <a:gd name="connsiteX21" fmla="*/ 118872 w 176049"/>
                  <a:gd name="connsiteY21" fmla="*/ 345662 h 345662"/>
                  <a:gd name="connsiteX22" fmla="*/ 45720 w 176049"/>
                  <a:gd name="connsiteY22" fmla="*/ 265271 h 345662"/>
                  <a:gd name="connsiteX23" fmla="*/ 45720 w 176049"/>
                  <a:gd name="connsiteY23" fmla="*/ 106108 h 345662"/>
                  <a:gd name="connsiteX24" fmla="*/ 10001 w 176049"/>
                  <a:gd name="connsiteY24" fmla="*/ 106108 h 34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6049" h="345662">
                    <a:moveTo>
                      <a:pt x="10001" y="106108"/>
                    </a:moveTo>
                    <a:cubicBezTo>
                      <a:pt x="2763" y="106108"/>
                      <a:pt x="0" y="103346"/>
                      <a:pt x="0" y="96107"/>
                    </a:cubicBezTo>
                    <a:lnTo>
                      <a:pt x="0" y="82105"/>
                    </a:lnTo>
                    <a:cubicBezTo>
                      <a:pt x="0" y="74867"/>
                      <a:pt x="2763" y="72009"/>
                      <a:pt x="10001" y="72009"/>
                    </a:cubicBezTo>
                    <a:lnTo>
                      <a:pt x="45720" y="72009"/>
                    </a:lnTo>
                    <a:lnTo>
                      <a:pt x="45720" y="10096"/>
                    </a:lnTo>
                    <a:cubicBezTo>
                      <a:pt x="45720" y="2857"/>
                      <a:pt x="48578" y="0"/>
                      <a:pt x="55816" y="0"/>
                    </a:cubicBezTo>
                    <a:lnTo>
                      <a:pt x="79248" y="0"/>
                    </a:lnTo>
                    <a:cubicBezTo>
                      <a:pt x="86487" y="0"/>
                      <a:pt x="89345" y="2762"/>
                      <a:pt x="89345" y="10096"/>
                    </a:cubicBezTo>
                    <a:lnTo>
                      <a:pt x="89345" y="72104"/>
                    </a:lnTo>
                    <a:lnTo>
                      <a:pt x="165259" y="72104"/>
                    </a:lnTo>
                    <a:cubicBezTo>
                      <a:pt x="172498" y="72104"/>
                      <a:pt x="175356" y="74867"/>
                      <a:pt x="175356" y="82201"/>
                    </a:cubicBezTo>
                    <a:lnTo>
                      <a:pt x="175356" y="96202"/>
                    </a:lnTo>
                    <a:cubicBezTo>
                      <a:pt x="175356" y="103442"/>
                      <a:pt x="172593" y="106204"/>
                      <a:pt x="165259" y="106204"/>
                    </a:cubicBezTo>
                    <a:lnTo>
                      <a:pt x="89345" y="106204"/>
                    </a:lnTo>
                    <a:lnTo>
                      <a:pt x="89345" y="263652"/>
                    </a:lnTo>
                    <a:cubicBezTo>
                      <a:pt x="89345" y="293275"/>
                      <a:pt x="98298" y="309467"/>
                      <a:pt x="124492" y="309467"/>
                    </a:cubicBezTo>
                    <a:cubicBezTo>
                      <a:pt x="136779" y="309467"/>
                      <a:pt x="146876" y="306134"/>
                      <a:pt x="156306" y="300514"/>
                    </a:cubicBezTo>
                    <a:cubicBezTo>
                      <a:pt x="162496" y="297180"/>
                      <a:pt x="165831" y="298228"/>
                      <a:pt x="168593" y="304419"/>
                    </a:cubicBezTo>
                    <a:lnTo>
                      <a:pt x="174689" y="318897"/>
                    </a:lnTo>
                    <a:cubicBezTo>
                      <a:pt x="177546" y="325565"/>
                      <a:pt x="175832" y="330041"/>
                      <a:pt x="170212" y="333375"/>
                    </a:cubicBezTo>
                    <a:cubicBezTo>
                      <a:pt x="154591" y="342328"/>
                      <a:pt x="137256" y="345662"/>
                      <a:pt x="118872" y="345662"/>
                    </a:cubicBezTo>
                    <a:cubicBezTo>
                      <a:pt x="72009" y="345662"/>
                      <a:pt x="45720" y="324421"/>
                      <a:pt x="45720" y="265271"/>
                    </a:cubicBezTo>
                    <a:lnTo>
                      <a:pt x="45720" y="106108"/>
                    </a:lnTo>
                    <a:lnTo>
                      <a:pt x="10001" y="106108"/>
                    </a:lnTo>
                    <a:close/>
                  </a:path>
                </a:pathLst>
              </a:custGeom>
              <a:grp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F544DC65-BD28-420E-ABB8-529967970C39}"/>
                  </a:ext>
                </a:extLst>
              </p:cNvPr>
              <p:cNvSpPr/>
              <p:nvPr/>
            </p:nvSpPr>
            <p:spPr>
              <a:xfrm>
                <a:off x="7552376" y="3300412"/>
                <a:ext cx="384644" cy="268033"/>
              </a:xfrm>
              <a:custGeom>
                <a:avLst/>
                <a:gdLst>
                  <a:gd name="connsiteX0" fmla="*/ 93976 w 384644"/>
                  <a:gd name="connsiteY0" fmla="*/ 268034 h 268033"/>
                  <a:gd name="connsiteX1" fmla="*/ 79499 w 384644"/>
                  <a:gd name="connsiteY1" fmla="*/ 259080 h 268033"/>
                  <a:gd name="connsiteX2" fmla="*/ 251 w 384644"/>
                  <a:gd name="connsiteY2" fmla="*/ 10096 h 268033"/>
                  <a:gd name="connsiteX3" fmla="*/ 8633 w 384644"/>
                  <a:gd name="connsiteY3" fmla="*/ 0 h 268033"/>
                  <a:gd name="connsiteX4" fmla="*/ 32635 w 384644"/>
                  <a:gd name="connsiteY4" fmla="*/ 0 h 268033"/>
                  <a:gd name="connsiteX5" fmla="*/ 44351 w 384644"/>
                  <a:gd name="connsiteY5" fmla="*/ 10096 h 268033"/>
                  <a:gd name="connsiteX6" fmla="*/ 105788 w 384644"/>
                  <a:gd name="connsiteY6" fmla="*/ 224504 h 268033"/>
                  <a:gd name="connsiteX7" fmla="*/ 171129 w 384644"/>
                  <a:gd name="connsiteY7" fmla="*/ 10096 h 268033"/>
                  <a:gd name="connsiteX8" fmla="*/ 182845 w 384644"/>
                  <a:gd name="connsiteY8" fmla="*/ 0 h 268033"/>
                  <a:gd name="connsiteX9" fmla="*/ 201799 w 384644"/>
                  <a:gd name="connsiteY9" fmla="*/ 0 h 268033"/>
                  <a:gd name="connsiteX10" fmla="*/ 213515 w 384644"/>
                  <a:gd name="connsiteY10" fmla="*/ 10096 h 268033"/>
                  <a:gd name="connsiteX11" fmla="*/ 279428 w 384644"/>
                  <a:gd name="connsiteY11" fmla="*/ 224504 h 268033"/>
                  <a:gd name="connsiteX12" fmla="*/ 340865 w 384644"/>
                  <a:gd name="connsiteY12" fmla="*/ 10096 h 268033"/>
                  <a:gd name="connsiteX13" fmla="*/ 352580 w 384644"/>
                  <a:gd name="connsiteY13" fmla="*/ 0 h 268033"/>
                  <a:gd name="connsiteX14" fmla="*/ 376012 w 384644"/>
                  <a:gd name="connsiteY14" fmla="*/ 0 h 268033"/>
                  <a:gd name="connsiteX15" fmla="*/ 384394 w 384644"/>
                  <a:gd name="connsiteY15" fmla="*/ 10096 h 268033"/>
                  <a:gd name="connsiteX16" fmla="*/ 305622 w 384644"/>
                  <a:gd name="connsiteY16" fmla="*/ 259080 h 268033"/>
                  <a:gd name="connsiteX17" fmla="*/ 291144 w 384644"/>
                  <a:gd name="connsiteY17" fmla="*/ 268034 h 268033"/>
                  <a:gd name="connsiteX18" fmla="*/ 269237 w 384644"/>
                  <a:gd name="connsiteY18" fmla="*/ 268034 h 268033"/>
                  <a:gd name="connsiteX19" fmla="*/ 255235 w 384644"/>
                  <a:gd name="connsiteY19" fmla="*/ 259080 h 268033"/>
                  <a:gd name="connsiteX20" fmla="*/ 192084 w 384644"/>
                  <a:gd name="connsiteY20" fmla="*/ 65913 h 268033"/>
                  <a:gd name="connsiteX21" fmla="*/ 129600 w 384644"/>
                  <a:gd name="connsiteY21" fmla="*/ 258509 h 268033"/>
                  <a:gd name="connsiteX22" fmla="*/ 115694 w 384644"/>
                  <a:gd name="connsiteY22" fmla="*/ 268034 h 268033"/>
                  <a:gd name="connsiteX23" fmla="*/ 93976 w 384644"/>
                  <a:gd name="connsiteY23" fmla="*/ 268034 h 26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4644" h="268033">
                    <a:moveTo>
                      <a:pt x="93976" y="268034"/>
                    </a:moveTo>
                    <a:cubicBezTo>
                      <a:pt x="86738" y="268034"/>
                      <a:pt x="82832" y="265271"/>
                      <a:pt x="79499" y="259080"/>
                    </a:cubicBezTo>
                    <a:cubicBezTo>
                      <a:pt x="51019" y="197644"/>
                      <a:pt x="16443" y="96583"/>
                      <a:pt x="251" y="10096"/>
                    </a:cubicBezTo>
                    <a:cubicBezTo>
                      <a:pt x="-892" y="3334"/>
                      <a:pt x="1870" y="0"/>
                      <a:pt x="8633" y="0"/>
                    </a:cubicBezTo>
                    <a:lnTo>
                      <a:pt x="32635" y="0"/>
                    </a:lnTo>
                    <a:cubicBezTo>
                      <a:pt x="39874" y="0"/>
                      <a:pt x="43304" y="2762"/>
                      <a:pt x="44351" y="10096"/>
                    </a:cubicBezTo>
                    <a:cubicBezTo>
                      <a:pt x="57210" y="82677"/>
                      <a:pt x="82832" y="169736"/>
                      <a:pt x="105788" y="224504"/>
                    </a:cubicBezTo>
                    <a:cubicBezTo>
                      <a:pt x="130933" y="169831"/>
                      <a:pt x="158270" y="82677"/>
                      <a:pt x="171129" y="10096"/>
                    </a:cubicBezTo>
                    <a:cubicBezTo>
                      <a:pt x="172272" y="2858"/>
                      <a:pt x="175606" y="0"/>
                      <a:pt x="182845" y="0"/>
                    </a:cubicBezTo>
                    <a:lnTo>
                      <a:pt x="201799" y="0"/>
                    </a:lnTo>
                    <a:cubicBezTo>
                      <a:pt x="209038" y="0"/>
                      <a:pt x="212373" y="2762"/>
                      <a:pt x="213515" y="10096"/>
                    </a:cubicBezTo>
                    <a:cubicBezTo>
                      <a:pt x="226945" y="82677"/>
                      <a:pt x="254282" y="169736"/>
                      <a:pt x="279428" y="224504"/>
                    </a:cubicBezTo>
                    <a:cubicBezTo>
                      <a:pt x="302288" y="169831"/>
                      <a:pt x="328006" y="82677"/>
                      <a:pt x="340865" y="10096"/>
                    </a:cubicBezTo>
                    <a:cubicBezTo>
                      <a:pt x="342008" y="2858"/>
                      <a:pt x="345341" y="0"/>
                      <a:pt x="352580" y="0"/>
                    </a:cubicBezTo>
                    <a:lnTo>
                      <a:pt x="376012" y="0"/>
                    </a:lnTo>
                    <a:cubicBezTo>
                      <a:pt x="382774" y="0"/>
                      <a:pt x="385537" y="3334"/>
                      <a:pt x="384394" y="10096"/>
                    </a:cubicBezTo>
                    <a:cubicBezTo>
                      <a:pt x="368773" y="96583"/>
                      <a:pt x="334197" y="197072"/>
                      <a:pt x="305622" y="259080"/>
                    </a:cubicBezTo>
                    <a:cubicBezTo>
                      <a:pt x="302288" y="265271"/>
                      <a:pt x="298383" y="268034"/>
                      <a:pt x="291144" y="268034"/>
                    </a:cubicBezTo>
                    <a:lnTo>
                      <a:pt x="269237" y="268034"/>
                    </a:lnTo>
                    <a:cubicBezTo>
                      <a:pt x="261997" y="268034"/>
                      <a:pt x="258092" y="265271"/>
                      <a:pt x="255235" y="259080"/>
                    </a:cubicBezTo>
                    <a:cubicBezTo>
                      <a:pt x="223421" y="184880"/>
                      <a:pt x="203324" y="124015"/>
                      <a:pt x="192084" y="65913"/>
                    </a:cubicBezTo>
                    <a:cubicBezTo>
                      <a:pt x="181511" y="124015"/>
                      <a:pt x="160842" y="184880"/>
                      <a:pt x="129600" y="258509"/>
                    </a:cubicBezTo>
                    <a:cubicBezTo>
                      <a:pt x="126838" y="265271"/>
                      <a:pt x="122933" y="268034"/>
                      <a:pt x="115694" y="268034"/>
                    </a:cubicBezTo>
                    <a:lnTo>
                      <a:pt x="93976" y="268034"/>
                    </a:lnTo>
                    <a:close/>
                  </a:path>
                </a:pathLst>
              </a:custGeom>
              <a:grp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510A2C75-2CE3-413A-B20E-2ADCBCD9B4E7}"/>
                  </a:ext>
                </a:extLst>
              </p:cNvPr>
              <p:cNvSpPr/>
              <p:nvPr/>
            </p:nvSpPr>
            <p:spPr>
              <a:xfrm>
                <a:off x="7972298" y="3294887"/>
                <a:ext cx="246697" cy="279177"/>
              </a:xfrm>
              <a:custGeom>
                <a:avLst/>
                <a:gdLst>
                  <a:gd name="connsiteX0" fmla="*/ 123349 w 246697"/>
                  <a:gd name="connsiteY0" fmla="*/ 279178 h 279177"/>
                  <a:gd name="connsiteX1" fmla="*/ 0 w 246697"/>
                  <a:gd name="connsiteY1" fmla="*/ 139637 h 279177"/>
                  <a:gd name="connsiteX2" fmla="*/ 123349 w 246697"/>
                  <a:gd name="connsiteY2" fmla="*/ 0 h 279177"/>
                  <a:gd name="connsiteX3" fmla="*/ 246697 w 246697"/>
                  <a:gd name="connsiteY3" fmla="*/ 139637 h 279177"/>
                  <a:gd name="connsiteX4" fmla="*/ 123349 w 246697"/>
                  <a:gd name="connsiteY4" fmla="*/ 279178 h 279177"/>
                  <a:gd name="connsiteX5" fmla="*/ 123349 w 246697"/>
                  <a:gd name="connsiteY5" fmla="*/ 244507 h 279177"/>
                  <a:gd name="connsiteX6" fmla="*/ 201453 w 246697"/>
                  <a:gd name="connsiteY6" fmla="*/ 139541 h 279177"/>
                  <a:gd name="connsiteX7" fmla="*/ 123349 w 246697"/>
                  <a:gd name="connsiteY7" fmla="*/ 34576 h 279177"/>
                  <a:gd name="connsiteX8" fmla="*/ 45244 w 246697"/>
                  <a:gd name="connsiteY8" fmla="*/ 139541 h 279177"/>
                  <a:gd name="connsiteX9" fmla="*/ 123349 w 246697"/>
                  <a:gd name="connsiteY9" fmla="*/ 244507 h 27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7" h="279177">
                    <a:moveTo>
                      <a:pt x="123349" y="279178"/>
                    </a:moveTo>
                    <a:cubicBezTo>
                      <a:pt x="35719" y="279178"/>
                      <a:pt x="0" y="211646"/>
                      <a:pt x="0" y="139637"/>
                    </a:cubicBezTo>
                    <a:cubicBezTo>
                      <a:pt x="0" y="67627"/>
                      <a:pt x="37433" y="0"/>
                      <a:pt x="123349" y="0"/>
                    </a:cubicBezTo>
                    <a:cubicBezTo>
                      <a:pt x="210978" y="0"/>
                      <a:pt x="246697" y="67532"/>
                      <a:pt x="246697" y="139637"/>
                    </a:cubicBezTo>
                    <a:cubicBezTo>
                      <a:pt x="246697" y="211550"/>
                      <a:pt x="209264" y="279178"/>
                      <a:pt x="123349" y="279178"/>
                    </a:cubicBezTo>
                    <a:close/>
                    <a:moveTo>
                      <a:pt x="123349" y="244507"/>
                    </a:moveTo>
                    <a:cubicBezTo>
                      <a:pt x="179165" y="244507"/>
                      <a:pt x="201453" y="194786"/>
                      <a:pt x="201453" y="139541"/>
                    </a:cubicBezTo>
                    <a:cubicBezTo>
                      <a:pt x="201453" y="84296"/>
                      <a:pt x="179165" y="34576"/>
                      <a:pt x="123349" y="34576"/>
                    </a:cubicBezTo>
                    <a:cubicBezTo>
                      <a:pt x="67532" y="34576"/>
                      <a:pt x="45244" y="84296"/>
                      <a:pt x="45244" y="139541"/>
                    </a:cubicBezTo>
                    <a:cubicBezTo>
                      <a:pt x="45148" y="194881"/>
                      <a:pt x="67532" y="244507"/>
                      <a:pt x="123349" y="244507"/>
                    </a:cubicBezTo>
                    <a:close/>
                  </a:path>
                </a:pathLst>
              </a:custGeom>
              <a:grp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F824209F-4644-45FB-B8F0-BD54E6636602}"/>
                  </a:ext>
                </a:extLst>
              </p:cNvPr>
              <p:cNvSpPr/>
              <p:nvPr/>
            </p:nvSpPr>
            <p:spPr>
              <a:xfrm>
                <a:off x="8283670" y="3294887"/>
                <a:ext cx="147902" cy="273653"/>
              </a:xfrm>
              <a:custGeom>
                <a:avLst/>
                <a:gdLst>
                  <a:gd name="connsiteX0" fmla="*/ 10096 w 147902"/>
                  <a:gd name="connsiteY0" fmla="*/ 273558 h 273653"/>
                  <a:gd name="connsiteX1" fmla="*/ 0 w 147902"/>
                  <a:gd name="connsiteY1" fmla="*/ 263462 h 273653"/>
                  <a:gd name="connsiteX2" fmla="*/ 0 w 147902"/>
                  <a:gd name="connsiteY2" fmla="*/ 15621 h 273653"/>
                  <a:gd name="connsiteX3" fmla="*/ 10096 w 147902"/>
                  <a:gd name="connsiteY3" fmla="*/ 5525 h 273653"/>
                  <a:gd name="connsiteX4" fmla="*/ 30766 w 147902"/>
                  <a:gd name="connsiteY4" fmla="*/ 5525 h 273653"/>
                  <a:gd name="connsiteX5" fmla="*/ 40862 w 147902"/>
                  <a:gd name="connsiteY5" fmla="*/ 15621 h 273653"/>
                  <a:gd name="connsiteX6" fmla="*/ 40862 w 147902"/>
                  <a:gd name="connsiteY6" fmla="*/ 40767 h 273653"/>
                  <a:gd name="connsiteX7" fmla="*/ 116777 w 147902"/>
                  <a:gd name="connsiteY7" fmla="*/ 0 h 273653"/>
                  <a:gd name="connsiteX8" fmla="*/ 140208 w 147902"/>
                  <a:gd name="connsiteY8" fmla="*/ 2858 h 273653"/>
                  <a:gd name="connsiteX9" fmla="*/ 147447 w 147902"/>
                  <a:gd name="connsiteY9" fmla="*/ 15145 h 273653"/>
                  <a:gd name="connsiteX10" fmla="*/ 142970 w 147902"/>
                  <a:gd name="connsiteY10" fmla="*/ 35814 h 273653"/>
                  <a:gd name="connsiteX11" fmla="*/ 131254 w 147902"/>
                  <a:gd name="connsiteY11" fmla="*/ 43053 h 273653"/>
                  <a:gd name="connsiteX12" fmla="*/ 107823 w 147902"/>
                  <a:gd name="connsiteY12" fmla="*/ 39719 h 273653"/>
                  <a:gd name="connsiteX13" fmla="*/ 43625 w 147902"/>
                  <a:gd name="connsiteY13" fmla="*/ 72104 h 273653"/>
                  <a:gd name="connsiteX14" fmla="*/ 43625 w 147902"/>
                  <a:gd name="connsiteY14" fmla="*/ 263557 h 273653"/>
                  <a:gd name="connsiteX15" fmla="*/ 33528 w 147902"/>
                  <a:gd name="connsiteY15" fmla="*/ 273653 h 273653"/>
                  <a:gd name="connsiteX16" fmla="*/ 10096 w 147902"/>
                  <a:gd name="connsiteY16" fmla="*/ 273653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902" h="273653">
                    <a:moveTo>
                      <a:pt x="10096" y="273558"/>
                    </a:moveTo>
                    <a:cubicBezTo>
                      <a:pt x="2857" y="273558"/>
                      <a:pt x="0" y="270796"/>
                      <a:pt x="0" y="263462"/>
                    </a:cubicBezTo>
                    <a:lnTo>
                      <a:pt x="0" y="15621"/>
                    </a:lnTo>
                    <a:cubicBezTo>
                      <a:pt x="0" y="8382"/>
                      <a:pt x="2762" y="5525"/>
                      <a:pt x="10096" y="5525"/>
                    </a:cubicBezTo>
                    <a:lnTo>
                      <a:pt x="30766" y="5525"/>
                    </a:lnTo>
                    <a:cubicBezTo>
                      <a:pt x="38005" y="5525"/>
                      <a:pt x="40862" y="8287"/>
                      <a:pt x="40862" y="15621"/>
                    </a:cubicBezTo>
                    <a:lnTo>
                      <a:pt x="40862" y="40767"/>
                    </a:lnTo>
                    <a:cubicBezTo>
                      <a:pt x="55912" y="21241"/>
                      <a:pt x="77724" y="0"/>
                      <a:pt x="116777" y="0"/>
                    </a:cubicBezTo>
                    <a:cubicBezTo>
                      <a:pt x="124016" y="0"/>
                      <a:pt x="132397" y="572"/>
                      <a:pt x="140208" y="2858"/>
                    </a:cubicBezTo>
                    <a:cubicBezTo>
                      <a:pt x="146304" y="4477"/>
                      <a:pt x="149066" y="8954"/>
                      <a:pt x="147447" y="15145"/>
                    </a:cubicBezTo>
                    <a:lnTo>
                      <a:pt x="142970" y="35814"/>
                    </a:lnTo>
                    <a:cubicBezTo>
                      <a:pt x="141256" y="43053"/>
                      <a:pt x="138493" y="44768"/>
                      <a:pt x="131254" y="43053"/>
                    </a:cubicBezTo>
                    <a:cubicBezTo>
                      <a:pt x="123444" y="40767"/>
                      <a:pt x="115634" y="39719"/>
                      <a:pt x="107823" y="39719"/>
                    </a:cubicBezTo>
                    <a:cubicBezTo>
                      <a:pt x="86582" y="39719"/>
                      <a:pt x="60960" y="48101"/>
                      <a:pt x="43625" y="72104"/>
                    </a:cubicBezTo>
                    <a:lnTo>
                      <a:pt x="43625" y="263557"/>
                    </a:lnTo>
                    <a:cubicBezTo>
                      <a:pt x="43625" y="270796"/>
                      <a:pt x="40862" y="273653"/>
                      <a:pt x="33528" y="273653"/>
                    </a:cubicBezTo>
                    <a:lnTo>
                      <a:pt x="10096" y="273653"/>
                    </a:lnTo>
                    <a:close/>
                  </a:path>
                </a:pathLst>
              </a:custGeom>
              <a:grp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15A5A6C0-B92D-4FEC-9896-6AFECFE62D19}"/>
                  </a:ext>
                </a:extLst>
              </p:cNvPr>
              <p:cNvSpPr/>
              <p:nvPr/>
            </p:nvSpPr>
            <p:spPr>
              <a:xfrm>
                <a:off x="8478361" y="3167633"/>
                <a:ext cx="214021" cy="400907"/>
              </a:xfrm>
              <a:custGeom>
                <a:avLst/>
                <a:gdLst>
                  <a:gd name="connsiteX0" fmla="*/ 180404 w 214021"/>
                  <a:gd name="connsiteY0" fmla="*/ 400812 h 400907"/>
                  <a:gd name="connsiteX1" fmla="*/ 165925 w 214021"/>
                  <a:gd name="connsiteY1" fmla="*/ 391859 h 400907"/>
                  <a:gd name="connsiteX2" fmla="*/ 76581 w 214021"/>
                  <a:gd name="connsiteY2" fmla="*/ 271844 h 400907"/>
                  <a:gd name="connsiteX3" fmla="*/ 43625 w 214021"/>
                  <a:gd name="connsiteY3" fmla="*/ 295275 h 400907"/>
                  <a:gd name="connsiteX4" fmla="*/ 43625 w 214021"/>
                  <a:gd name="connsiteY4" fmla="*/ 390716 h 400907"/>
                  <a:gd name="connsiteX5" fmla="*/ 33528 w 214021"/>
                  <a:gd name="connsiteY5" fmla="*/ 400812 h 400907"/>
                  <a:gd name="connsiteX6" fmla="*/ 10096 w 214021"/>
                  <a:gd name="connsiteY6" fmla="*/ 400812 h 400907"/>
                  <a:gd name="connsiteX7" fmla="*/ 0 w 214021"/>
                  <a:gd name="connsiteY7" fmla="*/ 390716 h 400907"/>
                  <a:gd name="connsiteX8" fmla="*/ 0 w 214021"/>
                  <a:gd name="connsiteY8" fmla="*/ 10001 h 400907"/>
                  <a:gd name="connsiteX9" fmla="*/ 10096 w 214021"/>
                  <a:gd name="connsiteY9" fmla="*/ 0 h 400907"/>
                  <a:gd name="connsiteX10" fmla="*/ 33528 w 214021"/>
                  <a:gd name="connsiteY10" fmla="*/ 0 h 400907"/>
                  <a:gd name="connsiteX11" fmla="*/ 43625 w 214021"/>
                  <a:gd name="connsiteY11" fmla="*/ 10001 h 400907"/>
                  <a:gd name="connsiteX12" fmla="*/ 43625 w 214021"/>
                  <a:gd name="connsiteY12" fmla="*/ 253460 h 400907"/>
                  <a:gd name="connsiteX13" fmla="*/ 151352 w 214021"/>
                  <a:gd name="connsiteY13" fmla="*/ 141256 h 400907"/>
                  <a:gd name="connsiteX14" fmla="*/ 167544 w 214021"/>
                  <a:gd name="connsiteY14" fmla="*/ 132874 h 400907"/>
                  <a:gd name="connsiteX15" fmla="*/ 194881 w 214021"/>
                  <a:gd name="connsiteY15" fmla="*/ 132874 h 400907"/>
                  <a:gd name="connsiteX16" fmla="*/ 199358 w 214021"/>
                  <a:gd name="connsiteY16" fmla="*/ 141256 h 400907"/>
                  <a:gd name="connsiteX17" fmla="*/ 105537 w 214021"/>
                  <a:gd name="connsiteY17" fmla="*/ 248412 h 400907"/>
                  <a:gd name="connsiteX18" fmla="*/ 212693 w 214021"/>
                  <a:gd name="connsiteY18" fmla="*/ 391954 h 400907"/>
                  <a:gd name="connsiteX19" fmla="*/ 207169 w 214021"/>
                  <a:gd name="connsiteY19" fmla="*/ 400907 h 400907"/>
                  <a:gd name="connsiteX20" fmla="*/ 180404 w 214021"/>
                  <a:gd name="connsiteY20" fmla="*/ 400907 h 40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021" h="400907">
                    <a:moveTo>
                      <a:pt x="180404" y="400812"/>
                    </a:moveTo>
                    <a:cubicBezTo>
                      <a:pt x="173164" y="400812"/>
                      <a:pt x="169259" y="398526"/>
                      <a:pt x="165925" y="391859"/>
                    </a:cubicBezTo>
                    <a:cubicBezTo>
                      <a:pt x="144685" y="352806"/>
                      <a:pt x="111728" y="305276"/>
                      <a:pt x="76581" y="271844"/>
                    </a:cubicBezTo>
                    <a:cubicBezTo>
                      <a:pt x="65913" y="280226"/>
                      <a:pt x="54769" y="288036"/>
                      <a:pt x="43625" y="295275"/>
                    </a:cubicBezTo>
                    <a:lnTo>
                      <a:pt x="43625" y="390716"/>
                    </a:lnTo>
                    <a:cubicBezTo>
                      <a:pt x="43625" y="397955"/>
                      <a:pt x="40862" y="400812"/>
                      <a:pt x="33528" y="400812"/>
                    </a:cubicBezTo>
                    <a:lnTo>
                      <a:pt x="10096" y="400812"/>
                    </a:lnTo>
                    <a:cubicBezTo>
                      <a:pt x="2857" y="400812"/>
                      <a:pt x="0" y="398050"/>
                      <a:pt x="0" y="390716"/>
                    </a:cubicBezTo>
                    <a:lnTo>
                      <a:pt x="0" y="10001"/>
                    </a:lnTo>
                    <a:cubicBezTo>
                      <a:pt x="0" y="2762"/>
                      <a:pt x="2762" y="0"/>
                      <a:pt x="10096" y="0"/>
                    </a:cubicBezTo>
                    <a:lnTo>
                      <a:pt x="33528" y="0"/>
                    </a:lnTo>
                    <a:cubicBezTo>
                      <a:pt x="40767" y="0"/>
                      <a:pt x="43625" y="2762"/>
                      <a:pt x="43625" y="10001"/>
                    </a:cubicBezTo>
                    <a:lnTo>
                      <a:pt x="43625" y="253460"/>
                    </a:lnTo>
                    <a:cubicBezTo>
                      <a:pt x="84391" y="224409"/>
                      <a:pt x="127349" y="176975"/>
                      <a:pt x="151352" y="141256"/>
                    </a:cubicBezTo>
                    <a:cubicBezTo>
                      <a:pt x="155829" y="135065"/>
                      <a:pt x="159734" y="132874"/>
                      <a:pt x="167544" y="132874"/>
                    </a:cubicBezTo>
                    <a:lnTo>
                      <a:pt x="194881" y="132874"/>
                    </a:lnTo>
                    <a:cubicBezTo>
                      <a:pt x="201073" y="132874"/>
                      <a:pt x="202692" y="136208"/>
                      <a:pt x="199358" y="141256"/>
                    </a:cubicBezTo>
                    <a:cubicBezTo>
                      <a:pt x="175355" y="178118"/>
                      <a:pt x="142399" y="215456"/>
                      <a:pt x="105537" y="248412"/>
                    </a:cubicBezTo>
                    <a:cubicBezTo>
                      <a:pt x="146875" y="286893"/>
                      <a:pt x="190405" y="344996"/>
                      <a:pt x="212693" y="391954"/>
                    </a:cubicBezTo>
                    <a:cubicBezTo>
                      <a:pt x="215551" y="397478"/>
                      <a:pt x="213836" y="400907"/>
                      <a:pt x="207169" y="400907"/>
                    </a:cubicBezTo>
                    <a:lnTo>
                      <a:pt x="180404" y="400907"/>
                    </a:lnTo>
                    <a:close/>
                  </a:path>
                </a:pathLst>
              </a:custGeom>
              <a:grp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6930C084-B623-484C-A754-34B411C78A76}"/>
                  </a:ext>
                </a:extLst>
              </p:cNvPr>
              <p:cNvSpPr/>
              <p:nvPr/>
            </p:nvSpPr>
            <p:spPr>
              <a:xfrm>
                <a:off x="8725417" y="3294792"/>
                <a:ext cx="198427" cy="279272"/>
              </a:xfrm>
              <a:custGeom>
                <a:avLst/>
                <a:gdLst>
                  <a:gd name="connsiteX0" fmla="*/ 96320 w 198427"/>
                  <a:gd name="connsiteY0" fmla="*/ 279273 h 279272"/>
                  <a:gd name="connsiteX1" fmla="*/ 4213 w 198427"/>
                  <a:gd name="connsiteY1" fmla="*/ 250222 h 279272"/>
                  <a:gd name="connsiteX2" fmla="*/ 2594 w 198427"/>
                  <a:gd name="connsiteY2" fmla="*/ 236220 h 279272"/>
                  <a:gd name="connsiteX3" fmla="*/ 13167 w 198427"/>
                  <a:gd name="connsiteY3" fmla="*/ 222218 h 279272"/>
                  <a:gd name="connsiteX4" fmla="*/ 27168 w 198427"/>
                  <a:gd name="connsiteY4" fmla="*/ 220027 h 279272"/>
                  <a:gd name="connsiteX5" fmla="*/ 96987 w 198427"/>
                  <a:gd name="connsiteY5" fmla="*/ 243459 h 279272"/>
                  <a:gd name="connsiteX6" fmla="*/ 154994 w 198427"/>
                  <a:gd name="connsiteY6" fmla="*/ 203263 h 279272"/>
                  <a:gd name="connsiteX7" fmla="*/ 94129 w 198427"/>
                  <a:gd name="connsiteY7" fmla="*/ 156877 h 279272"/>
                  <a:gd name="connsiteX8" fmla="*/ 3070 w 198427"/>
                  <a:gd name="connsiteY8" fmla="*/ 78200 h 279272"/>
                  <a:gd name="connsiteX9" fmla="*/ 104702 w 198427"/>
                  <a:gd name="connsiteY9" fmla="*/ 0 h 279272"/>
                  <a:gd name="connsiteX10" fmla="*/ 187379 w 198427"/>
                  <a:gd name="connsiteY10" fmla="*/ 22384 h 279272"/>
                  <a:gd name="connsiteX11" fmla="*/ 190141 w 198427"/>
                  <a:gd name="connsiteY11" fmla="*/ 36385 h 279272"/>
                  <a:gd name="connsiteX12" fmla="*/ 180045 w 198427"/>
                  <a:gd name="connsiteY12" fmla="*/ 50863 h 279272"/>
                  <a:gd name="connsiteX13" fmla="*/ 166615 w 198427"/>
                  <a:gd name="connsiteY13" fmla="*/ 53626 h 279272"/>
                  <a:gd name="connsiteX14" fmla="*/ 104131 w 198427"/>
                  <a:gd name="connsiteY14" fmla="*/ 35719 h 279272"/>
                  <a:gd name="connsiteX15" fmla="*/ 46600 w 198427"/>
                  <a:gd name="connsiteY15" fmla="*/ 76486 h 279272"/>
                  <a:gd name="connsiteX16" fmla="*/ 106893 w 198427"/>
                  <a:gd name="connsiteY16" fmla="*/ 120015 h 279272"/>
                  <a:gd name="connsiteX17" fmla="*/ 198428 w 198427"/>
                  <a:gd name="connsiteY17" fmla="*/ 200406 h 279272"/>
                  <a:gd name="connsiteX18" fmla="*/ 96320 w 198427"/>
                  <a:gd name="connsiteY18" fmla="*/ 279273 h 27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427" h="279272">
                    <a:moveTo>
                      <a:pt x="96320" y="279273"/>
                    </a:moveTo>
                    <a:cubicBezTo>
                      <a:pt x="53934" y="279273"/>
                      <a:pt x="22692" y="265843"/>
                      <a:pt x="4213" y="250222"/>
                    </a:cubicBezTo>
                    <a:cubicBezTo>
                      <a:pt x="-835" y="246316"/>
                      <a:pt x="-1311" y="241268"/>
                      <a:pt x="2594" y="236220"/>
                    </a:cubicBezTo>
                    <a:lnTo>
                      <a:pt x="13167" y="222218"/>
                    </a:lnTo>
                    <a:cubicBezTo>
                      <a:pt x="17643" y="216694"/>
                      <a:pt x="21549" y="216122"/>
                      <a:pt x="27168" y="220027"/>
                    </a:cubicBezTo>
                    <a:cubicBezTo>
                      <a:pt x="45647" y="234505"/>
                      <a:pt x="67936" y="243459"/>
                      <a:pt x="96987" y="243459"/>
                    </a:cubicBezTo>
                    <a:cubicBezTo>
                      <a:pt x="128800" y="243459"/>
                      <a:pt x="154994" y="230029"/>
                      <a:pt x="154994" y="203263"/>
                    </a:cubicBezTo>
                    <a:cubicBezTo>
                      <a:pt x="154994" y="173641"/>
                      <a:pt x="127657" y="165259"/>
                      <a:pt x="94129" y="156877"/>
                    </a:cubicBezTo>
                    <a:cubicBezTo>
                      <a:pt x="56125" y="147352"/>
                      <a:pt x="3070" y="138493"/>
                      <a:pt x="3070" y="78200"/>
                    </a:cubicBezTo>
                    <a:cubicBezTo>
                      <a:pt x="3070" y="30194"/>
                      <a:pt x="44980" y="0"/>
                      <a:pt x="104702" y="0"/>
                    </a:cubicBezTo>
                    <a:cubicBezTo>
                      <a:pt x="141564" y="0"/>
                      <a:pt x="169472" y="9525"/>
                      <a:pt x="187379" y="22384"/>
                    </a:cubicBezTo>
                    <a:cubicBezTo>
                      <a:pt x="192904" y="26289"/>
                      <a:pt x="193570" y="30766"/>
                      <a:pt x="190141" y="36385"/>
                    </a:cubicBezTo>
                    <a:lnTo>
                      <a:pt x="180045" y="50863"/>
                    </a:lnTo>
                    <a:cubicBezTo>
                      <a:pt x="176140" y="57055"/>
                      <a:pt x="172806" y="57531"/>
                      <a:pt x="166615" y="53626"/>
                    </a:cubicBezTo>
                    <a:cubicBezTo>
                      <a:pt x="150993" y="43053"/>
                      <a:pt x="130324" y="35719"/>
                      <a:pt x="104131" y="35719"/>
                    </a:cubicBezTo>
                    <a:cubicBezTo>
                      <a:pt x="66126" y="35719"/>
                      <a:pt x="46600" y="53626"/>
                      <a:pt x="46600" y="76486"/>
                    </a:cubicBezTo>
                    <a:cubicBezTo>
                      <a:pt x="46600" y="107156"/>
                      <a:pt x="74508" y="112204"/>
                      <a:pt x="106893" y="120015"/>
                    </a:cubicBezTo>
                    <a:cubicBezTo>
                      <a:pt x="149279" y="130111"/>
                      <a:pt x="198428" y="144018"/>
                      <a:pt x="198428" y="200406"/>
                    </a:cubicBezTo>
                    <a:cubicBezTo>
                      <a:pt x="198523" y="250222"/>
                      <a:pt x="153851" y="279273"/>
                      <a:pt x="96320" y="279273"/>
                    </a:cubicBezTo>
                    <a:close/>
                  </a:path>
                </a:pathLst>
              </a:custGeom>
              <a:grpFill/>
              <a:ln w="9525" cap="flat">
                <a:noFill/>
                <a:prstDash val="solid"/>
                <a:miter/>
              </a:ln>
            </p:spPr>
            <p:txBody>
              <a:bodyPr rtlCol="0" anchor="ctr"/>
              <a:lstStyle/>
              <a:p>
                <a:endParaRPr lang="en-US" dirty="0"/>
              </a:p>
            </p:txBody>
          </p:sp>
        </p:grpSp>
        <p:sp>
          <p:nvSpPr>
            <p:cNvPr id="5" name="Freeform: Shape 4">
              <a:extLst>
                <a:ext uri="{FF2B5EF4-FFF2-40B4-BE49-F238E27FC236}">
                  <a16:creationId xmlns:a16="http://schemas.microsoft.com/office/drawing/2014/main" id="{7311DA80-C769-4D42-B18A-E62A2F278AAF}"/>
                </a:ext>
              </a:extLst>
            </p:cNvPr>
            <p:cNvSpPr/>
            <p:nvPr/>
          </p:nvSpPr>
          <p:spPr>
            <a:xfrm>
              <a:off x="515938" y="2471737"/>
              <a:ext cx="1909857" cy="1909857"/>
            </a:xfrm>
            <a:custGeom>
              <a:avLst/>
              <a:gdLst>
                <a:gd name="connsiteX0" fmla="*/ 1169194 w 1909857"/>
                <a:gd name="connsiteY0" fmla="*/ 706279 h 1909857"/>
                <a:gd name="connsiteX1" fmla="*/ 1282732 w 1909857"/>
                <a:gd name="connsiteY1" fmla="*/ 512350 h 1909857"/>
                <a:gd name="connsiteX2" fmla="*/ 1169194 w 1909857"/>
                <a:gd name="connsiteY2" fmla="*/ 706279 h 1909857"/>
                <a:gd name="connsiteX3" fmla="*/ 669227 w 1909857"/>
                <a:gd name="connsiteY3" fmla="*/ 745998 h 1909857"/>
                <a:gd name="connsiteX4" fmla="*/ 808101 w 1909857"/>
                <a:gd name="connsiteY4" fmla="*/ 510254 h 1909857"/>
                <a:gd name="connsiteX5" fmla="*/ 669227 w 1909857"/>
                <a:gd name="connsiteY5" fmla="*/ 745998 h 1909857"/>
                <a:gd name="connsiteX6" fmla="*/ 581978 w 1909857"/>
                <a:gd name="connsiteY6" fmla="*/ 1370267 h 1909857"/>
                <a:gd name="connsiteX7" fmla="*/ 515874 w 1909857"/>
                <a:gd name="connsiteY7" fmla="*/ 1304354 h 1909857"/>
                <a:gd name="connsiteX8" fmla="*/ 792575 w 1909857"/>
                <a:gd name="connsiteY8" fmla="*/ 1023842 h 1909857"/>
                <a:gd name="connsiteX9" fmla="*/ 581978 w 1909857"/>
                <a:gd name="connsiteY9" fmla="*/ 1370267 h 1909857"/>
                <a:gd name="connsiteX10" fmla="*/ 1309402 w 1909857"/>
                <a:gd name="connsiteY10" fmla="*/ 999935 h 1909857"/>
                <a:gd name="connsiteX11" fmla="*/ 1150715 w 1909857"/>
                <a:gd name="connsiteY11" fmla="*/ 1145381 h 1909857"/>
                <a:gd name="connsiteX12" fmla="*/ 1243298 w 1909857"/>
                <a:gd name="connsiteY12" fmla="*/ 1264349 h 1909857"/>
                <a:gd name="connsiteX13" fmla="*/ 1280255 w 1909857"/>
                <a:gd name="connsiteY13" fmla="*/ 1229963 h 1909857"/>
                <a:gd name="connsiteX14" fmla="*/ 1238250 w 1909857"/>
                <a:gd name="connsiteY14" fmla="*/ 1135761 h 1909857"/>
                <a:gd name="connsiteX15" fmla="*/ 1304163 w 1909857"/>
                <a:gd name="connsiteY15" fmla="*/ 1079183 h 1909857"/>
                <a:gd name="connsiteX16" fmla="*/ 1397318 w 1909857"/>
                <a:gd name="connsiteY16" fmla="*/ 1204151 h 1909857"/>
                <a:gd name="connsiteX17" fmla="*/ 1238060 w 1909857"/>
                <a:gd name="connsiteY17" fmla="*/ 1370171 h 1909857"/>
                <a:gd name="connsiteX18" fmla="*/ 1055561 w 1909857"/>
                <a:gd name="connsiteY18" fmla="*/ 1150525 h 1909857"/>
                <a:gd name="connsiteX19" fmla="*/ 1224820 w 1909857"/>
                <a:gd name="connsiteY19" fmla="*/ 899255 h 1909857"/>
                <a:gd name="connsiteX20" fmla="*/ 1372172 w 1909857"/>
                <a:gd name="connsiteY20" fmla="*/ 859441 h 1909857"/>
                <a:gd name="connsiteX21" fmla="*/ 1294733 w 1909857"/>
                <a:gd name="connsiteY21" fmla="*/ 817531 h 1909857"/>
                <a:gd name="connsiteX22" fmla="*/ 1224343 w 1909857"/>
                <a:gd name="connsiteY22" fmla="*/ 828770 h 1909857"/>
                <a:gd name="connsiteX23" fmla="*/ 1185196 w 1909857"/>
                <a:gd name="connsiteY23" fmla="*/ 780193 h 1909857"/>
                <a:gd name="connsiteX24" fmla="*/ 1370362 w 1909857"/>
                <a:gd name="connsiteY24" fmla="*/ 528923 h 1909857"/>
                <a:gd name="connsiteX25" fmla="*/ 1277779 w 1909857"/>
                <a:gd name="connsiteY25" fmla="*/ 438912 h 1909857"/>
                <a:gd name="connsiteX26" fmla="*/ 1087279 w 1909857"/>
                <a:gd name="connsiteY26" fmla="*/ 700754 h 1909857"/>
                <a:gd name="connsiteX27" fmla="*/ 1092613 w 1909857"/>
                <a:gd name="connsiteY27" fmla="*/ 761619 h 1909857"/>
                <a:gd name="connsiteX28" fmla="*/ 880110 w 1909857"/>
                <a:gd name="connsiteY28" fmla="*/ 898588 h 1909857"/>
                <a:gd name="connsiteX29" fmla="*/ 890302 w 1909857"/>
                <a:gd name="connsiteY29" fmla="*/ 818388 h 1909857"/>
                <a:gd name="connsiteX30" fmla="*/ 965645 w 1909857"/>
                <a:gd name="connsiteY30" fmla="*/ 692849 h 1909857"/>
                <a:gd name="connsiteX31" fmla="*/ 933926 w 1909857"/>
                <a:gd name="connsiteY31" fmla="*/ 658463 h 1909857"/>
                <a:gd name="connsiteX32" fmla="*/ 830771 w 1909857"/>
                <a:gd name="connsiteY32" fmla="*/ 793337 h 1909857"/>
                <a:gd name="connsiteX33" fmla="*/ 719709 w 1909857"/>
                <a:gd name="connsiteY33" fmla="*/ 859536 h 1909857"/>
                <a:gd name="connsiteX34" fmla="*/ 674751 w 1909857"/>
                <a:gd name="connsiteY34" fmla="*/ 819817 h 1909857"/>
                <a:gd name="connsiteX35" fmla="*/ 899636 w 1909857"/>
                <a:gd name="connsiteY35" fmla="*/ 523494 h 1909857"/>
                <a:gd name="connsiteX36" fmla="*/ 809720 w 1909857"/>
                <a:gd name="connsiteY36" fmla="*/ 438817 h 1909857"/>
                <a:gd name="connsiteX37" fmla="*/ 590169 w 1909857"/>
                <a:gd name="connsiteY37" fmla="*/ 753618 h 1909857"/>
                <a:gd name="connsiteX38" fmla="*/ 531971 w 1909857"/>
                <a:gd name="connsiteY38" fmla="*/ 674275 h 1909857"/>
                <a:gd name="connsiteX39" fmla="*/ 545211 w 1909857"/>
                <a:gd name="connsiteY39" fmla="*/ 594932 h 1909857"/>
                <a:gd name="connsiteX40" fmla="*/ 524066 w 1909857"/>
                <a:gd name="connsiteY40" fmla="*/ 571119 h 1909857"/>
                <a:gd name="connsiteX41" fmla="*/ 460534 w 1909857"/>
                <a:gd name="connsiteY41" fmla="*/ 684848 h 1909857"/>
                <a:gd name="connsiteX42" fmla="*/ 592836 w 1909857"/>
                <a:gd name="connsiteY42" fmla="*/ 827723 h 1909857"/>
                <a:gd name="connsiteX43" fmla="*/ 703898 w 1909857"/>
                <a:gd name="connsiteY43" fmla="*/ 925544 h 1909857"/>
                <a:gd name="connsiteX44" fmla="*/ 809720 w 1909857"/>
                <a:gd name="connsiteY44" fmla="*/ 888587 h 1909857"/>
                <a:gd name="connsiteX45" fmla="*/ 801719 w 1909857"/>
                <a:gd name="connsiteY45" fmla="*/ 938879 h 1909857"/>
                <a:gd name="connsiteX46" fmla="*/ 523970 w 1909857"/>
                <a:gd name="connsiteY46" fmla="*/ 1110806 h 1909857"/>
                <a:gd name="connsiteX47" fmla="*/ 428720 w 1909857"/>
                <a:gd name="connsiteY47" fmla="*/ 1298639 h 1909857"/>
                <a:gd name="connsiteX48" fmla="*/ 582168 w 1909857"/>
                <a:gd name="connsiteY48" fmla="*/ 1451991 h 1909857"/>
                <a:gd name="connsiteX49" fmla="*/ 841438 w 1909857"/>
                <a:gd name="connsiteY49" fmla="*/ 1219200 h 1909857"/>
                <a:gd name="connsiteX50" fmla="*/ 876395 w 1909857"/>
                <a:gd name="connsiteY50" fmla="*/ 978694 h 1909857"/>
                <a:gd name="connsiteX51" fmla="*/ 1119188 w 1909857"/>
                <a:gd name="connsiteY51" fmla="*/ 825151 h 1909857"/>
                <a:gd name="connsiteX52" fmla="*/ 1145667 w 1909857"/>
                <a:gd name="connsiteY52" fmla="*/ 856869 h 1909857"/>
                <a:gd name="connsiteX53" fmla="*/ 957929 w 1909857"/>
                <a:gd name="connsiteY53" fmla="*/ 1161002 h 1909857"/>
                <a:gd name="connsiteX54" fmla="*/ 1233011 w 1909857"/>
                <a:gd name="connsiteY54" fmla="*/ 1451991 h 1909857"/>
                <a:gd name="connsiteX55" fmla="*/ 1487043 w 1909857"/>
                <a:gd name="connsiteY55" fmla="*/ 1208723 h 1909857"/>
                <a:gd name="connsiteX56" fmla="*/ 1309402 w 1909857"/>
                <a:gd name="connsiteY56" fmla="*/ 999935 h 1909857"/>
                <a:gd name="connsiteX57" fmla="*/ 1764125 w 1909857"/>
                <a:gd name="connsiteY57" fmla="*/ 1227106 h 1909857"/>
                <a:gd name="connsiteX58" fmla="*/ 1759268 w 1909857"/>
                <a:gd name="connsiteY58" fmla="*/ 1228154 h 1909857"/>
                <a:gd name="connsiteX59" fmla="*/ 1756410 w 1909857"/>
                <a:gd name="connsiteY59" fmla="*/ 1224725 h 1909857"/>
                <a:gd name="connsiteX60" fmla="*/ 1788224 w 1909857"/>
                <a:gd name="connsiteY60" fmla="*/ 1021080 h 1909857"/>
                <a:gd name="connsiteX61" fmla="*/ 1679829 w 1909857"/>
                <a:gd name="connsiteY61" fmla="*/ 833247 h 1909857"/>
                <a:gd name="connsiteX62" fmla="*/ 1616297 w 1909857"/>
                <a:gd name="connsiteY62" fmla="*/ 899351 h 1909857"/>
                <a:gd name="connsiteX63" fmla="*/ 1703546 w 1909857"/>
                <a:gd name="connsiteY63" fmla="*/ 1132142 h 1909857"/>
                <a:gd name="connsiteX64" fmla="*/ 1669161 w 1909857"/>
                <a:gd name="connsiteY64" fmla="*/ 1322546 h 1909857"/>
                <a:gd name="connsiteX65" fmla="*/ 954977 w 1909857"/>
                <a:gd name="connsiteY65" fmla="*/ 1806512 h 1909857"/>
                <a:gd name="connsiteX66" fmla="*/ 685419 w 1909857"/>
                <a:gd name="connsiteY66" fmla="*/ 1764411 h 1909857"/>
                <a:gd name="connsiteX67" fmla="*/ 684181 w 1909857"/>
                <a:gd name="connsiteY67" fmla="*/ 1759172 h 1909857"/>
                <a:gd name="connsiteX68" fmla="*/ 688086 w 1909857"/>
                <a:gd name="connsiteY68" fmla="*/ 1756505 h 1909857"/>
                <a:gd name="connsiteX69" fmla="*/ 891540 w 1909857"/>
                <a:gd name="connsiteY69" fmla="*/ 1788128 h 1909857"/>
                <a:gd name="connsiteX70" fmla="*/ 1076706 w 1909857"/>
                <a:gd name="connsiteY70" fmla="*/ 1682210 h 1909857"/>
                <a:gd name="connsiteX71" fmla="*/ 1010507 w 1909857"/>
                <a:gd name="connsiteY71" fmla="*/ 1616202 h 1909857"/>
                <a:gd name="connsiteX72" fmla="*/ 780383 w 1909857"/>
                <a:gd name="connsiteY72" fmla="*/ 1706118 h 1909857"/>
                <a:gd name="connsiteX73" fmla="*/ 587312 w 1909857"/>
                <a:gd name="connsiteY73" fmla="*/ 1671733 h 1909857"/>
                <a:gd name="connsiteX74" fmla="*/ 103251 w 1909857"/>
                <a:gd name="connsiteY74" fmla="*/ 954881 h 1909857"/>
                <a:gd name="connsiteX75" fmla="*/ 145923 w 1909857"/>
                <a:gd name="connsiteY75" fmla="*/ 685324 h 1909857"/>
                <a:gd name="connsiteX76" fmla="*/ 150590 w 1909857"/>
                <a:gd name="connsiteY76" fmla="*/ 684562 h 1909857"/>
                <a:gd name="connsiteX77" fmla="*/ 153353 w 1909857"/>
                <a:gd name="connsiteY77" fmla="*/ 687991 h 1909857"/>
                <a:gd name="connsiteX78" fmla="*/ 121730 w 1909857"/>
                <a:gd name="connsiteY78" fmla="*/ 891445 h 1909857"/>
                <a:gd name="connsiteX79" fmla="*/ 230124 w 1909857"/>
                <a:gd name="connsiteY79" fmla="*/ 1076611 h 1909857"/>
                <a:gd name="connsiteX80" fmla="*/ 293656 w 1909857"/>
                <a:gd name="connsiteY80" fmla="*/ 1013174 h 1909857"/>
                <a:gd name="connsiteX81" fmla="*/ 206407 w 1909857"/>
                <a:gd name="connsiteY81" fmla="*/ 780383 h 1909857"/>
                <a:gd name="connsiteX82" fmla="*/ 240792 w 1909857"/>
                <a:gd name="connsiteY82" fmla="*/ 587216 h 1909857"/>
                <a:gd name="connsiteX83" fmla="*/ 955072 w 1909857"/>
                <a:gd name="connsiteY83" fmla="*/ 103156 h 1909857"/>
                <a:gd name="connsiteX84" fmla="*/ 1224820 w 1909857"/>
                <a:gd name="connsiteY84" fmla="*/ 148114 h 1909857"/>
                <a:gd name="connsiteX85" fmla="*/ 1225582 w 1909857"/>
                <a:gd name="connsiteY85" fmla="*/ 152876 h 1909857"/>
                <a:gd name="connsiteX86" fmla="*/ 1222153 w 1909857"/>
                <a:gd name="connsiteY86" fmla="*/ 155543 h 1909857"/>
                <a:gd name="connsiteX87" fmla="*/ 1018413 w 1909857"/>
                <a:gd name="connsiteY87" fmla="*/ 121730 h 1909857"/>
                <a:gd name="connsiteX88" fmla="*/ 833342 w 1909857"/>
                <a:gd name="connsiteY88" fmla="*/ 230219 h 1909857"/>
                <a:gd name="connsiteX89" fmla="*/ 899446 w 1909857"/>
                <a:gd name="connsiteY89" fmla="*/ 293656 h 1909857"/>
                <a:gd name="connsiteX90" fmla="*/ 1129570 w 1909857"/>
                <a:gd name="connsiteY90" fmla="*/ 206407 h 1909857"/>
                <a:gd name="connsiteX91" fmla="*/ 1322642 w 1909857"/>
                <a:gd name="connsiteY91" fmla="*/ 240792 h 1909857"/>
                <a:gd name="connsiteX92" fmla="*/ 1806702 w 1909857"/>
                <a:gd name="connsiteY92" fmla="*/ 954977 h 1909857"/>
                <a:gd name="connsiteX93" fmla="*/ 1764125 w 1909857"/>
                <a:gd name="connsiteY93" fmla="*/ 1227106 h 1909857"/>
                <a:gd name="connsiteX94" fmla="*/ 954977 w 1909857"/>
                <a:gd name="connsiteY94" fmla="*/ 44958 h 1909857"/>
                <a:gd name="connsiteX95" fmla="*/ 44958 w 1909857"/>
                <a:gd name="connsiteY95" fmla="*/ 954881 h 1909857"/>
                <a:gd name="connsiteX96" fmla="*/ 954977 w 1909857"/>
                <a:gd name="connsiteY96" fmla="*/ 1864805 h 1909857"/>
                <a:gd name="connsiteX97" fmla="*/ 1864805 w 1909857"/>
                <a:gd name="connsiteY97" fmla="*/ 954881 h 1909857"/>
                <a:gd name="connsiteX98" fmla="*/ 954977 w 1909857"/>
                <a:gd name="connsiteY98" fmla="*/ 44958 h 1909857"/>
                <a:gd name="connsiteX99" fmla="*/ 954977 w 1909857"/>
                <a:gd name="connsiteY99" fmla="*/ 1909858 h 1909857"/>
                <a:gd name="connsiteX100" fmla="*/ 0 w 1909857"/>
                <a:gd name="connsiteY100" fmla="*/ 954881 h 1909857"/>
                <a:gd name="connsiteX101" fmla="*/ 954977 w 1909857"/>
                <a:gd name="connsiteY101" fmla="*/ 0 h 1909857"/>
                <a:gd name="connsiteX102" fmla="*/ 1909858 w 1909857"/>
                <a:gd name="connsiteY102" fmla="*/ 954881 h 1909857"/>
                <a:gd name="connsiteX103" fmla="*/ 954977 w 1909857"/>
                <a:gd name="connsiteY103" fmla="*/ 1909858 h 190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909857" h="1909857">
                  <a:moveTo>
                    <a:pt x="1169194" y="706279"/>
                  </a:moveTo>
                  <a:cubicBezTo>
                    <a:pt x="1169194" y="597789"/>
                    <a:pt x="1242536" y="492347"/>
                    <a:pt x="1282732" y="512350"/>
                  </a:cubicBezTo>
                  <a:cubicBezTo>
                    <a:pt x="1328452" y="535210"/>
                    <a:pt x="1248632" y="637508"/>
                    <a:pt x="1169194" y="706279"/>
                  </a:cubicBezTo>
                  <a:moveTo>
                    <a:pt x="669227" y="745998"/>
                  </a:moveTo>
                  <a:cubicBezTo>
                    <a:pt x="669227" y="658749"/>
                    <a:pt x="755428" y="492728"/>
                    <a:pt x="808101" y="510254"/>
                  </a:cubicBezTo>
                  <a:cubicBezTo>
                    <a:pt x="870204" y="530924"/>
                    <a:pt x="756571" y="698278"/>
                    <a:pt x="669227" y="745998"/>
                  </a:cubicBezTo>
                  <a:close/>
                  <a:moveTo>
                    <a:pt x="581978" y="1370267"/>
                  </a:moveTo>
                  <a:cubicBezTo>
                    <a:pt x="542354" y="1372076"/>
                    <a:pt x="515874" y="1346740"/>
                    <a:pt x="515874" y="1304354"/>
                  </a:cubicBezTo>
                  <a:cubicBezTo>
                    <a:pt x="515874" y="1190625"/>
                    <a:pt x="673513" y="1082040"/>
                    <a:pt x="792575" y="1023842"/>
                  </a:cubicBezTo>
                  <a:cubicBezTo>
                    <a:pt x="771430" y="1182529"/>
                    <a:pt x="717899" y="1364075"/>
                    <a:pt x="581978" y="1370267"/>
                  </a:cubicBezTo>
                  <a:close/>
                  <a:moveTo>
                    <a:pt x="1309402" y="999935"/>
                  </a:moveTo>
                  <a:cubicBezTo>
                    <a:pt x="1219581" y="999935"/>
                    <a:pt x="1150715" y="1066133"/>
                    <a:pt x="1150715" y="1145381"/>
                  </a:cubicBezTo>
                  <a:cubicBezTo>
                    <a:pt x="1150715" y="1211580"/>
                    <a:pt x="1190339" y="1264349"/>
                    <a:pt x="1243298" y="1264349"/>
                  </a:cubicBezTo>
                  <a:cubicBezTo>
                    <a:pt x="1261872" y="1264349"/>
                    <a:pt x="1280255" y="1253776"/>
                    <a:pt x="1280255" y="1229963"/>
                  </a:cubicBezTo>
                  <a:cubicBezTo>
                    <a:pt x="1280255" y="1195578"/>
                    <a:pt x="1234726" y="1187196"/>
                    <a:pt x="1238250" y="1135761"/>
                  </a:cubicBezTo>
                  <a:cubicBezTo>
                    <a:pt x="1240441" y="1101852"/>
                    <a:pt x="1272445" y="1079183"/>
                    <a:pt x="1304163" y="1079183"/>
                  </a:cubicBezTo>
                  <a:cubicBezTo>
                    <a:pt x="1367695" y="1079183"/>
                    <a:pt x="1397318" y="1140714"/>
                    <a:pt x="1397318" y="1204151"/>
                  </a:cubicBezTo>
                  <a:cubicBezTo>
                    <a:pt x="1394651" y="1302068"/>
                    <a:pt x="1322642" y="1370171"/>
                    <a:pt x="1238060" y="1370171"/>
                  </a:cubicBezTo>
                  <a:cubicBezTo>
                    <a:pt x="1126903" y="1370171"/>
                    <a:pt x="1055561" y="1264349"/>
                    <a:pt x="1055561" y="1150525"/>
                  </a:cubicBezTo>
                  <a:cubicBezTo>
                    <a:pt x="1055561" y="981265"/>
                    <a:pt x="1166622" y="915067"/>
                    <a:pt x="1224820" y="899255"/>
                  </a:cubicBezTo>
                  <a:cubicBezTo>
                    <a:pt x="1225391" y="899160"/>
                    <a:pt x="1377029" y="926306"/>
                    <a:pt x="1372172" y="859441"/>
                  </a:cubicBezTo>
                  <a:cubicBezTo>
                    <a:pt x="1370171" y="830104"/>
                    <a:pt x="1326356" y="818864"/>
                    <a:pt x="1294733" y="817531"/>
                  </a:cubicBezTo>
                  <a:cubicBezTo>
                    <a:pt x="1259586" y="816102"/>
                    <a:pt x="1224343" y="828770"/>
                    <a:pt x="1224343" y="828770"/>
                  </a:cubicBezTo>
                  <a:cubicBezTo>
                    <a:pt x="1205865" y="819436"/>
                    <a:pt x="1193102" y="801243"/>
                    <a:pt x="1185196" y="780193"/>
                  </a:cubicBezTo>
                  <a:cubicBezTo>
                    <a:pt x="1293590" y="698183"/>
                    <a:pt x="1370362" y="618839"/>
                    <a:pt x="1370362" y="528923"/>
                  </a:cubicBezTo>
                  <a:cubicBezTo>
                    <a:pt x="1370362" y="481298"/>
                    <a:pt x="1338643" y="438912"/>
                    <a:pt x="1277779" y="438912"/>
                  </a:cubicBezTo>
                  <a:cubicBezTo>
                    <a:pt x="1169384" y="438912"/>
                    <a:pt x="1087279" y="576453"/>
                    <a:pt x="1087279" y="700754"/>
                  </a:cubicBezTo>
                  <a:cubicBezTo>
                    <a:pt x="1087279" y="721900"/>
                    <a:pt x="1087279" y="743140"/>
                    <a:pt x="1092613" y="761619"/>
                  </a:cubicBezTo>
                  <a:cubicBezTo>
                    <a:pt x="1023842" y="811911"/>
                    <a:pt x="972693" y="843058"/>
                    <a:pt x="880110" y="898588"/>
                  </a:cubicBezTo>
                  <a:cubicBezTo>
                    <a:pt x="880110" y="886968"/>
                    <a:pt x="882491" y="857155"/>
                    <a:pt x="890302" y="818388"/>
                  </a:cubicBezTo>
                  <a:cubicBezTo>
                    <a:pt x="922020" y="784003"/>
                    <a:pt x="965645" y="732568"/>
                    <a:pt x="965645" y="692849"/>
                  </a:cubicBezTo>
                  <a:cubicBezTo>
                    <a:pt x="965645" y="674370"/>
                    <a:pt x="955167" y="658463"/>
                    <a:pt x="933926" y="658463"/>
                  </a:cubicBezTo>
                  <a:cubicBezTo>
                    <a:pt x="881063" y="658463"/>
                    <a:pt x="841343" y="737807"/>
                    <a:pt x="830771" y="793337"/>
                  </a:cubicBezTo>
                  <a:cubicBezTo>
                    <a:pt x="806958" y="822388"/>
                    <a:pt x="759333" y="859536"/>
                    <a:pt x="719709" y="859536"/>
                  </a:cubicBezTo>
                  <a:cubicBezTo>
                    <a:pt x="687991" y="859536"/>
                    <a:pt x="677418" y="830390"/>
                    <a:pt x="674751" y="819817"/>
                  </a:cubicBezTo>
                  <a:cubicBezTo>
                    <a:pt x="775335" y="785336"/>
                    <a:pt x="899636" y="647890"/>
                    <a:pt x="899636" y="523494"/>
                  </a:cubicBezTo>
                  <a:cubicBezTo>
                    <a:pt x="899636" y="497015"/>
                    <a:pt x="889063" y="438817"/>
                    <a:pt x="809720" y="438817"/>
                  </a:cubicBezTo>
                  <a:cubicBezTo>
                    <a:pt x="690658" y="438817"/>
                    <a:pt x="590169" y="616077"/>
                    <a:pt x="590169" y="753618"/>
                  </a:cubicBezTo>
                  <a:cubicBezTo>
                    <a:pt x="547783" y="753618"/>
                    <a:pt x="531971" y="708660"/>
                    <a:pt x="531971" y="674275"/>
                  </a:cubicBezTo>
                  <a:cubicBezTo>
                    <a:pt x="531971" y="639890"/>
                    <a:pt x="545211" y="605504"/>
                    <a:pt x="545211" y="594932"/>
                  </a:cubicBezTo>
                  <a:cubicBezTo>
                    <a:pt x="545211" y="584359"/>
                    <a:pt x="539877" y="571119"/>
                    <a:pt x="524066" y="571119"/>
                  </a:cubicBezTo>
                  <a:cubicBezTo>
                    <a:pt x="484346" y="571119"/>
                    <a:pt x="460534" y="624078"/>
                    <a:pt x="460534" y="684848"/>
                  </a:cubicBezTo>
                  <a:cubicBezTo>
                    <a:pt x="463201" y="769525"/>
                    <a:pt x="518732" y="822388"/>
                    <a:pt x="592836" y="827723"/>
                  </a:cubicBezTo>
                  <a:cubicBezTo>
                    <a:pt x="603409" y="878015"/>
                    <a:pt x="648367" y="925544"/>
                    <a:pt x="703898" y="925544"/>
                  </a:cubicBezTo>
                  <a:cubicBezTo>
                    <a:pt x="738378" y="925544"/>
                    <a:pt x="780574" y="914972"/>
                    <a:pt x="809720" y="888587"/>
                  </a:cubicBezTo>
                  <a:cubicBezTo>
                    <a:pt x="807053" y="907161"/>
                    <a:pt x="804482" y="922973"/>
                    <a:pt x="801719" y="938879"/>
                  </a:cubicBezTo>
                  <a:cubicBezTo>
                    <a:pt x="685324" y="999744"/>
                    <a:pt x="600742" y="1042035"/>
                    <a:pt x="523970" y="1110806"/>
                  </a:cubicBezTo>
                  <a:cubicBezTo>
                    <a:pt x="463106" y="1166432"/>
                    <a:pt x="428720" y="1240441"/>
                    <a:pt x="428720" y="1298639"/>
                  </a:cubicBezTo>
                  <a:cubicBezTo>
                    <a:pt x="428720" y="1377982"/>
                    <a:pt x="479012" y="1451991"/>
                    <a:pt x="582168" y="1451991"/>
                  </a:cubicBezTo>
                  <a:cubicBezTo>
                    <a:pt x="703802" y="1451991"/>
                    <a:pt x="796481" y="1354169"/>
                    <a:pt x="841438" y="1219200"/>
                  </a:cubicBezTo>
                  <a:cubicBezTo>
                    <a:pt x="862679" y="1155764"/>
                    <a:pt x="871061" y="1063371"/>
                    <a:pt x="876395" y="978694"/>
                  </a:cubicBezTo>
                  <a:cubicBezTo>
                    <a:pt x="998125" y="909923"/>
                    <a:pt x="1055751" y="870109"/>
                    <a:pt x="1119188" y="825151"/>
                  </a:cubicBezTo>
                  <a:cubicBezTo>
                    <a:pt x="1127093" y="838390"/>
                    <a:pt x="1135190" y="848963"/>
                    <a:pt x="1145667" y="856869"/>
                  </a:cubicBezTo>
                  <a:cubicBezTo>
                    <a:pt x="1090136" y="886015"/>
                    <a:pt x="957929" y="968026"/>
                    <a:pt x="957929" y="1161002"/>
                  </a:cubicBezTo>
                  <a:cubicBezTo>
                    <a:pt x="957929" y="1298639"/>
                    <a:pt x="1050512" y="1451991"/>
                    <a:pt x="1233011" y="1451991"/>
                  </a:cubicBezTo>
                  <a:cubicBezTo>
                    <a:pt x="1383792" y="1451991"/>
                    <a:pt x="1487043" y="1327785"/>
                    <a:pt x="1487043" y="1208723"/>
                  </a:cubicBezTo>
                  <a:cubicBezTo>
                    <a:pt x="1486662" y="1100423"/>
                    <a:pt x="1425797" y="999935"/>
                    <a:pt x="1309402" y="999935"/>
                  </a:cubicBezTo>
                  <a:close/>
                  <a:moveTo>
                    <a:pt x="1764125" y="1227106"/>
                  </a:moveTo>
                  <a:cubicBezTo>
                    <a:pt x="1763649" y="1227963"/>
                    <a:pt x="1762125" y="1229201"/>
                    <a:pt x="1759268" y="1228154"/>
                  </a:cubicBezTo>
                  <a:cubicBezTo>
                    <a:pt x="1757077" y="1227296"/>
                    <a:pt x="1756315" y="1226153"/>
                    <a:pt x="1756410" y="1224725"/>
                  </a:cubicBezTo>
                  <a:cubicBezTo>
                    <a:pt x="1756601" y="1223201"/>
                    <a:pt x="1788414" y="1129094"/>
                    <a:pt x="1788224" y="1021080"/>
                  </a:cubicBezTo>
                  <a:cubicBezTo>
                    <a:pt x="1787843" y="904685"/>
                    <a:pt x="1740599" y="833247"/>
                    <a:pt x="1679829" y="833247"/>
                  </a:cubicBezTo>
                  <a:cubicBezTo>
                    <a:pt x="1642777" y="833247"/>
                    <a:pt x="1616297" y="859727"/>
                    <a:pt x="1616297" y="899351"/>
                  </a:cubicBezTo>
                  <a:cubicBezTo>
                    <a:pt x="1616297" y="970788"/>
                    <a:pt x="1703546" y="976027"/>
                    <a:pt x="1703546" y="1132142"/>
                  </a:cubicBezTo>
                  <a:cubicBezTo>
                    <a:pt x="1703546" y="1195578"/>
                    <a:pt x="1690307" y="1256348"/>
                    <a:pt x="1669161" y="1322546"/>
                  </a:cubicBezTo>
                  <a:cubicBezTo>
                    <a:pt x="1571244" y="1653159"/>
                    <a:pt x="1259110" y="1806512"/>
                    <a:pt x="954977" y="1806512"/>
                  </a:cubicBezTo>
                  <a:cubicBezTo>
                    <a:pt x="814769" y="1806512"/>
                    <a:pt x="715137" y="1777746"/>
                    <a:pt x="685419" y="1764411"/>
                  </a:cubicBezTo>
                  <a:cubicBezTo>
                    <a:pt x="684181" y="1763839"/>
                    <a:pt x="683228" y="1761458"/>
                    <a:pt x="684181" y="1759172"/>
                  </a:cubicBezTo>
                  <a:cubicBezTo>
                    <a:pt x="684848" y="1757267"/>
                    <a:pt x="686943" y="1755934"/>
                    <a:pt x="688086" y="1756505"/>
                  </a:cubicBezTo>
                  <a:cubicBezTo>
                    <a:pt x="700183" y="1761268"/>
                    <a:pt x="785717" y="1788128"/>
                    <a:pt x="891540" y="1788128"/>
                  </a:cubicBezTo>
                  <a:cubicBezTo>
                    <a:pt x="1007936" y="1788128"/>
                    <a:pt x="1076706" y="1740599"/>
                    <a:pt x="1076706" y="1682210"/>
                  </a:cubicBezTo>
                  <a:cubicBezTo>
                    <a:pt x="1076706" y="1645253"/>
                    <a:pt x="1047655" y="1616202"/>
                    <a:pt x="1010507" y="1616202"/>
                  </a:cubicBezTo>
                  <a:cubicBezTo>
                    <a:pt x="939070" y="1616202"/>
                    <a:pt x="933736" y="1706118"/>
                    <a:pt x="780383" y="1706118"/>
                  </a:cubicBezTo>
                  <a:cubicBezTo>
                    <a:pt x="714280" y="1706118"/>
                    <a:pt x="656082" y="1692974"/>
                    <a:pt x="587312" y="1671733"/>
                  </a:cubicBezTo>
                  <a:cubicBezTo>
                    <a:pt x="259271" y="1571244"/>
                    <a:pt x="102965" y="1261682"/>
                    <a:pt x="103251" y="954881"/>
                  </a:cubicBezTo>
                  <a:cubicBezTo>
                    <a:pt x="103346" y="805529"/>
                    <a:pt x="145256" y="686467"/>
                    <a:pt x="145923" y="685324"/>
                  </a:cubicBezTo>
                  <a:cubicBezTo>
                    <a:pt x="146399" y="684562"/>
                    <a:pt x="148304" y="683705"/>
                    <a:pt x="150590" y="684562"/>
                  </a:cubicBezTo>
                  <a:cubicBezTo>
                    <a:pt x="152972" y="685324"/>
                    <a:pt x="153638" y="687419"/>
                    <a:pt x="153353" y="687991"/>
                  </a:cubicBezTo>
                  <a:cubicBezTo>
                    <a:pt x="149447" y="700373"/>
                    <a:pt x="121730" y="785717"/>
                    <a:pt x="121730" y="891445"/>
                  </a:cubicBezTo>
                  <a:cubicBezTo>
                    <a:pt x="121730" y="1007936"/>
                    <a:pt x="169355" y="1076611"/>
                    <a:pt x="230124" y="1076611"/>
                  </a:cubicBezTo>
                  <a:cubicBezTo>
                    <a:pt x="264509" y="1076611"/>
                    <a:pt x="293656" y="1050131"/>
                    <a:pt x="293656" y="1013174"/>
                  </a:cubicBezTo>
                  <a:cubicBezTo>
                    <a:pt x="293656" y="941737"/>
                    <a:pt x="206407" y="933831"/>
                    <a:pt x="206407" y="780383"/>
                  </a:cubicBezTo>
                  <a:cubicBezTo>
                    <a:pt x="206407" y="714185"/>
                    <a:pt x="219647" y="655987"/>
                    <a:pt x="240792" y="587216"/>
                  </a:cubicBezTo>
                  <a:cubicBezTo>
                    <a:pt x="341281" y="259175"/>
                    <a:pt x="650843" y="105442"/>
                    <a:pt x="955072" y="103156"/>
                  </a:cubicBezTo>
                  <a:cubicBezTo>
                    <a:pt x="1096423" y="102108"/>
                    <a:pt x="1220153" y="144399"/>
                    <a:pt x="1224820" y="148114"/>
                  </a:cubicBezTo>
                  <a:cubicBezTo>
                    <a:pt x="1225582" y="148781"/>
                    <a:pt x="1226534" y="150686"/>
                    <a:pt x="1225582" y="152876"/>
                  </a:cubicBezTo>
                  <a:cubicBezTo>
                    <a:pt x="1224629" y="155353"/>
                    <a:pt x="1223010" y="155639"/>
                    <a:pt x="1222153" y="155543"/>
                  </a:cubicBezTo>
                  <a:cubicBezTo>
                    <a:pt x="1220629" y="155353"/>
                    <a:pt x="1140238" y="121730"/>
                    <a:pt x="1018413" y="121730"/>
                  </a:cubicBezTo>
                  <a:cubicBezTo>
                    <a:pt x="904780" y="121634"/>
                    <a:pt x="833342" y="169259"/>
                    <a:pt x="833342" y="230219"/>
                  </a:cubicBezTo>
                  <a:cubicBezTo>
                    <a:pt x="833342" y="264605"/>
                    <a:pt x="859727" y="293656"/>
                    <a:pt x="899446" y="293656"/>
                  </a:cubicBezTo>
                  <a:cubicBezTo>
                    <a:pt x="970883" y="293656"/>
                    <a:pt x="976217" y="206407"/>
                    <a:pt x="1129570" y="206407"/>
                  </a:cubicBezTo>
                  <a:cubicBezTo>
                    <a:pt x="1195769" y="206407"/>
                    <a:pt x="1253871" y="219647"/>
                    <a:pt x="1322642" y="240792"/>
                  </a:cubicBezTo>
                  <a:cubicBezTo>
                    <a:pt x="1653350" y="341281"/>
                    <a:pt x="1803940" y="653510"/>
                    <a:pt x="1806702" y="954977"/>
                  </a:cubicBezTo>
                  <a:cubicBezTo>
                    <a:pt x="1808131" y="1109377"/>
                    <a:pt x="1764602" y="1226344"/>
                    <a:pt x="1764125" y="1227106"/>
                  </a:cubicBezTo>
                  <a:close/>
                  <a:moveTo>
                    <a:pt x="954977" y="44958"/>
                  </a:moveTo>
                  <a:cubicBezTo>
                    <a:pt x="452342" y="44958"/>
                    <a:pt x="44958" y="452342"/>
                    <a:pt x="44958" y="954881"/>
                  </a:cubicBezTo>
                  <a:cubicBezTo>
                    <a:pt x="44958" y="1457516"/>
                    <a:pt x="452438" y="1864805"/>
                    <a:pt x="954977" y="1864805"/>
                  </a:cubicBezTo>
                  <a:cubicBezTo>
                    <a:pt x="1457516" y="1864805"/>
                    <a:pt x="1864805" y="1457516"/>
                    <a:pt x="1864805" y="954881"/>
                  </a:cubicBezTo>
                  <a:cubicBezTo>
                    <a:pt x="1864805" y="455009"/>
                    <a:pt x="1457516" y="44958"/>
                    <a:pt x="954977" y="44958"/>
                  </a:cubicBezTo>
                  <a:close/>
                  <a:moveTo>
                    <a:pt x="954977" y="1909858"/>
                  </a:moveTo>
                  <a:cubicBezTo>
                    <a:pt x="428530" y="1909858"/>
                    <a:pt x="0" y="1483995"/>
                    <a:pt x="0" y="954881"/>
                  </a:cubicBezTo>
                  <a:cubicBezTo>
                    <a:pt x="0" y="428530"/>
                    <a:pt x="428530" y="0"/>
                    <a:pt x="954977" y="0"/>
                  </a:cubicBezTo>
                  <a:cubicBezTo>
                    <a:pt x="1481233" y="0"/>
                    <a:pt x="1909858" y="428530"/>
                    <a:pt x="1909858" y="954881"/>
                  </a:cubicBezTo>
                  <a:cubicBezTo>
                    <a:pt x="1909858" y="1483995"/>
                    <a:pt x="1481233" y="1909858"/>
                    <a:pt x="954977" y="1909858"/>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519498388"/>
      </p:ext>
    </p:extLst>
  </p:cSld>
  <p:clrMapOvr>
    <a:overrideClrMapping bg1="dk1" tx1="lt1" bg2="dk2" tx2="lt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Monogram">
    <p:bg>
      <p:bgPr>
        <a:solidFill>
          <a:schemeClr val="accent1"/>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2BCCCB42-DBB6-4C8E-828D-6493684B0843}"/>
              </a:ext>
            </a:extLst>
          </p:cNvPr>
          <p:cNvSpPr>
            <a:spLocks noEditPoints="1"/>
          </p:cNvSpPr>
          <p:nvPr userDrawn="1"/>
        </p:nvSpPr>
        <p:spPr bwMode="auto">
          <a:xfrm>
            <a:off x="4734718" y="2068512"/>
            <a:ext cx="2722563" cy="2720975"/>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61187138"/>
      </p:ext>
    </p:extLst>
  </p:cSld>
  <p:clrMapOvr>
    <a:overrideClrMapping bg1="dk1" tx1="lt1" bg2="dk2" tx2="lt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itle Only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3" name="Text Box 6">
            <a:extLst>
              <a:ext uri="{FF2B5EF4-FFF2-40B4-BE49-F238E27FC236}">
                <a16:creationId xmlns:a16="http://schemas.microsoft.com/office/drawing/2014/main" id="{8A4AA97B-9F38-4DE1-A86E-4523837DA1D1}"/>
              </a:ext>
            </a:extLst>
          </p:cNvPr>
          <p:cNvSpPr txBox="1">
            <a:spLocks noChangeArrowheads="1"/>
          </p:cNvSpPr>
          <p:nvPr userDrawn="1"/>
        </p:nvSpPr>
        <p:spPr bwMode="auto">
          <a:xfrm>
            <a:off x="11731625" y="6613525"/>
            <a:ext cx="5762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GE Inspira" panose="020F0603030400020203" pitchFamily="34" charset="0"/>
              </a:defRPr>
            </a:lvl1pPr>
            <a:lvl2pPr marL="742950" indent="-285750">
              <a:defRPr sz="3600">
                <a:solidFill>
                  <a:schemeClr val="tx1"/>
                </a:solidFill>
                <a:latin typeface="GE Inspira" panose="020F0603030400020203" pitchFamily="34" charset="0"/>
              </a:defRPr>
            </a:lvl2pPr>
            <a:lvl3pPr marL="1143000" indent="-228600">
              <a:defRPr sz="3600">
                <a:solidFill>
                  <a:schemeClr val="tx1"/>
                </a:solidFill>
                <a:latin typeface="GE Inspira" panose="020F0603030400020203" pitchFamily="34" charset="0"/>
              </a:defRPr>
            </a:lvl3pPr>
            <a:lvl4pPr marL="1600200" indent="-228600">
              <a:defRPr sz="3600">
                <a:solidFill>
                  <a:schemeClr val="tx1"/>
                </a:solidFill>
                <a:latin typeface="GE Inspira" panose="020F0603030400020203" pitchFamily="34" charset="0"/>
              </a:defRPr>
            </a:lvl4pPr>
            <a:lvl5pPr marL="2057400" indent="-228600">
              <a:defRPr sz="3600">
                <a:solidFill>
                  <a:schemeClr val="tx1"/>
                </a:solidFill>
                <a:latin typeface="GE Inspira" panose="020F0603030400020203" pitchFamily="34" charset="0"/>
              </a:defRPr>
            </a:lvl5pPr>
            <a:lvl6pPr marL="2514600" indent="-228600" eaLnBrk="0" fontAlgn="base" hangingPunct="0">
              <a:spcBef>
                <a:spcPct val="0"/>
              </a:spcBef>
              <a:spcAft>
                <a:spcPct val="0"/>
              </a:spcAft>
              <a:defRPr sz="3600">
                <a:solidFill>
                  <a:schemeClr val="tx1"/>
                </a:solidFill>
                <a:latin typeface="GE Inspira" panose="020F0603030400020203" pitchFamily="34" charset="0"/>
              </a:defRPr>
            </a:lvl6pPr>
            <a:lvl7pPr marL="2971800" indent="-228600" eaLnBrk="0" fontAlgn="base" hangingPunct="0">
              <a:spcBef>
                <a:spcPct val="0"/>
              </a:spcBef>
              <a:spcAft>
                <a:spcPct val="0"/>
              </a:spcAft>
              <a:defRPr sz="3600">
                <a:solidFill>
                  <a:schemeClr val="tx1"/>
                </a:solidFill>
                <a:latin typeface="GE Inspira" panose="020F0603030400020203" pitchFamily="34" charset="0"/>
              </a:defRPr>
            </a:lvl7pPr>
            <a:lvl8pPr marL="3429000" indent="-228600" eaLnBrk="0" fontAlgn="base" hangingPunct="0">
              <a:spcBef>
                <a:spcPct val="0"/>
              </a:spcBef>
              <a:spcAft>
                <a:spcPct val="0"/>
              </a:spcAft>
              <a:defRPr sz="3600">
                <a:solidFill>
                  <a:schemeClr val="tx1"/>
                </a:solidFill>
                <a:latin typeface="GE Inspira" panose="020F0603030400020203" pitchFamily="34" charset="0"/>
              </a:defRPr>
            </a:lvl8pPr>
            <a:lvl9pPr marL="3886200" indent="-228600" eaLnBrk="0" fontAlgn="base" hangingPunct="0">
              <a:spcBef>
                <a:spcPct val="0"/>
              </a:spcBef>
              <a:spcAft>
                <a:spcPct val="0"/>
              </a:spcAft>
              <a:defRPr sz="3600">
                <a:solidFill>
                  <a:schemeClr val="tx1"/>
                </a:solidFill>
                <a:latin typeface="GE Inspira" panose="020F0603030400020203" pitchFamily="34" charset="0"/>
              </a:defRPr>
            </a:lvl9pPr>
          </a:lstStyle>
          <a:p>
            <a:pPr algn="ctr">
              <a:spcBef>
                <a:spcPct val="50000"/>
              </a:spcBef>
              <a:defRPr/>
            </a:pPr>
            <a:fld id="{9CBA5FDF-C6C9-4285-AD64-B2B758F507E2}" type="slidenum">
              <a:rPr lang="en-US" altLang="en-US" sz="1000" smtClean="0"/>
              <a:pPr algn="ctr">
                <a:spcBef>
                  <a:spcPct val="50000"/>
                </a:spcBef>
                <a:defRPr/>
              </a:pPr>
              <a:t>‹#›</a:t>
            </a:fld>
            <a:endParaRPr lang="en-US" altLang="en-US" sz="1000" dirty="0"/>
          </a:p>
        </p:txBody>
      </p:sp>
      <p:pic>
        <p:nvPicPr>
          <p:cNvPr id="4" name="Picture 3" descr="I:\Dockets\1421 SmallStuff GE PPT\Graphics\GEWhite.emf">
            <a:extLst>
              <a:ext uri="{FF2B5EF4-FFF2-40B4-BE49-F238E27FC236}">
                <a16:creationId xmlns:a16="http://schemas.microsoft.com/office/drawing/2014/main" id="{E59158AA-3F9E-4245-AD6A-3CB85EBBDA6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0532" y="6290740"/>
            <a:ext cx="379941" cy="367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15121"/>
      </p:ext>
    </p:extLst>
  </p:cSld>
  <p:clrMapOvr>
    <a:masterClrMapping/>
  </p:clrMapOvr>
  <p:transition spd="slow">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cSld name="Heading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ABF6-8160-8240-8064-B96381D0190E}"/>
              </a:ext>
            </a:extLst>
          </p:cNvPr>
          <p:cNvSpPr>
            <a:spLocks noGrp="1"/>
          </p:cNvSpPr>
          <p:nvPr>
            <p:ph type="title"/>
          </p:nvPr>
        </p:nvSpPr>
        <p:spPr>
          <a:xfrm>
            <a:off x="419100" y="419101"/>
            <a:ext cx="9578915" cy="457020"/>
          </a:xfrm>
        </p:spPr>
        <p:txBody>
          <a:bodyPr/>
          <a:lstStyle>
            <a:lvl1pPr>
              <a:defRPr>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D981922-7652-D74D-9BCA-4EBCFEFB0217}"/>
              </a:ext>
            </a:extLst>
          </p:cNvPr>
          <p:cNvSpPr>
            <a:spLocks noGrp="1"/>
          </p:cNvSpPr>
          <p:nvPr>
            <p:ph type="ftr" sz="quarter" idx="11"/>
          </p:nvPr>
        </p:nvSpPr>
        <p:spPr/>
        <p:txBody>
          <a:bodyPr/>
          <a:lstStyle/>
          <a:p>
            <a:r>
              <a:rPr lang="en-US" dirty="0"/>
              <a:t>© 2023 GE Vernova and/or its affiliates. All rights reserved.</a:t>
            </a:r>
          </a:p>
        </p:txBody>
      </p:sp>
      <p:sp>
        <p:nvSpPr>
          <p:cNvPr id="5" name="Slide Number Placeholder 4">
            <a:extLst>
              <a:ext uri="{FF2B5EF4-FFF2-40B4-BE49-F238E27FC236}">
                <a16:creationId xmlns:a16="http://schemas.microsoft.com/office/drawing/2014/main" id="{7C6A052B-6959-D543-893E-8089B7EFDAA8}"/>
              </a:ext>
            </a:extLst>
          </p:cNvPr>
          <p:cNvSpPr>
            <a:spLocks noGrp="1"/>
          </p:cNvSpPr>
          <p:nvPr>
            <p:ph type="sldNum" sz="quarter" idx="12"/>
          </p:nvPr>
        </p:nvSpPr>
        <p:spPr/>
        <p:txBody>
          <a:bodyPr/>
          <a:lstStyle/>
          <a:p>
            <a:fld id="{7A7A97EF-C944-4447-B862-B593E9B4A0FF}" type="slidenum">
              <a:rPr/>
              <a:t>‹#›</a:t>
            </a:fld>
            <a:endParaRPr lang="en-US" dirty="0"/>
          </a:p>
        </p:txBody>
      </p:sp>
    </p:spTree>
    <p:extLst>
      <p:ext uri="{BB962C8B-B14F-4D97-AF65-F5344CB8AC3E}">
        <p14:creationId xmlns:p14="http://schemas.microsoft.com/office/powerpoint/2010/main" val="3942131917"/>
      </p:ext>
    </p:extLst>
  </p:cSld>
  <p:clrMapOvr>
    <a:masterClrMapping/>
  </p:clrMapOvr>
  <p:extLst>
    <p:ext uri="{DCECCB84-F9BA-43D5-87BE-67443E8EF086}">
      <p15:sldGuideLst xmlns:p15="http://schemas.microsoft.com/office/powerpoint/2012/main">
        <p15:guide id="1" orient="horz" pos="8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w/ Title &amp; Footer">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495300" y="1929382"/>
            <a:ext cx="11201400" cy="4166617"/>
          </a:xfrm>
          <a:solidFill>
            <a:schemeClr val="bg1">
              <a:lumMod val="95000"/>
            </a:schemeClr>
          </a:solidFill>
        </p:spPr>
        <p:txBody>
          <a:bodyPr anchor="ctr"/>
          <a:lstStyle>
            <a:lvl1pPr algn="ctr">
              <a:defRPr/>
            </a:lvl1pPr>
          </a:lstStyle>
          <a:p>
            <a:r>
              <a:rPr lang="en-US" dirty="0"/>
              <a:t>Click to add image</a:t>
            </a:r>
          </a:p>
        </p:txBody>
      </p:sp>
      <p:sp>
        <p:nvSpPr>
          <p:cNvPr id="9" name="Text Placeholder 8"/>
          <p:cNvSpPr>
            <a:spLocks noGrp="1"/>
          </p:cNvSpPr>
          <p:nvPr>
            <p:ph type="body" sz="quarter" idx="14" hasCustomPrompt="1"/>
          </p:nvPr>
        </p:nvSpPr>
        <p:spPr bwMode="gray">
          <a:xfrm>
            <a:off x="712381" y="2362364"/>
            <a:ext cx="10781414" cy="1395412"/>
          </a:xfrm>
        </p:spPr>
        <p:txBody>
          <a:bodyPr/>
          <a:lstStyle>
            <a:lvl1pPr>
              <a:defRPr sz="3200" baseline="0"/>
            </a:lvl1pPr>
          </a:lstStyle>
          <a:p>
            <a:pPr lvl="0"/>
            <a:r>
              <a:rPr lang="en-US" dirty="0"/>
              <a:t>Click to add text over image. White or gray only. 32pt flexible positioning. Delete if not needed.</a:t>
            </a:r>
          </a:p>
        </p:txBody>
      </p:sp>
      <p:sp>
        <p:nvSpPr>
          <p:cNvPr id="8" name="Text Placeholder 2"/>
          <p:cNvSpPr>
            <a:spLocks noGrp="1"/>
          </p:cNvSpPr>
          <p:nvPr>
            <p:ph type="body" idx="18" hasCustomPrompt="1"/>
          </p:nvPr>
        </p:nvSpPr>
        <p:spPr>
          <a:xfrm>
            <a:off x="495300" y="1621673"/>
            <a:ext cx="4966221" cy="233910"/>
          </a:xfrm>
        </p:spPr>
        <p:txBody>
          <a:bodyPr vert="horz" wrap="square" lIns="0" tIns="0" rIns="0" bIns="0" rtlCol="0" anchor="b" anchorCtr="0">
            <a:spAutoFit/>
          </a:bodyPr>
          <a:lstStyle>
            <a:lvl1pPr>
              <a:defRPr lang="en-US" sz="1600" b="1" dirty="0" smtClean="0">
                <a:solidFill>
                  <a:schemeClr val="accent3"/>
                </a:solidFill>
              </a:defRPr>
            </a:lvl1pPr>
          </a:lstStyle>
          <a:p>
            <a:pPr lvl="0"/>
            <a:r>
              <a:rPr lang="en-US" dirty="0"/>
              <a:t>Optional Subtitle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944794"/>
            <a:ext cx="12192000" cy="43724"/>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6168946"/>
      </p:ext>
    </p:extLst>
  </p:cSld>
  <p:clrMapOvr>
    <a:masterClrMapping/>
  </p:clrMapOvr>
  <p:transition spd="slow">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1871134" y="4005264"/>
            <a:ext cx="9505951" cy="1152525"/>
          </a:xfrm>
        </p:spPr>
        <p:txBody>
          <a:bodyPr anchor="ctr"/>
          <a:lstStyle>
            <a:lvl1pPr>
              <a:defRPr sz="3200" b="1"/>
            </a:lvl1pPr>
          </a:lstStyle>
          <a:p>
            <a:endParaRPr lang="en-US"/>
          </a:p>
        </p:txBody>
      </p:sp>
      <p:sp>
        <p:nvSpPr>
          <p:cNvPr id="26627" name="Rectangle 3"/>
          <p:cNvSpPr>
            <a:spLocks noGrp="1" noChangeArrowheads="1"/>
          </p:cNvSpPr>
          <p:nvPr>
            <p:ph type="subTitle" idx="1"/>
          </p:nvPr>
        </p:nvSpPr>
        <p:spPr>
          <a:xfrm>
            <a:off x="1871134" y="5300664"/>
            <a:ext cx="8246533" cy="433387"/>
          </a:xfrm>
        </p:spPr>
        <p:txBody>
          <a:bodyPr/>
          <a:lstStyle>
            <a:lvl1pPr marL="0" indent="0">
              <a:buFontTx/>
              <a:buNone/>
              <a:defRPr sz="1800"/>
            </a:lvl1pPr>
          </a:lstStyle>
          <a:p>
            <a:endParaRPr lang="en-US"/>
          </a:p>
        </p:txBody>
      </p:sp>
      <p:sp>
        <p:nvSpPr>
          <p:cNvPr id="2" name="Rectangle 1">
            <a:extLst>
              <a:ext uri="{FF2B5EF4-FFF2-40B4-BE49-F238E27FC236}">
                <a16:creationId xmlns:a16="http://schemas.microsoft.com/office/drawing/2014/main" id="{4FD16A28-EC63-DA0E-BA44-71B45871CFED}"/>
              </a:ext>
            </a:extLst>
          </p:cNvPr>
          <p:cNvSpPr/>
          <p:nvPr userDrawn="1"/>
        </p:nvSpPr>
        <p:spPr>
          <a:xfrm>
            <a:off x="0" y="0"/>
            <a:ext cx="571461"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00174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Grp="1" noChangeArrowheads="1"/>
          </p:cNvSpPr>
          <p:nvPr>
            <p:ph type="sldNum" sz="quarter" idx="4"/>
          </p:nvPr>
        </p:nvSpPr>
        <p:spPr>
          <a:xfrm>
            <a:off x="0" y="6381750"/>
            <a:ext cx="666712" cy="476250"/>
          </a:xfrm>
          <a:prstGeom prst="rect">
            <a:avLst/>
          </a:prstGeom>
          <a:ln/>
        </p:spPr>
        <p:txBody>
          <a:bodyPr/>
          <a:lstStyle>
            <a:lvl1pPr>
              <a:defRPr>
                <a:solidFill>
                  <a:schemeClr val="bg2">
                    <a:lumMod val="60000"/>
                    <a:lumOff val="40000"/>
                  </a:schemeClr>
                </a:solidFill>
              </a:defRPr>
            </a:lvl1pPr>
          </a:lstStyle>
          <a:p>
            <a:pPr>
              <a:defRPr/>
            </a:pPr>
            <a:fld id="{91561C03-C6F9-4227-8C25-D5CA6770DE34}" type="slidenum">
              <a:rPr lang="en-US" smtClean="0"/>
              <a:pPr>
                <a:defRPr/>
              </a:pPr>
              <a:t>‹#›</a:t>
            </a:fld>
            <a:endParaRPr lang="en-US" dirty="0"/>
          </a:p>
        </p:txBody>
      </p:sp>
    </p:spTree>
    <p:extLst>
      <p:ext uri="{BB962C8B-B14F-4D97-AF65-F5344CB8AC3E}">
        <p14:creationId xmlns:p14="http://schemas.microsoft.com/office/powerpoint/2010/main" val="1769637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670714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00151" y="214290"/>
            <a:ext cx="10801391" cy="571504"/>
          </a:xfrm>
        </p:spPr>
        <p:txBody>
          <a:bodyPr/>
          <a:lstStyle/>
          <a:p>
            <a:r>
              <a:rPr lang="en-US"/>
              <a:t>Click to edit Master title style</a:t>
            </a:r>
          </a:p>
        </p:txBody>
      </p:sp>
      <p:sp>
        <p:nvSpPr>
          <p:cNvPr id="5" name="Rectangle 6"/>
          <p:cNvSpPr>
            <a:spLocks noGrp="1" noChangeArrowheads="1"/>
          </p:cNvSpPr>
          <p:nvPr>
            <p:ph type="sldNum" sz="quarter" idx="12"/>
          </p:nvPr>
        </p:nvSpPr>
        <p:spPr>
          <a:xfrm>
            <a:off x="0" y="6381750"/>
            <a:ext cx="1060416" cy="476250"/>
          </a:xfrm>
          <a:prstGeom prst="rect">
            <a:avLst/>
          </a:prstGeom>
          <a:ln/>
        </p:spPr>
        <p:txBody>
          <a:bodyPr/>
          <a:lstStyle>
            <a:lvl1pPr>
              <a:defRPr>
                <a:solidFill>
                  <a:schemeClr val="bg2">
                    <a:lumMod val="60000"/>
                    <a:lumOff val="40000"/>
                  </a:schemeClr>
                </a:solidFill>
              </a:defRPr>
            </a:lvl1pPr>
          </a:lstStyle>
          <a:p>
            <a:pPr>
              <a:defRPr/>
            </a:pPr>
            <a:fld id="{91561C03-C6F9-4227-8C25-D5CA6770DE34}" type="slidenum">
              <a:rPr lang="en-US" smtClean="0"/>
              <a:pPr>
                <a:defRPr/>
              </a:pPr>
              <a:t>‹#›</a:t>
            </a:fld>
            <a:endParaRPr lang="en-US" dirty="0"/>
          </a:p>
        </p:txBody>
      </p:sp>
    </p:spTree>
    <p:extLst>
      <p:ext uri="{BB962C8B-B14F-4D97-AF65-F5344CB8AC3E}">
        <p14:creationId xmlns:p14="http://schemas.microsoft.com/office/powerpoint/2010/main" val="14297099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0" y="6381750"/>
            <a:ext cx="1250917" cy="476250"/>
          </a:xfrm>
          <a:prstGeom prst="rect">
            <a:avLst/>
          </a:prstGeom>
          <a:ln/>
        </p:spPr>
        <p:txBody>
          <a:bodyPr/>
          <a:lstStyle>
            <a:lvl1pPr>
              <a:defRPr/>
            </a:lvl1pPr>
          </a:lstStyle>
          <a:p>
            <a:pPr>
              <a:defRPr/>
            </a:pPr>
            <a:fld id="{55074C9F-F34C-402A-9DA7-93B56E09C1AB}" type="slidenum">
              <a:rPr lang="en-US" smtClean="0"/>
              <a:pPr>
                <a:defRPr/>
              </a:pPr>
              <a:t>‹#›</a:t>
            </a:fld>
            <a:endParaRPr lang="en-US" dirty="0"/>
          </a:p>
        </p:txBody>
      </p:sp>
    </p:spTree>
    <p:extLst>
      <p:ext uri="{BB962C8B-B14F-4D97-AF65-F5344CB8AC3E}">
        <p14:creationId xmlns:p14="http://schemas.microsoft.com/office/powerpoint/2010/main" val="59946164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3">
                <a:lumMod val="75000"/>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3">
                <a:lumMod val="40000"/>
                <a:lumOff val="60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3">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3">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3">
                <a:lumMod val="40000"/>
                <a:lumOff val="60000"/>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3">
                <a:lumMod val="20000"/>
                <a:lumOff val="8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3">
                <a:lumMod val="40000"/>
                <a:lumOff val="60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Subtitle 2"/>
          <p:cNvSpPr>
            <a:spLocks noGrp="1"/>
          </p:cNvSpPr>
          <p:nvPr>
            <p:ph type="subTitle" idx="1"/>
          </p:nvPr>
        </p:nvSpPr>
        <p:spPr>
          <a:xfrm>
            <a:off x="842596" y="4050833"/>
            <a:ext cx="8875033" cy="1096899"/>
          </a:xfrm>
          <a:prstGeom prst="rect">
            <a:avLst/>
          </a:prstGeo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8" name="Picture 17">
            <a:extLst>
              <a:ext uri="{FF2B5EF4-FFF2-40B4-BE49-F238E27FC236}">
                <a16:creationId xmlns:a16="http://schemas.microsoft.com/office/drawing/2014/main" id="{96374C01-0C9C-44A2-84DC-CCB17F652906}"/>
              </a:ext>
            </a:extLst>
          </p:cNvPr>
          <p:cNvPicPr>
            <a:picLocks noChangeAspect="1"/>
          </p:cNvPicPr>
          <p:nvPr userDrawn="1"/>
        </p:nvPicPr>
        <p:blipFill>
          <a:blip r:embed="rId2" cstate="print"/>
          <a:stretch>
            <a:fillRect/>
          </a:stretch>
        </p:blipFill>
        <p:spPr>
          <a:xfrm>
            <a:off x="10119574" y="176525"/>
            <a:ext cx="1966407" cy="1646281"/>
          </a:xfrm>
          <a:prstGeom prst="rect">
            <a:avLst/>
          </a:prstGeom>
        </p:spPr>
      </p:pic>
      <p:pic>
        <p:nvPicPr>
          <p:cNvPr id="20" name="Picture 19">
            <a:extLst>
              <a:ext uri="{FF2B5EF4-FFF2-40B4-BE49-F238E27FC236}">
                <a16:creationId xmlns:a16="http://schemas.microsoft.com/office/drawing/2014/main" id="{E9BD8654-1F01-49C9-8D6B-467B3EF10E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319" y="274023"/>
            <a:ext cx="1475746" cy="1451287"/>
          </a:xfrm>
          <a:prstGeom prst="rect">
            <a:avLst/>
          </a:prstGeom>
        </p:spPr>
      </p:pic>
      <p:sp>
        <p:nvSpPr>
          <p:cNvPr id="25" name="TextBox 24">
            <a:extLst>
              <a:ext uri="{FF2B5EF4-FFF2-40B4-BE49-F238E27FC236}">
                <a16:creationId xmlns:a16="http://schemas.microsoft.com/office/drawing/2014/main" id="{89F3DC5B-D057-4F17-88F6-DBECE5203D6C}"/>
              </a:ext>
            </a:extLst>
          </p:cNvPr>
          <p:cNvSpPr txBox="1"/>
          <p:nvPr userDrawn="1"/>
        </p:nvSpPr>
        <p:spPr>
          <a:xfrm>
            <a:off x="3178025" y="579913"/>
            <a:ext cx="4713667"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rebuchet MS"/>
                <a:ea typeface="+mn-ea"/>
                <a:cs typeface="+mn-cs"/>
              </a:rPr>
              <a:t>FDA Conference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rebuchet MS"/>
                <a:ea typeface="+mn-ea"/>
                <a:cs typeface="+mn-cs"/>
              </a:rPr>
              <a:t>May 5-6, 2025</a:t>
            </a:r>
          </a:p>
        </p:txBody>
      </p:sp>
    </p:spTree>
    <p:extLst>
      <p:ext uri="{BB962C8B-B14F-4D97-AF65-F5344CB8AC3E}">
        <p14:creationId xmlns:p14="http://schemas.microsoft.com/office/powerpoint/2010/main" val="29781457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efault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803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495300" y="2049116"/>
            <a:ext cx="5220880" cy="4046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Content Placeholder 11"/>
          <p:cNvSpPr>
            <a:spLocks noGrp="1"/>
          </p:cNvSpPr>
          <p:nvPr>
            <p:ph sz="quarter" idx="14"/>
          </p:nvPr>
        </p:nvSpPr>
        <p:spPr>
          <a:xfrm>
            <a:off x="6475820" y="2049116"/>
            <a:ext cx="5220880" cy="4046883"/>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7" name="Straight Connector 16"/>
          <p:cNvCxnSpPr>
            <a:cxnSpLocks/>
          </p:cNvCxnSpPr>
          <p:nvPr userDrawn="1"/>
        </p:nvCxnSpPr>
        <p:spPr>
          <a:xfrm>
            <a:off x="495300" y="1918336"/>
            <a:ext cx="52208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userDrawn="1"/>
        </p:nvCxnSpPr>
        <p:spPr>
          <a:xfrm>
            <a:off x="6475820" y="1918336"/>
            <a:ext cx="52208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5"/>
          </p:nvPr>
        </p:nvSpPr>
        <p:spPr>
          <a:xfrm>
            <a:off x="495300" y="1486038"/>
            <a:ext cx="5220880" cy="365760"/>
          </a:xfrm>
        </p:spPr>
        <p:txBody>
          <a:bodyPr vert="horz" lIns="0" tIns="0" rIns="0" bIns="0" rtlCol="0" anchor="b">
            <a:noAutofit/>
          </a:bodyPr>
          <a:lstStyle>
            <a:lvl1pPr algn="l">
              <a:defRPr lang="en-US" sz="1600" b="1" dirty="0">
                <a:solidFill>
                  <a:schemeClr val="accent3"/>
                </a:solidFill>
              </a:defRPr>
            </a:lvl1pPr>
          </a:lstStyle>
          <a:p>
            <a:pPr lvl="0">
              <a:lnSpc>
                <a:spcPct val="90000"/>
              </a:lnSpc>
              <a:spcBef>
                <a:spcPts val="0"/>
              </a:spcBef>
            </a:pPr>
            <a:r>
              <a:rPr lang="en-US"/>
              <a:t>Edit Master text styles</a:t>
            </a:r>
          </a:p>
        </p:txBody>
      </p:sp>
      <p:sp>
        <p:nvSpPr>
          <p:cNvPr id="22" name="Text Placeholder 18"/>
          <p:cNvSpPr>
            <a:spLocks noGrp="1"/>
          </p:cNvSpPr>
          <p:nvPr>
            <p:ph type="body" sz="quarter" idx="16"/>
          </p:nvPr>
        </p:nvSpPr>
        <p:spPr>
          <a:xfrm>
            <a:off x="6475820" y="1486038"/>
            <a:ext cx="5220880" cy="365760"/>
          </a:xfrm>
        </p:spPr>
        <p:txBody>
          <a:bodyPr vert="horz" lIns="0" tIns="0" rIns="0" bIns="0" rtlCol="0" anchor="b">
            <a:noAutofit/>
          </a:bodyPr>
          <a:lstStyle>
            <a:lvl1pPr>
              <a:defRPr lang="en-US" sz="1600" b="1" dirty="0">
                <a:solidFill>
                  <a:schemeClr val="accent3"/>
                </a:solidFill>
              </a:defRPr>
            </a:lvl1pPr>
          </a:lstStyle>
          <a:p>
            <a:pPr lvl="0">
              <a:lnSpc>
                <a:spcPct val="90000"/>
              </a:lnSpc>
              <a:spcBef>
                <a:spcPts val="0"/>
              </a:spcBef>
            </a:pPr>
            <a:r>
              <a:rPr lang="en-US"/>
              <a:t>Edit Master text styles</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944794"/>
            <a:ext cx="12192000" cy="43724"/>
          </a:xfrm>
          <a:prstGeom prst="rect">
            <a:avLst/>
          </a:prstGeom>
        </p:spPr>
      </p:pic>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03248433"/>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95299" y="1487851"/>
            <a:ext cx="3377601" cy="365760"/>
          </a:xfrm>
        </p:spPr>
        <p:txBody>
          <a:bodyPr vert="horz" lIns="0" tIns="0" rIns="0" bIns="0" rtlCol="0" anchor="b">
            <a:noAutofit/>
          </a:bodyPr>
          <a:lstStyle>
            <a:lvl1pPr>
              <a:defRPr lang="en-US" sz="1600" b="1" dirty="0">
                <a:solidFill>
                  <a:schemeClr val="accent3"/>
                </a:solidFill>
              </a:defRPr>
            </a:lvl1pPr>
          </a:lstStyle>
          <a:p>
            <a:pPr lvl="0">
              <a:lnSpc>
                <a:spcPct val="90000"/>
              </a:lnSpc>
              <a:spcBef>
                <a:spcPts val="0"/>
              </a:spcBef>
            </a:pPr>
            <a:r>
              <a:rPr lang="en-US" dirty="0"/>
              <a:t>Subtitle</a:t>
            </a:r>
          </a:p>
        </p:txBody>
      </p:sp>
      <p:sp>
        <p:nvSpPr>
          <p:cNvPr id="5" name="Text Placeholder 4"/>
          <p:cNvSpPr>
            <a:spLocks noGrp="1"/>
          </p:cNvSpPr>
          <p:nvPr>
            <p:ph type="body" sz="quarter" idx="3" hasCustomPrompt="1"/>
          </p:nvPr>
        </p:nvSpPr>
        <p:spPr>
          <a:xfrm>
            <a:off x="4405334" y="1487851"/>
            <a:ext cx="3382004" cy="365760"/>
          </a:xfrm>
        </p:spPr>
        <p:txBody>
          <a:bodyPr vert="horz" lIns="0" tIns="0" rIns="0" bIns="0" rtlCol="0" anchor="b">
            <a:noAutofit/>
          </a:bodyPr>
          <a:lstStyle>
            <a:lvl1pPr>
              <a:defRPr lang="en-US" sz="1600" b="1" dirty="0">
                <a:solidFill>
                  <a:schemeClr val="accent3"/>
                </a:solidFill>
              </a:defRPr>
            </a:lvl1pPr>
          </a:lstStyle>
          <a:p>
            <a:pPr lvl="0">
              <a:lnSpc>
                <a:spcPct val="90000"/>
              </a:lnSpc>
              <a:spcBef>
                <a:spcPts val="0"/>
              </a:spcBef>
            </a:pPr>
            <a:r>
              <a:rPr lang="en-US" dirty="0"/>
              <a:t>Subtitle</a:t>
            </a:r>
          </a:p>
        </p:txBody>
      </p:sp>
      <p:sp>
        <p:nvSpPr>
          <p:cNvPr id="15" name="Content Placeholder 14"/>
          <p:cNvSpPr>
            <a:spLocks noGrp="1"/>
          </p:cNvSpPr>
          <p:nvPr>
            <p:ph sz="quarter" idx="13"/>
          </p:nvPr>
        </p:nvSpPr>
        <p:spPr>
          <a:xfrm>
            <a:off x="495299" y="2070820"/>
            <a:ext cx="3377601" cy="4012346"/>
          </a:xfrm>
        </p:spPr>
        <p:txBody>
          <a:bodyPr/>
          <a:lstStyle>
            <a:lvl1pPr>
              <a:defRPr sz="2400"/>
            </a:lvl1pPr>
            <a:lvl2pPr marL="210312">
              <a:defRPr sz="2000"/>
            </a:lvl2pPr>
            <a:lvl3pPr marL="429768" indent="-173736">
              <a:defRPr sz="1600"/>
            </a:lvl3pPr>
            <a:lvl4pPr marL="603504" indent="-128016">
              <a:defRPr sz="1400"/>
            </a:lvl4pPr>
            <a:lvl5pPr marL="793750" indent="-173038">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Text Placeholder 9"/>
          <p:cNvSpPr>
            <a:spLocks noGrp="1"/>
          </p:cNvSpPr>
          <p:nvPr>
            <p:ph type="body" sz="quarter" idx="15" hasCustomPrompt="1"/>
          </p:nvPr>
        </p:nvSpPr>
        <p:spPr>
          <a:xfrm>
            <a:off x="8314696" y="1487851"/>
            <a:ext cx="3382004" cy="365760"/>
          </a:xfrm>
        </p:spPr>
        <p:txBody>
          <a:bodyPr vert="horz" lIns="0" tIns="0" rIns="0" bIns="0" rtlCol="0" anchor="b">
            <a:noAutofit/>
          </a:bodyPr>
          <a:lstStyle>
            <a:lvl1pPr>
              <a:defRPr lang="en-US" sz="1600" b="1" dirty="0">
                <a:solidFill>
                  <a:schemeClr val="accent3"/>
                </a:solidFill>
              </a:defRPr>
            </a:lvl1pPr>
          </a:lstStyle>
          <a:p>
            <a:pPr lvl="0">
              <a:lnSpc>
                <a:spcPct val="90000"/>
              </a:lnSpc>
              <a:spcBef>
                <a:spcPts val="0"/>
              </a:spcBef>
            </a:pPr>
            <a:r>
              <a:rPr lang="en-US" dirty="0"/>
              <a:t>Subtitle</a:t>
            </a:r>
          </a:p>
        </p:txBody>
      </p:sp>
      <p:cxnSp>
        <p:nvCxnSpPr>
          <p:cNvPr id="23" name="Straight Connector 22"/>
          <p:cNvCxnSpPr>
            <a:cxnSpLocks/>
          </p:cNvCxnSpPr>
          <p:nvPr userDrawn="1"/>
        </p:nvCxnSpPr>
        <p:spPr>
          <a:xfrm>
            <a:off x="495300" y="1918336"/>
            <a:ext cx="33832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userDrawn="1"/>
        </p:nvCxnSpPr>
        <p:spPr>
          <a:xfrm>
            <a:off x="4405334" y="1918336"/>
            <a:ext cx="33832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userDrawn="1"/>
        </p:nvCxnSpPr>
        <p:spPr>
          <a:xfrm>
            <a:off x="8314696" y="1918336"/>
            <a:ext cx="33832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Content Placeholder 14"/>
          <p:cNvSpPr>
            <a:spLocks noGrp="1"/>
          </p:cNvSpPr>
          <p:nvPr>
            <p:ph sz="quarter" idx="18"/>
          </p:nvPr>
        </p:nvSpPr>
        <p:spPr>
          <a:xfrm>
            <a:off x="4405334" y="2070820"/>
            <a:ext cx="3377601" cy="4012346"/>
          </a:xfrm>
        </p:spPr>
        <p:txBody>
          <a:bodyPr/>
          <a:lstStyle>
            <a:lvl1pPr>
              <a:defRPr sz="2400"/>
            </a:lvl1pPr>
            <a:lvl2pPr marL="210312">
              <a:defRPr sz="2000"/>
            </a:lvl2pPr>
            <a:lvl3pPr marL="429768" indent="-173736">
              <a:defRPr sz="1600"/>
            </a:lvl3pPr>
            <a:lvl4pPr marL="603504" indent="-128016">
              <a:defRPr sz="1400"/>
            </a:lvl4pPr>
            <a:lvl5pPr marL="793750" indent="-173038">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2" name="Content Placeholder 14"/>
          <p:cNvSpPr>
            <a:spLocks noGrp="1"/>
          </p:cNvSpPr>
          <p:nvPr>
            <p:ph sz="quarter" idx="19"/>
          </p:nvPr>
        </p:nvSpPr>
        <p:spPr>
          <a:xfrm>
            <a:off x="8314696" y="2070820"/>
            <a:ext cx="3377601" cy="4012346"/>
          </a:xfrm>
        </p:spPr>
        <p:txBody>
          <a:bodyPr/>
          <a:lstStyle>
            <a:lvl1pPr>
              <a:defRPr sz="2400"/>
            </a:lvl1pPr>
            <a:lvl2pPr marL="210312">
              <a:defRPr sz="2000"/>
            </a:lvl2pPr>
            <a:lvl3pPr marL="429768" indent="-173736">
              <a:defRPr sz="1600"/>
            </a:lvl3pPr>
            <a:lvl4pPr marL="603504" indent="-128016">
              <a:defRPr sz="1400"/>
            </a:lvl4pPr>
            <a:lvl5pPr marL="793750" indent="-173038">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944794"/>
            <a:ext cx="12192000" cy="43724"/>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0063724"/>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95300" y="1629578"/>
            <a:ext cx="2518906" cy="204671"/>
          </a:xfrm>
        </p:spPr>
        <p:txBody>
          <a:bodyPr vert="horz" wrap="square" lIns="0" tIns="0" rIns="0" bIns="0" rtlCol="0" anchor="b" anchorCtr="0">
            <a:spAutoFit/>
          </a:bodyPr>
          <a:lstStyle>
            <a:lvl1pPr>
              <a:defRPr lang="en-US" sz="1400" b="1" dirty="0" smtClean="0">
                <a:solidFill>
                  <a:schemeClr val="accent3"/>
                </a:solidFill>
              </a:defRPr>
            </a:lvl1pPr>
          </a:lstStyle>
          <a:p>
            <a:pPr lvl="0"/>
            <a:r>
              <a:rPr lang="en-US" dirty="0"/>
              <a:t>Subtitle</a:t>
            </a:r>
          </a:p>
        </p:txBody>
      </p:sp>
      <p:sp>
        <p:nvSpPr>
          <p:cNvPr id="5" name="Text Placeholder 4"/>
          <p:cNvSpPr>
            <a:spLocks noGrp="1"/>
          </p:cNvSpPr>
          <p:nvPr>
            <p:ph type="body" sz="quarter" idx="3" hasCustomPrompt="1"/>
          </p:nvPr>
        </p:nvSpPr>
        <p:spPr>
          <a:xfrm>
            <a:off x="3396995" y="1629578"/>
            <a:ext cx="2496313" cy="204671"/>
          </a:xfrm>
        </p:spPr>
        <p:txBody>
          <a:bodyPr vert="horz" wrap="square" lIns="0" tIns="0" rIns="0" bIns="0" rtlCol="0" anchor="b" anchorCtr="0">
            <a:spAutoFit/>
          </a:bodyPr>
          <a:lstStyle>
            <a:lvl1pPr>
              <a:defRPr lang="en-US" sz="1400" b="1" dirty="0" smtClean="0">
                <a:solidFill>
                  <a:schemeClr val="accent3"/>
                </a:solidFill>
              </a:defRPr>
            </a:lvl1pPr>
          </a:lstStyle>
          <a:p>
            <a:pPr lvl="0"/>
            <a:r>
              <a:rPr lang="en-US" dirty="0"/>
              <a:t>Subtitle</a:t>
            </a:r>
          </a:p>
        </p:txBody>
      </p:sp>
      <p:sp>
        <p:nvSpPr>
          <p:cNvPr id="15" name="Content Placeholder 14"/>
          <p:cNvSpPr>
            <a:spLocks noGrp="1"/>
          </p:cNvSpPr>
          <p:nvPr>
            <p:ph sz="quarter" idx="13"/>
          </p:nvPr>
        </p:nvSpPr>
        <p:spPr>
          <a:xfrm>
            <a:off x="495300" y="2044127"/>
            <a:ext cx="2496312" cy="3959013"/>
          </a:xfrm>
        </p:spPr>
        <p:txBody>
          <a:bodyPr vert="horz" lIns="0" tIns="0" rIns="0" bIns="0" rtlCol="0">
            <a:noAutofit/>
          </a:bodyPr>
          <a:lstStyle>
            <a:lvl1pPr>
              <a:defRPr lang="en-US" sz="2000" dirty="0" smtClean="0"/>
            </a:lvl1pPr>
            <a:lvl2pPr>
              <a:defRPr lang="en-US" sz="1800" dirty="0" smtClean="0"/>
            </a:lvl2pPr>
            <a:lvl3pPr marL="429768" indent="-173736">
              <a:defRPr lang="en-US" sz="1600" dirty="0" smtClean="0"/>
            </a:lvl3pPr>
            <a:lvl4pPr marL="603504" indent="-128016">
              <a:defRPr lang="en-US" sz="1400" dirty="0" smtClean="0"/>
            </a:lvl4pPr>
            <a:lvl5pPr marL="795528" indent="-128016">
              <a:defRPr lang="en-CA"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Text Placeholder 9"/>
          <p:cNvSpPr>
            <a:spLocks noGrp="1"/>
          </p:cNvSpPr>
          <p:nvPr>
            <p:ph type="body" sz="quarter" idx="15" hasCustomPrompt="1"/>
          </p:nvPr>
        </p:nvSpPr>
        <p:spPr>
          <a:xfrm>
            <a:off x="6298692" y="1629578"/>
            <a:ext cx="2496312" cy="204671"/>
          </a:xfrm>
        </p:spPr>
        <p:txBody>
          <a:bodyPr vert="horz" wrap="square" lIns="0" tIns="0" rIns="0" bIns="0" rtlCol="0" anchor="b" anchorCtr="0">
            <a:spAutoFit/>
          </a:bodyPr>
          <a:lstStyle>
            <a:lvl1pPr>
              <a:defRPr lang="en-US" sz="1400" b="1" dirty="0" smtClean="0">
                <a:solidFill>
                  <a:schemeClr val="accent3"/>
                </a:solidFill>
              </a:defRPr>
            </a:lvl1pPr>
          </a:lstStyle>
          <a:p>
            <a:pPr lvl="0"/>
            <a:r>
              <a:rPr lang="en-US" dirty="0"/>
              <a:t>Subtitle</a:t>
            </a:r>
          </a:p>
        </p:txBody>
      </p:sp>
      <p:sp>
        <p:nvSpPr>
          <p:cNvPr id="14" name="Text Placeholder 13"/>
          <p:cNvSpPr>
            <a:spLocks noGrp="1"/>
          </p:cNvSpPr>
          <p:nvPr>
            <p:ph type="body" sz="quarter" idx="17" hasCustomPrompt="1"/>
          </p:nvPr>
        </p:nvSpPr>
        <p:spPr>
          <a:xfrm>
            <a:off x="9200388" y="1629578"/>
            <a:ext cx="2496312" cy="204671"/>
          </a:xfrm>
        </p:spPr>
        <p:txBody>
          <a:bodyPr vert="horz" wrap="square" lIns="0" tIns="0" rIns="0" bIns="0" rtlCol="0" anchor="b" anchorCtr="0">
            <a:spAutoFit/>
          </a:bodyPr>
          <a:lstStyle>
            <a:lvl1pPr>
              <a:defRPr lang="en-US" sz="1400" b="1" dirty="0" smtClean="0">
                <a:solidFill>
                  <a:schemeClr val="accent3"/>
                </a:solidFill>
              </a:defRPr>
            </a:lvl1pPr>
          </a:lstStyle>
          <a:p>
            <a:pPr lvl="0"/>
            <a:r>
              <a:rPr lang="en-US" dirty="0"/>
              <a:t>Subtitle</a:t>
            </a:r>
          </a:p>
        </p:txBody>
      </p:sp>
      <p:cxnSp>
        <p:nvCxnSpPr>
          <p:cNvPr id="26" name="Straight Connector 25"/>
          <p:cNvCxnSpPr>
            <a:cxnSpLocks/>
          </p:cNvCxnSpPr>
          <p:nvPr userDrawn="1"/>
        </p:nvCxnSpPr>
        <p:spPr>
          <a:xfrm>
            <a:off x="3390900" y="1908811"/>
            <a:ext cx="25146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p:cNvCxnSpPr>
          <p:nvPr userDrawn="1"/>
        </p:nvCxnSpPr>
        <p:spPr>
          <a:xfrm>
            <a:off x="6286500" y="1908811"/>
            <a:ext cx="25146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9182100" y="1908811"/>
            <a:ext cx="25146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userDrawn="1"/>
        </p:nvCxnSpPr>
        <p:spPr>
          <a:xfrm>
            <a:off x="495300" y="1908811"/>
            <a:ext cx="25146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Content Placeholder 14"/>
          <p:cNvSpPr>
            <a:spLocks noGrp="1"/>
          </p:cNvSpPr>
          <p:nvPr>
            <p:ph sz="quarter" idx="20"/>
          </p:nvPr>
        </p:nvSpPr>
        <p:spPr>
          <a:xfrm>
            <a:off x="3396995" y="2044127"/>
            <a:ext cx="2496312" cy="3959013"/>
          </a:xfrm>
        </p:spPr>
        <p:txBody>
          <a:bodyPr vert="horz" lIns="0" tIns="0" rIns="0" bIns="0" rtlCol="0">
            <a:noAutofit/>
          </a:bodyPr>
          <a:lstStyle>
            <a:lvl1pPr>
              <a:defRPr lang="en-US" sz="2000" dirty="0" smtClean="0"/>
            </a:lvl1pPr>
            <a:lvl2pPr>
              <a:defRPr lang="en-US" sz="1800" dirty="0" smtClean="0"/>
            </a:lvl2pPr>
            <a:lvl3pPr marL="429768" indent="-173736">
              <a:defRPr lang="en-US" sz="1600" dirty="0" smtClean="0"/>
            </a:lvl3pPr>
            <a:lvl4pPr marL="603504" indent="-128016">
              <a:defRPr lang="en-US" sz="1400" dirty="0" smtClean="0"/>
            </a:lvl4pPr>
            <a:lvl5pPr marL="795528" indent="-128016">
              <a:defRPr lang="en-CA"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7" name="Content Placeholder 14"/>
          <p:cNvSpPr>
            <a:spLocks noGrp="1"/>
          </p:cNvSpPr>
          <p:nvPr>
            <p:ph sz="quarter" idx="21"/>
          </p:nvPr>
        </p:nvSpPr>
        <p:spPr>
          <a:xfrm>
            <a:off x="6298692" y="2044127"/>
            <a:ext cx="2496312" cy="3959013"/>
          </a:xfrm>
        </p:spPr>
        <p:txBody>
          <a:bodyPr vert="horz" lIns="0" tIns="0" rIns="0" bIns="0" rtlCol="0">
            <a:noAutofit/>
          </a:bodyPr>
          <a:lstStyle>
            <a:lvl1pPr>
              <a:defRPr lang="en-US" sz="2000" dirty="0" smtClean="0"/>
            </a:lvl1pPr>
            <a:lvl2pPr>
              <a:defRPr lang="en-US" sz="1800" dirty="0" smtClean="0"/>
            </a:lvl2pPr>
            <a:lvl3pPr marL="429768" indent="-173736">
              <a:defRPr lang="en-US" sz="1600" dirty="0" smtClean="0"/>
            </a:lvl3pPr>
            <a:lvl4pPr marL="603504" indent="-128016">
              <a:defRPr lang="en-US" sz="1400" dirty="0" smtClean="0"/>
            </a:lvl4pPr>
            <a:lvl5pPr marL="795528" indent="-128016">
              <a:defRPr lang="en-CA"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8" name="Content Placeholder 14"/>
          <p:cNvSpPr>
            <a:spLocks noGrp="1"/>
          </p:cNvSpPr>
          <p:nvPr>
            <p:ph sz="quarter" idx="22"/>
          </p:nvPr>
        </p:nvSpPr>
        <p:spPr>
          <a:xfrm>
            <a:off x="9200388" y="2044127"/>
            <a:ext cx="2496312" cy="3959013"/>
          </a:xfrm>
        </p:spPr>
        <p:txBody>
          <a:bodyPr vert="horz" lIns="0" tIns="0" rIns="0" bIns="0" rtlCol="0">
            <a:noAutofit/>
          </a:bodyPr>
          <a:lstStyle>
            <a:lvl1pPr>
              <a:defRPr lang="en-US" sz="2000" dirty="0" smtClean="0"/>
            </a:lvl1pPr>
            <a:lvl2pPr>
              <a:defRPr lang="en-US" sz="1800" dirty="0" smtClean="0"/>
            </a:lvl2pPr>
            <a:lvl3pPr marL="429768" indent="-173736">
              <a:defRPr lang="en-US" sz="1600" dirty="0" smtClean="0"/>
            </a:lvl3pPr>
            <a:lvl4pPr marL="603504" indent="-128016">
              <a:defRPr lang="en-US" sz="1400" dirty="0" smtClean="0"/>
            </a:lvl4pPr>
            <a:lvl5pPr marL="795528" indent="-128016">
              <a:defRPr lang="en-CA"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944794"/>
            <a:ext cx="12192000" cy="43724"/>
          </a:xfrm>
          <a:prstGeom prst="rect">
            <a:avLst/>
          </a:prstGeom>
        </p:spPr>
      </p:pic>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251790"/>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wo Statements">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495300" y="458076"/>
            <a:ext cx="5655243" cy="5614416"/>
          </a:xfrm>
        </p:spPr>
        <p:txBody>
          <a:bodyPr anchor="t" anchorCtr="0"/>
          <a:lstStyle>
            <a:lvl1pPr>
              <a:lnSpc>
                <a:spcPct val="90000"/>
              </a:lnSpc>
              <a:defRPr sz="4400">
                <a:solidFill>
                  <a:schemeClr val="tx1"/>
                </a:solidFill>
              </a:defRPr>
            </a:lvl1pPr>
          </a:lstStyle>
          <a:p>
            <a:r>
              <a:rPr lang="en-US" dirty="0"/>
              <a:t>Two Statements</a:t>
            </a:r>
          </a:p>
        </p:txBody>
      </p:sp>
      <p:sp>
        <p:nvSpPr>
          <p:cNvPr id="3" name="Subtitle 2"/>
          <p:cNvSpPr>
            <a:spLocks noGrp="1"/>
          </p:cNvSpPr>
          <p:nvPr>
            <p:ph type="subTitle" idx="1" hasCustomPrompt="1"/>
          </p:nvPr>
        </p:nvSpPr>
        <p:spPr bwMode="invGray">
          <a:xfrm>
            <a:off x="6478290" y="458076"/>
            <a:ext cx="5222378" cy="5614416"/>
          </a:xfrm>
        </p:spPr>
        <p:txBody>
          <a:bodyPr/>
          <a:lstStyle>
            <a:lvl1pPr marL="0" indent="0" algn="l">
              <a:lnSpc>
                <a:spcPct val="100000"/>
              </a:lnSpc>
              <a:buNone/>
              <a:defRPr sz="2000"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Additional statement goes here</a:t>
            </a:r>
          </a:p>
        </p:txBody>
      </p:sp>
    </p:spTree>
    <p:extLst>
      <p:ext uri="{BB962C8B-B14F-4D97-AF65-F5344CB8AC3E}">
        <p14:creationId xmlns:p14="http://schemas.microsoft.com/office/powerpoint/2010/main" val="1692698708"/>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12" name="Content Placeholder 2"/>
          <p:cNvSpPr>
            <a:spLocks noGrp="1"/>
          </p:cNvSpPr>
          <p:nvPr>
            <p:ph sz="half" idx="13"/>
          </p:nvPr>
        </p:nvSpPr>
        <p:spPr>
          <a:xfrm>
            <a:off x="6174068" y="1666276"/>
            <a:ext cx="5522632" cy="2084832"/>
          </a:xfrm>
          <a:solidFill>
            <a:schemeClr val="accent3"/>
          </a:solidFill>
        </p:spPr>
        <p:txBody>
          <a:bodyPr lIns="182880" tIns="137160" rIns="182880"/>
          <a:lstStyle>
            <a:lvl1pPr marL="176213" indent="-176213">
              <a:lnSpc>
                <a:spcPct val="95000"/>
              </a:lnSpc>
              <a:spcBef>
                <a:spcPts val="600"/>
              </a:spcBef>
              <a:spcAft>
                <a:spcPts val="200"/>
              </a:spcAft>
              <a:defRPr lang="en-US" sz="2000" dirty="0" smtClean="0">
                <a:solidFill>
                  <a:schemeClr val="bg1"/>
                </a:solidFill>
              </a:defRPr>
            </a:lvl1pPr>
            <a:lvl2pPr marL="176213" indent="-176213">
              <a:lnSpc>
                <a:spcPct val="95000"/>
              </a:lnSpc>
              <a:spcBef>
                <a:spcPts val="1000"/>
              </a:spcBef>
              <a:defRPr lang="en-US" sz="1600" kern="1200" dirty="0">
                <a:solidFill>
                  <a:schemeClr val="bg1"/>
                </a:solidFill>
                <a:latin typeface="+mn-lt"/>
                <a:ea typeface="+mn-ea"/>
                <a:cs typeface="+mn-cs"/>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3" name="Content Placeholder 2"/>
          <p:cNvSpPr>
            <a:spLocks noGrp="1"/>
          </p:cNvSpPr>
          <p:nvPr>
            <p:ph sz="half" idx="14"/>
          </p:nvPr>
        </p:nvSpPr>
        <p:spPr>
          <a:xfrm>
            <a:off x="495300" y="3932342"/>
            <a:ext cx="5495093" cy="2084832"/>
          </a:xfrm>
          <a:solidFill>
            <a:schemeClr val="accent3"/>
          </a:solidFill>
        </p:spPr>
        <p:txBody>
          <a:bodyPr lIns="182880" tIns="137160" rIns="182880"/>
          <a:lstStyle>
            <a:lvl1pPr marL="176213" indent="-176213">
              <a:lnSpc>
                <a:spcPct val="95000"/>
              </a:lnSpc>
              <a:spcBef>
                <a:spcPts val="600"/>
              </a:spcBef>
              <a:spcAft>
                <a:spcPts val="200"/>
              </a:spcAft>
              <a:defRPr lang="en-US" sz="2000" dirty="0" smtClean="0">
                <a:solidFill>
                  <a:schemeClr val="bg1"/>
                </a:solidFill>
              </a:defRPr>
            </a:lvl1pPr>
            <a:lvl2pPr marL="176213" indent="-176213">
              <a:lnSpc>
                <a:spcPct val="95000"/>
              </a:lnSpc>
              <a:spcBef>
                <a:spcPts val="1000"/>
              </a:spcBef>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4" name="Content Placeholder 2"/>
          <p:cNvSpPr>
            <a:spLocks noGrp="1"/>
          </p:cNvSpPr>
          <p:nvPr>
            <p:ph sz="half" idx="15"/>
          </p:nvPr>
        </p:nvSpPr>
        <p:spPr>
          <a:xfrm>
            <a:off x="6174068" y="3932342"/>
            <a:ext cx="5522632" cy="2084832"/>
          </a:xfrm>
          <a:solidFill>
            <a:schemeClr val="accent3"/>
          </a:solidFill>
        </p:spPr>
        <p:txBody>
          <a:bodyPr lIns="182880" tIns="137160" rIns="182880"/>
          <a:lstStyle>
            <a:lvl1pPr marL="176213" indent="-176213">
              <a:lnSpc>
                <a:spcPct val="95000"/>
              </a:lnSpc>
              <a:spcBef>
                <a:spcPts val="600"/>
              </a:spcBef>
              <a:spcAft>
                <a:spcPts val="200"/>
              </a:spcAft>
              <a:defRPr lang="en-US" sz="2000" dirty="0" smtClean="0">
                <a:solidFill>
                  <a:schemeClr val="bg1"/>
                </a:solidFill>
              </a:defRPr>
            </a:lvl1pPr>
            <a:lvl2pPr marL="176213" indent="-176213">
              <a:lnSpc>
                <a:spcPct val="95000"/>
              </a:lnSpc>
              <a:spcBef>
                <a:spcPts val="1000"/>
              </a:spcBef>
              <a:defRPr lang="en-US" sz="1600" kern="1200" dirty="0">
                <a:solidFill>
                  <a:schemeClr val="bg1"/>
                </a:solidFill>
                <a:latin typeface="+mn-lt"/>
                <a:ea typeface="+mn-ea"/>
                <a:cs typeface="+mn-cs"/>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0" name="Content Placeholder 2"/>
          <p:cNvSpPr>
            <a:spLocks noGrp="1"/>
          </p:cNvSpPr>
          <p:nvPr>
            <p:ph sz="half" idx="16"/>
          </p:nvPr>
        </p:nvSpPr>
        <p:spPr>
          <a:xfrm>
            <a:off x="495300" y="1666276"/>
            <a:ext cx="5495093" cy="2084832"/>
          </a:xfrm>
          <a:solidFill>
            <a:schemeClr val="accent3"/>
          </a:solidFill>
        </p:spPr>
        <p:txBody>
          <a:bodyPr lIns="182880" tIns="137160" rIns="182880"/>
          <a:lstStyle>
            <a:lvl1pPr marL="176213" indent="-176213">
              <a:lnSpc>
                <a:spcPct val="95000"/>
              </a:lnSpc>
              <a:spcBef>
                <a:spcPts val="600"/>
              </a:spcBef>
              <a:spcAft>
                <a:spcPts val="200"/>
              </a:spcAft>
              <a:defRPr lang="en-US" sz="2000" dirty="0" smtClean="0">
                <a:solidFill>
                  <a:schemeClr val="bg1"/>
                </a:solidFill>
              </a:defRPr>
            </a:lvl1pPr>
            <a:lvl2pPr marL="176213" indent="-176213">
              <a:lnSpc>
                <a:spcPct val="95000"/>
              </a:lnSpc>
              <a:spcBef>
                <a:spcPts val="1000"/>
              </a:spcBef>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3" name="Title 2"/>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9157929"/>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tical Quadra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666174"/>
            <a:ext cx="2688488" cy="4429825"/>
          </a:xfrm>
          <a:solidFill>
            <a:schemeClr val="accent3"/>
          </a:solidFill>
        </p:spPr>
        <p:txBody>
          <a:bodyPr lIns="182880" tIns="137160" rIns="182880"/>
          <a:lstStyle>
            <a:lvl1pPr marL="1588" indent="0">
              <a:lnSpc>
                <a:spcPct val="95000"/>
              </a:lnSpc>
              <a:spcBef>
                <a:spcPts val="600"/>
              </a:spcBef>
              <a:spcAft>
                <a:spcPts val="200"/>
              </a:spcAft>
              <a:defRPr lang="en-US" sz="1800" dirty="0" smtClean="0">
                <a:solidFill>
                  <a:schemeClr val="bg1"/>
                </a:solidFill>
              </a:defRPr>
            </a:lvl1pPr>
            <a:lvl2pPr marL="1588" indent="0">
              <a:lnSpc>
                <a:spcPct val="95000"/>
              </a:lnSpc>
              <a:spcBef>
                <a:spcPts val="1000"/>
              </a:spcBef>
              <a:buNone/>
              <a:defRPr lang="en-US" sz="14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6" name="Content Placeholder 2"/>
          <p:cNvSpPr>
            <a:spLocks noGrp="1"/>
          </p:cNvSpPr>
          <p:nvPr>
            <p:ph sz="half" idx="13"/>
          </p:nvPr>
        </p:nvSpPr>
        <p:spPr>
          <a:xfrm>
            <a:off x="3332937" y="1666174"/>
            <a:ext cx="2688488" cy="4429825"/>
          </a:xfrm>
          <a:solidFill>
            <a:schemeClr val="accent3"/>
          </a:solidFill>
        </p:spPr>
        <p:txBody>
          <a:bodyPr lIns="182880" tIns="137160" rIns="182880"/>
          <a:lstStyle>
            <a:lvl1pPr marL="1588" indent="0">
              <a:lnSpc>
                <a:spcPct val="95000"/>
              </a:lnSpc>
              <a:spcBef>
                <a:spcPts val="600"/>
              </a:spcBef>
              <a:spcAft>
                <a:spcPts val="200"/>
              </a:spcAft>
              <a:defRPr lang="en-US" sz="1800" dirty="0" smtClean="0">
                <a:solidFill>
                  <a:schemeClr val="bg1"/>
                </a:solidFill>
              </a:defRPr>
            </a:lvl1pPr>
            <a:lvl2pPr marL="1588" indent="0">
              <a:lnSpc>
                <a:spcPct val="95000"/>
              </a:lnSpc>
              <a:spcBef>
                <a:spcPts val="1000"/>
              </a:spcBef>
              <a:buNone/>
              <a:defRPr lang="en-US" sz="14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0" name="Content Placeholder 2"/>
          <p:cNvSpPr>
            <a:spLocks noGrp="1"/>
          </p:cNvSpPr>
          <p:nvPr>
            <p:ph sz="half" idx="14"/>
          </p:nvPr>
        </p:nvSpPr>
        <p:spPr>
          <a:xfrm>
            <a:off x="6170574" y="1666174"/>
            <a:ext cx="2688488" cy="4429825"/>
          </a:xfrm>
          <a:solidFill>
            <a:schemeClr val="accent3"/>
          </a:solidFill>
        </p:spPr>
        <p:txBody>
          <a:bodyPr lIns="182880" tIns="137160" rIns="182880"/>
          <a:lstStyle>
            <a:lvl1pPr marL="1588" indent="0">
              <a:lnSpc>
                <a:spcPct val="95000"/>
              </a:lnSpc>
              <a:spcBef>
                <a:spcPts val="600"/>
              </a:spcBef>
              <a:spcAft>
                <a:spcPts val="200"/>
              </a:spcAft>
              <a:defRPr lang="en-US" sz="1800" dirty="0" smtClean="0">
                <a:solidFill>
                  <a:schemeClr val="bg1"/>
                </a:solidFill>
              </a:defRPr>
            </a:lvl1pPr>
            <a:lvl2pPr marL="1588" indent="0">
              <a:lnSpc>
                <a:spcPct val="95000"/>
              </a:lnSpc>
              <a:spcBef>
                <a:spcPts val="1000"/>
              </a:spcBef>
              <a:buNone/>
              <a:defRPr lang="en-US" sz="14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2" name="Content Placeholder 2"/>
          <p:cNvSpPr>
            <a:spLocks noGrp="1"/>
          </p:cNvSpPr>
          <p:nvPr>
            <p:ph sz="half" idx="15"/>
          </p:nvPr>
        </p:nvSpPr>
        <p:spPr>
          <a:xfrm>
            <a:off x="9008212" y="1666174"/>
            <a:ext cx="2688488" cy="4429825"/>
          </a:xfrm>
          <a:solidFill>
            <a:schemeClr val="accent3"/>
          </a:solidFill>
        </p:spPr>
        <p:txBody>
          <a:bodyPr lIns="182880" tIns="137160" rIns="182880"/>
          <a:lstStyle>
            <a:lvl1pPr marL="1588" indent="0">
              <a:lnSpc>
                <a:spcPct val="95000"/>
              </a:lnSpc>
              <a:spcBef>
                <a:spcPts val="600"/>
              </a:spcBef>
              <a:spcAft>
                <a:spcPts val="200"/>
              </a:spcAft>
              <a:defRPr lang="en-US" sz="1800" dirty="0" smtClean="0">
                <a:solidFill>
                  <a:schemeClr val="bg1"/>
                </a:solidFill>
              </a:defRPr>
            </a:lvl1pPr>
            <a:lvl2pPr marL="1588" indent="0">
              <a:lnSpc>
                <a:spcPct val="95000"/>
              </a:lnSpc>
              <a:spcBef>
                <a:spcPts val="1000"/>
              </a:spcBef>
              <a:buNone/>
              <a:defRPr lang="en-US" sz="14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944794"/>
            <a:ext cx="12192000" cy="43724"/>
          </a:xfrm>
          <a:prstGeom prst="rect">
            <a:avLst/>
          </a:prstGeom>
        </p:spPr>
      </p:pic>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5357850"/>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46982027"/>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adra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95300" y="1665293"/>
            <a:ext cx="5398744" cy="411480"/>
          </a:xfrm>
          <a:solidFill>
            <a:schemeClr val="accent3"/>
          </a:solidFill>
        </p:spPr>
        <p:txBody>
          <a:bodyPr lIns="0" rIns="0" bIns="0" anchor="ctr"/>
          <a:lstStyle>
            <a:lvl1pPr marL="173038" indent="0">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59758" y="2201006"/>
            <a:ext cx="4892646" cy="1536192"/>
          </a:xfrm>
        </p:spPr>
        <p:txBody>
          <a:bodyPr vert="horz" lIns="0" tIns="0" rIns="0" bIns="0" rtlCol="0">
            <a:noAutofit/>
          </a:bodyPr>
          <a:lstStyle>
            <a:lvl1pPr marL="0" indent="0">
              <a:defRPr lang="en-US" sz="1800" dirty="0"/>
            </a:lvl1pPr>
          </a:lstStyle>
          <a:p>
            <a:pPr lvl="0"/>
            <a:r>
              <a:rPr lang="en-US"/>
              <a:t>Edit Master text styles</a:t>
            </a:r>
          </a:p>
        </p:txBody>
      </p:sp>
      <p:sp>
        <p:nvSpPr>
          <p:cNvPr id="5" name="Text Placeholder 4"/>
          <p:cNvSpPr>
            <a:spLocks noGrp="1"/>
          </p:cNvSpPr>
          <p:nvPr>
            <p:ph type="body" sz="quarter" idx="3" hasCustomPrompt="1"/>
          </p:nvPr>
        </p:nvSpPr>
        <p:spPr>
          <a:xfrm>
            <a:off x="6312297" y="1665293"/>
            <a:ext cx="5398744" cy="411480"/>
          </a:xfrm>
          <a:solidFill>
            <a:schemeClr val="accent3"/>
          </a:solidFill>
        </p:spPr>
        <p:txBody>
          <a:bodyPr lIns="0" rIns="0" bIns="0" anchor="ctr"/>
          <a:lstStyle>
            <a:lvl1pPr marL="182563" indent="0">
              <a:spcBef>
                <a:spcPts val="0"/>
              </a:spcBef>
              <a:buNone/>
              <a:tabLst/>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89669" y="2201006"/>
            <a:ext cx="5019592" cy="1536192"/>
          </a:xfrm>
        </p:spPr>
        <p:txBody>
          <a:bodyPr vert="horz" lIns="0" tIns="0" rIns="0" bIns="0" rtlCol="0">
            <a:noAutofit/>
          </a:bodyPr>
          <a:lstStyle>
            <a:lvl1pPr>
              <a:defRPr lang="en-US" sz="1800" dirty="0"/>
            </a:lvl1pPr>
          </a:lstStyle>
          <a:p>
            <a:pPr lvl="0"/>
            <a:r>
              <a:rPr lang="en-US"/>
              <a:t>Edit Master text styles</a:t>
            </a:r>
          </a:p>
        </p:txBody>
      </p:sp>
      <p:sp>
        <p:nvSpPr>
          <p:cNvPr id="24" name="Text Placeholder 4"/>
          <p:cNvSpPr>
            <a:spLocks noGrp="1"/>
          </p:cNvSpPr>
          <p:nvPr>
            <p:ph type="body" sz="quarter" idx="14" hasCustomPrompt="1"/>
          </p:nvPr>
        </p:nvSpPr>
        <p:spPr>
          <a:xfrm>
            <a:off x="495300" y="3928921"/>
            <a:ext cx="5398744" cy="411480"/>
          </a:xfrm>
          <a:solidFill>
            <a:schemeClr val="accent3"/>
          </a:solidFill>
        </p:spPr>
        <p:txBody>
          <a:bodyPr lIns="0" rIns="0" bIns="0" anchor="ctr"/>
          <a:lstStyle>
            <a:lvl1pPr marL="173038" indent="0">
              <a:spcBef>
                <a:spcPts val="0"/>
              </a:spcBef>
              <a:buNone/>
              <a:tabLst/>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Content Placeholder 5"/>
          <p:cNvSpPr>
            <a:spLocks noGrp="1"/>
          </p:cNvSpPr>
          <p:nvPr>
            <p:ph sz="quarter" idx="15"/>
          </p:nvPr>
        </p:nvSpPr>
        <p:spPr>
          <a:xfrm>
            <a:off x="659758" y="4464634"/>
            <a:ext cx="4892644" cy="1536192"/>
          </a:xfrm>
        </p:spPr>
        <p:txBody>
          <a:bodyPr vert="horz" lIns="0" tIns="0" rIns="0" bIns="0" rtlCol="0">
            <a:noAutofit/>
          </a:bodyPr>
          <a:lstStyle>
            <a:lvl1pPr marL="0" indent="0">
              <a:defRPr lang="en-US" sz="1800" dirty="0"/>
            </a:lvl1pPr>
          </a:lstStyle>
          <a:p>
            <a:pPr lvl="0"/>
            <a:r>
              <a:rPr lang="en-US"/>
              <a:t>Edit Master text styles</a:t>
            </a:r>
          </a:p>
        </p:txBody>
      </p:sp>
      <p:sp>
        <p:nvSpPr>
          <p:cNvPr id="26" name="Text Placeholder 4"/>
          <p:cNvSpPr>
            <a:spLocks noGrp="1"/>
          </p:cNvSpPr>
          <p:nvPr>
            <p:ph type="body" sz="quarter" idx="16" hasCustomPrompt="1"/>
          </p:nvPr>
        </p:nvSpPr>
        <p:spPr>
          <a:xfrm>
            <a:off x="6312297" y="3928921"/>
            <a:ext cx="5398744" cy="411480"/>
          </a:xfrm>
          <a:solidFill>
            <a:schemeClr val="accent3"/>
          </a:solidFill>
        </p:spPr>
        <p:txBody>
          <a:bodyPr lIns="0" rIns="0" bIns="0" anchor="ctr"/>
          <a:lstStyle>
            <a:lvl1pPr marL="180975" indent="0">
              <a:spcBef>
                <a:spcPts val="0"/>
              </a:spcBef>
              <a:buNone/>
              <a:tabLst/>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Content Placeholder 5"/>
          <p:cNvSpPr>
            <a:spLocks noGrp="1"/>
          </p:cNvSpPr>
          <p:nvPr>
            <p:ph sz="quarter" idx="17"/>
          </p:nvPr>
        </p:nvSpPr>
        <p:spPr>
          <a:xfrm>
            <a:off x="6489669" y="4464634"/>
            <a:ext cx="5019594" cy="1536192"/>
          </a:xfrm>
        </p:spPr>
        <p:txBody>
          <a:bodyPr vert="horz" lIns="0" tIns="0" rIns="0" bIns="0" rtlCol="0">
            <a:noAutofit/>
          </a:bodyPr>
          <a:lstStyle>
            <a:lvl1pPr>
              <a:defRPr lang="en-US" sz="1800" dirty="0"/>
            </a:lvl1pPr>
          </a:lstStyle>
          <a:p>
            <a:pPr lvl="0"/>
            <a:r>
              <a:rPr lang="en-US"/>
              <a:t>Edit Master text styles</a:t>
            </a:r>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944794"/>
            <a:ext cx="12192000" cy="43724"/>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89497169"/>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3" name="Table Placeholder 12"/>
          <p:cNvSpPr>
            <a:spLocks noGrp="1"/>
          </p:cNvSpPr>
          <p:nvPr>
            <p:ph type="tbl" sz="quarter" idx="13"/>
          </p:nvPr>
        </p:nvSpPr>
        <p:spPr>
          <a:xfrm>
            <a:off x="495300" y="1665478"/>
            <a:ext cx="11201400" cy="4368882"/>
          </a:xfrm>
        </p:spPr>
        <p:txBody>
          <a:bodyPr/>
          <a:lstStyle/>
          <a:p>
            <a:r>
              <a:rPr lang="en-US" dirty="0"/>
              <a:t>Click icon to add table</a:t>
            </a:r>
            <a:endParaRPr lang="en-CA" dirty="0"/>
          </a:p>
        </p:txBody>
      </p:sp>
      <p:sp>
        <p:nvSpPr>
          <p:cNvPr id="6" name="Title 5"/>
          <p:cNvSpPr>
            <a:spLocks noGrp="1"/>
          </p:cNvSpPr>
          <p:nvPr>
            <p:ph type="title" hasCustomPrompt="1"/>
          </p:nvPr>
        </p:nvSpPr>
        <p:spPr/>
        <p:txBody>
          <a:bodyPr/>
          <a:lstStyle>
            <a:lvl1pPr>
              <a:defRPr/>
            </a:lvl1pPr>
          </a:lstStyle>
          <a:p>
            <a:r>
              <a:rPr lang="en-US" dirty="0"/>
              <a:t>Table Layout</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944794"/>
            <a:ext cx="12192000" cy="43724"/>
          </a:xfrm>
          <a:prstGeom prst="rect">
            <a:avLst/>
          </a:prstGeom>
        </p:spPr>
      </p:pic>
    </p:spTree>
    <p:extLst>
      <p:ext uri="{BB962C8B-B14F-4D97-AF65-F5344CB8AC3E}">
        <p14:creationId xmlns:p14="http://schemas.microsoft.com/office/powerpoint/2010/main" val="1046590675"/>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7" name="Chart Placeholder 6"/>
          <p:cNvSpPr>
            <a:spLocks noGrp="1"/>
          </p:cNvSpPr>
          <p:nvPr>
            <p:ph type="chart" sz="quarter" idx="13"/>
          </p:nvPr>
        </p:nvSpPr>
        <p:spPr>
          <a:xfrm>
            <a:off x="495299" y="1983545"/>
            <a:ext cx="11360369" cy="4096512"/>
          </a:xfrm>
        </p:spPr>
        <p:txBody>
          <a:bodyPr anchor="ctr"/>
          <a:lstStyle>
            <a:lvl1pPr algn="ctr">
              <a:defRPr/>
            </a:lvl1pPr>
          </a:lstStyle>
          <a:p>
            <a:r>
              <a:rPr lang="en-US" dirty="0"/>
              <a:t>Click icon to add chart</a:t>
            </a:r>
          </a:p>
        </p:txBody>
      </p:sp>
      <p:sp>
        <p:nvSpPr>
          <p:cNvPr id="8" name="Text Placeholder 2"/>
          <p:cNvSpPr>
            <a:spLocks noGrp="1"/>
          </p:cNvSpPr>
          <p:nvPr>
            <p:ph type="body" idx="14" hasCustomPrompt="1"/>
          </p:nvPr>
        </p:nvSpPr>
        <p:spPr>
          <a:xfrm>
            <a:off x="390503" y="1566386"/>
            <a:ext cx="4937760" cy="246221"/>
          </a:xfrm>
        </p:spPr>
        <p:txBody>
          <a:bodyPr vert="horz" wrap="square" lIns="0" tIns="0" rIns="0" bIns="0" rtlCol="0" anchor="b" anchorCtr="0">
            <a:noAutofit/>
          </a:bodyPr>
          <a:lstStyle>
            <a:lvl1pPr marL="0" indent="0">
              <a:buNone/>
              <a:defRPr lang="en-US" sz="1600" b="1" dirty="0">
                <a:solidFill>
                  <a:schemeClr val="accent3"/>
                </a:solidFill>
              </a:defRPr>
            </a:lvl1pPr>
          </a:lstStyle>
          <a:p>
            <a:pPr lvl="0"/>
            <a:r>
              <a:rPr lang="en-US" dirty="0"/>
              <a:t>Optional Subtitle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944794"/>
            <a:ext cx="12192000" cy="43724"/>
          </a:xfrm>
          <a:prstGeom prst="rect">
            <a:avLst/>
          </a:prstGeom>
        </p:spPr>
      </p:pic>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33374121"/>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Divider Dark Imag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9144" y="-9144"/>
            <a:ext cx="12207240" cy="6876288"/>
          </a:xfrm>
        </p:spPr>
        <p:txBody>
          <a:bodyPr/>
          <a:lstStyle/>
          <a:p>
            <a:r>
              <a:rPr lang="en-US" dirty="0"/>
              <a:t>Click icon to add picture</a:t>
            </a:r>
            <a:endParaRPr lang="en-CA" dirty="0"/>
          </a:p>
        </p:txBody>
      </p:sp>
      <p:sp>
        <p:nvSpPr>
          <p:cNvPr id="2" name="Title 1"/>
          <p:cNvSpPr>
            <a:spLocks noGrp="1"/>
          </p:cNvSpPr>
          <p:nvPr>
            <p:ph type="title" hasCustomPrompt="1"/>
          </p:nvPr>
        </p:nvSpPr>
        <p:spPr>
          <a:xfrm>
            <a:off x="495300" y="1645920"/>
            <a:ext cx="9267952" cy="664797"/>
          </a:xfrm>
        </p:spPr>
        <p:txBody>
          <a:bodyPr wrap="square" anchor="ctr" anchorCtr="0">
            <a:spAutoFit/>
          </a:bodyPr>
          <a:lstStyle>
            <a:lvl1pPr>
              <a:lnSpc>
                <a:spcPct val="90000"/>
              </a:lnSpc>
              <a:defRPr sz="4800">
                <a:solidFill>
                  <a:schemeClr val="bg1"/>
                </a:solidFill>
              </a:defRPr>
            </a:lvl1pPr>
          </a:lstStyle>
          <a:p>
            <a:r>
              <a:rPr lang="en-US" dirty="0"/>
              <a:t>Section Title Dark Image Layout</a:t>
            </a:r>
            <a:endParaRPr lang="en-CA" dirty="0"/>
          </a:p>
        </p:txBody>
      </p:sp>
    </p:spTree>
    <p:extLst>
      <p:ext uri="{BB962C8B-B14F-4D97-AF65-F5344CB8AC3E}">
        <p14:creationId xmlns:p14="http://schemas.microsoft.com/office/powerpoint/2010/main" val="1109435017"/>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ast_Slide">
    <p:bg>
      <p:bgPr>
        <a:solidFill>
          <a:srgbClr val="005DBA"/>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03F0F4-4291-4C1C-8115-1A4A221BBB5D}"/>
              </a:ext>
            </a:extLst>
          </p:cNvPr>
          <p:cNvSpPr/>
          <p:nvPr userDrawn="1"/>
        </p:nvSpPr>
        <p:spPr>
          <a:xfrm>
            <a:off x="0" y="0"/>
            <a:ext cx="12192000" cy="6858000"/>
          </a:xfrm>
          <a:prstGeom prst="rect">
            <a:avLst/>
          </a:prstGeom>
          <a:gradFill flip="none" rotWithShape="1">
            <a:gsLst>
              <a:gs pos="0">
                <a:srgbClr val="005D7E"/>
              </a:gs>
              <a:gs pos="100000">
                <a:srgbClr val="0E2539"/>
              </a:gs>
            </a:gsLst>
            <a:path path="circle">
              <a:fillToRect l="50000" t="50000" r="50000" b="50000"/>
            </a:path>
            <a:tileRect/>
          </a:gradFill>
          <a:ln w="25400" cap="flat" cmpd="sng" algn="ctr">
            <a:noFill/>
            <a:prstDash val="solid"/>
          </a:ln>
          <a:effectLst/>
        </p:spPr>
        <p:txBody>
          <a:bodyPr rtlCol="0" anchor="ctr"/>
          <a:lstStyle/>
          <a:p>
            <a:pPr marL="0" marR="0" lvl="0" indent="0" algn="ctr" defTabSz="121917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 Inspira Pitch"/>
              <a:ea typeface="+mn-ea"/>
              <a:cs typeface="+mn-cs"/>
            </a:endParaRPr>
          </a:p>
        </p:txBody>
      </p:sp>
      <p:pic>
        <p:nvPicPr>
          <p:cNvPr id="8" name="Picture 7">
            <a:extLst>
              <a:ext uri="{FF2B5EF4-FFF2-40B4-BE49-F238E27FC236}">
                <a16:creationId xmlns:a16="http://schemas.microsoft.com/office/drawing/2014/main" id="{149C0778-C8D0-481C-A85E-C2D026F1E6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3" descr="I:\Dockets\1421 SmallStuff GE PPT\Graphics\GEWhite.emf">
            <a:extLst>
              <a:ext uri="{FF2B5EF4-FFF2-40B4-BE49-F238E27FC236}">
                <a16:creationId xmlns:a16="http://schemas.microsoft.com/office/drawing/2014/main" id="{E749C876-1D9A-4475-8514-E5DDD4266DC1}"/>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4818888" y="2185416"/>
            <a:ext cx="2542032" cy="2542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64774534"/>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7_Title and Content - No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7696" cy="914400"/>
          </a:xfrm>
        </p:spPr>
        <p:txBody>
          <a:bodyPr/>
          <a:lstStyle>
            <a:lvl1pPr>
              <a:defRPr/>
            </a:lvl1pPr>
          </a:lstStyle>
          <a:p>
            <a:r>
              <a:rPr lang="en-US" dirty="0"/>
              <a:t>Title and Content – No Rule Layout</a:t>
            </a:r>
            <a:endParaRPr lang="en-CA" dirty="0"/>
          </a:p>
        </p:txBody>
      </p:sp>
      <p:sp>
        <p:nvSpPr>
          <p:cNvPr id="4" name="Date Placeholder 3"/>
          <p:cNvSpPr>
            <a:spLocks noGrp="1"/>
          </p:cNvSpPr>
          <p:nvPr>
            <p:ph type="dt" sz="half" idx="10"/>
          </p:nvPr>
        </p:nvSpPr>
        <p:spPr>
          <a:xfrm>
            <a:off x="9537194" y="6472936"/>
            <a:ext cx="1876388" cy="182880"/>
          </a:xfrm>
          <a:prstGeom prst="rect">
            <a:avLst/>
          </a:prstGeom>
        </p:spPr>
        <p:txBody>
          <a:bodyPr/>
          <a:lstStyle/>
          <a:p>
            <a:fld id="{66CA7FD2-EEE1-4653-A3ED-EC06E26685F5}" type="datetime4">
              <a:rPr lang="en-US" smtClean="0">
                <a:solidFill>
                  <a:srgbClr val="63666A"/>
                </a:solidFill>
              </a:rPr>
              <a:pPr/>
              <a:t>April 17, 2025</a:t>
            </a:fld>
            <a:endParaRPr lang="en-CA" dirty="0">
              <a:solidFill>
                <a:srgbClr val="63666A"/>
              </a:solidFill>
            </a:endParaRPr>
          </a:p>
        </p:txBody>
      </p:sp>
      <p:sp>
        <p:nvSpPr>
          <p:cNvPr id="5" name="Footer Placeholder 4"/>
          <p:cNvSpPr>
            <a:spLocks noGrp="1"/>
          </p:cNvSpPr>
          <p:nvPr>
            <p:ph type="ftr" sz="quarter" idx="11"/>
          </p:nvPr>
        </p:nvSpPr>
        <p:spPr>
          <a:xfrm>
            <a:off x="1627632" y="6472976"/>
            <a:ext cx="2688336" cy="182880"/>
          </a:xfrm>
          <a:prstGeom prst="rect">
            <a:avLst/>
          </a:prstGeom>
        </p:spPr>
        <p:txBody>
          <a:bodyPr/>
          <a:lstStyle/>
          <a:p>
            <a:r>
              <a:rPr lang="en-CA" dirty="0">
                <a:solidFill>
                  <a:srgbClr val="63666A"/>
                </a:solidFill>
              </a:rPr>
              <a:t>Presentation Title</a:t>
            </a:r>
          </a:p>
        </p:txBody>
      </p:sp>
      <p:sp>
        <p:nvSpPr>
          <p:cNvPr id="6" name="Slide Number Placeholder 5"/>
          <p:cNvSpPr>
            <a:spLocks noGrp="1"/>
          </p:cNvSpPr>
          <p:nvPr>
            <p:ph type="sldNum" sz="quarter" idx="12"/>
          </p:nvPr>
        </p:nvSpPr>
        <p:spPr/>
        <p:txBody>
          <a:bodyPr/>
          <a:lstStyle/>
          <a:p>
            <a:fld id="{00E6A5BD-C011-4A45-AA3A-201790FB7F2B}" type="slidenum">
              <a:rPr lang="en-CA" smtClean="0">
                <a:solidFill>
                  <a:srgbClr val="63666A"/>
                </a:solidFill>
              </a:rPr>
              <a:pPr/>
              <a:t>‹#›</a:t>
            </a:fld>
            <a:endParaRPr lang="en-CA" dirty="0">
              <a:solidFill>
                <a:srgbClr val="63666A"/>
              </a:solidFill>
            </a:endParaRPr>
          </a:p>
        </p:txBody>
      </p:sp>
      <p:sp>
        <p:nvSpPr>
          <p:cNvPr id="9" name="Text Placeholder 8"/>
          <p:cNvSpPr>
            <a:spLocks noGrp="1"/>
          </p:cNvSpPr>
          <p:nvPr>
            <p:ph type="body" sz="quarter" idx="13" hasCustomPrompt="1"/>
          </p:nvPr>
        </p:nvSpPr>
        <p:spPr>
          <a:xfrm>
            <a:off x="1627190" y="1133856"/>
            <a:ext cx="9004300" cy="338328"/>
          </a:xfrm>
        </p:spPr>
        <p:txBody>
          <a:bodyPr anchor="b" anchorCtr="0"/>
          <a:lstStyle>
            <a:lvl1pPr marL="0" indent="0">
              <a:lnSpc>
                <a:spcPct val="90000"/>
              </a:lnSpc>
              <a:spcBef>
                <a:spcPts val="0"/>
              </a:spcBef>
              <a:buFontTx/>
              <a:buNone/>
              <a:defRPr sz="1467" b="1"/>
            </a:lvl1pPr>
          </a:lstStyle>
          <a:p>
            <a:pPr lvl="0"/>
            <a:r>
              <a:rPr lang="en-US" dirty="0"/>
              <a:t>Subtitle</a:t>
            </a:r>
          </a:p>
        </p:txBody>
      </p:sp>
      <p:sp>
        <p:nvSpPr>
          <p:cNvPr id="12" name="Content Placeholder 11"/>
          <p:cNvSpPr>
            <a:spLocks noGrp="1"/>
          </p:cNvSpPr>
          <p:nvPr>
            <p:ph sz="quarter" idx="14"/>
          </p:nvPr>
        </p:nvSpPr>
        <p:spPr>
          <a:xfrm>
            <a:off x="1627190" y="1847088"/>
            <a:ext cx="90043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1042661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230113" y="0"/>
            <a:ext cx="5961888" cy="3353774"/>
          </a:xfrm>
          <a:prstGeom prst="rect">
            <a:avLst/>
          </a:prstGeom>
        </p:spPr>
      </p:pic>
      <p:sp>
        <p:nvSpPr>
          <p:cNvPr id="2" name="Title 1"/>
          <p:cNvSpPr>
            <a:spLocks noGrp="1"/>
          </p:cNvSpPr>
          <p:nvPr>
            <p:ph type="ctrTitle" hasCustomPrompt="1"/>
          </p:nvPr>
        </p:nvSpPr>
        <p:spPr>
          <a:xfrm>
            <a:off x="487680" y="3482976"/>
            <a:ext cx="11091333" cy="1470025"/>
          </a:xfrm>
        </p:spPr>
        <p:txBody>
          <a:bodyPr/>
          <a:lstStyle>
            <a:lvl1pPr>
              <a:lnSpc>
                <a:spcPct val="90000"/>
              </a:lnSpc>
              <a:defRPr sz="4800"/>
            </a:lvl1pPr>
          </a:lstStyle>
          <a:p>
            <a:r>
              <a:rPr lang="en-US" dirty="0"/>
              <a:t>Click to add title</a:t>
            </a:r>
            <a:br>
              <a:rPr lang="en-US" dirty="0"/>
            </a:br>
            <a:r>
              <a:rPr lang="en-US" dirty="0"/>
              <a:t>two lines maximum</a:t>
            </a:r>
          </a:p>
        </p:txBody>
      </p:sp>
      <p:sp>
        <p:nvSpPr>
          <p:cNvPr id="3" name="Subtitle 2"/>
          <p:cNvSpPr>
            <a:spLocks noGrp="1"/>
          </p:cNvSpPr>
          <p:nvPr>
            <p:ph type="subTitle" idx="1" hasCustomPrompt="1"/>
          </p:nvPr>
        </p:nvSpPr>
        <p:spPr>
          <a:xfrm>
            <a:off x="512064" y="5001769"/>
            <a:ext cx="8421483"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TextBox 5"/>
          <p:cNvSpPr txBox="1"/>
          <p:nvPr userDrawn="1"/>
        </p:nvSpPr>
        <p:spPr>
          <a:xfrm>
            <a:off x="530014" y="6175107"/>
            <a:ext cx="2759729" cy="338554"/>
          </a:xfrm>
          <a:prstGeom prst="rect">
            <a:avLst/>
          </a:prstGeom>
          <a:noFill/>
        </p:spPr>
        <p:txBody>
          <a:bodyPr wrap="none" lIns="0" tIns="0" rIns="0" bIns="0" rtlCol="0" anchor="b" anchorCtr="0">
            <a:noAutofit/>
          </a:bodyPr>
          <a:lstStyle/>
          <a:p>
            <a:r>
              <a:rPr lang="en-US" sz="1600" b="1" dirty="0">
                <a:solidFill>
                  <a:schemeClr val="tx2"/>
                </a:solidFill>
              </a:rPr>
              <a:t>Imagination at work</a:t>
            </a:r>
          </a:p>
        </p:txBody>
      </p:sp>
      <p:sp>
        <p:nvSpPr>
          <p:cNvPr id="7" name="Text Placeholder 6"/>
          <p:cNvSpPr>
            <a:spLocks noGrp="1"/>
          </p:cNvSpPr>
          <p:nvPr>
            <p:ph type="body" sz="quarter" idx="10"/>
          </p:nvPr>
        </p:nvSpPr>
        <p:spPr>
          <a:xfrm>
            <a:off x="529167" y="5415286"/>
            <a:ext cx="8405284" cy="307777"/>
          </a:xfrm>
        </p:spPr>
        <p:txBody>
          <a:bodyPr>
            <a:sp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3519090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2">
    <p:bg bwMode="gray">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936702"/>
            <a:ext cx="5843239" cy="1918010"/>
          </a:xfrm>
          <a:prstGeom prst="rect">
            <a:avLst/>
          </a:prstGeom>
        </p:spPr>
      </p:pic>
      <p:sp>
        <p:nvSpPr>
          <p:cNvPr id="2" name="Title 1"/>
          <p:cNvSpPr>
            <a:spLocks noGrp="1"/>
          </p:cNvSpPr>
          <p:nvPr>
            <p:ph type="ctrTitle" hasCustomPrompt="1"/>
          </p:nvPr>
        </p:nvSpPr>
        <p:spPr>
          <a:xfrm>
            <a:off x="487680" y="3482976"/>
            <a:ext cx="11091333" cy="1470025"/>
          </a:xfrm>
        </p:spPr>
        <p:txBody>
          <a:bodyPr/>
          <a:lstStyle>
            <a:lvl1pPr>
              <a:lnSpc>
                <a:spcPct val="90000"/>
              </a:lnSpc>
              <a:defRPr sz="4800"/>
            </a:lvl1pPr>
          </a:lstStyle>
          <a:p>
            <a:r>
              <a:rPr lang="en-US" dirty="0"/>
              <a:t>Click to add title</a:t>
            </a:r>
            <a:br>
              <a:rPr lang="en-US" dirty="0"/>
            </a:br>
            <a:r>
              <a:rPr lang="en-US" dirty="0"/>
              <a:t>two lines maximum</a:t>
            </a:r>
          </a:p>
        </p:txBody>
      </p:sp>
      <p:sp>
        <p:nvSpPr>
          <p:cNvPr id="3" name="Subtitle 2"/>
          <p:cNvSpPr>
            <a:spLocks noGrp="1"/>
          </p:cNvSpPr>
          <p:nvPr>
            <p:ph type="subTitle" idx="1" hasCustomPrompt="1"/>
          </p:nvPr>
        </p:nvSpPr>
        <p:spPr>
          <a:xfrm>
            <a:off x="512064" y="5001769"/>
            <a:ext cx="8421483"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TextBox 5"/>
          <p:cNvSpPr txBox="1"/>
          <p:nvPr userDrawn="1"/>
        </p:nvSpPr>
        <p:spPr>
          <a:xfrm>
            <a:off x="530014" y="6175107"/>
            <a:ext cx="2759729" cy="338554"/>
          </a:xfrm>
          <a:prstGeom prst="rect">
            <a:avLst/>
          </a:prstGeom>
          <a:noFill/>
        </p:spPr>
        <p:txBody>
          <a:bodyPr wrap="none" lIns="0" tIns="0" rIns="0" bIns="0" rtlCol="0" anchor="b" anchorCtr="0">
            <a:noAutofit/>
          </a:bodyPr>
          <a:lstStyle/>
          <a:p>
            <a:r>
              <a:rPr lang="en-US" sz="1600" b="1" dirty="0">
                <a:solidFill>
                  <a:schemeClr val="tx2"/>
                </a:solidFill>
              </a:rPr>
              <a:t>Imagination at work</a:t>
            </a:r>
          </a:p>
        </p:txBody>
      </p:sp>
      <p:sp>
        <p:nvSpPr>
          <p:cNvPr id="7" name="Text Placeholder 6"/>
          <p:cNvSpPr>
            <a:spLocks noGrp="1"/>
          </p:cNvSpPr>
          <p:nvPr>
            <p:ph type="body" sz="quarter" idx="10"/>
          </p:nvPr>
        </p:nvSpPr>
        <p:spPr>
          <a:xfrm>
            <a:off x="529167" y="5415286"/>
            <a:ext cx="8405284" cy="307777"/>
          </a:xfrm>
        </p:spPr>
        <p:txBody>
          <a:bodyPr>
            <a:sp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3950311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3">
    <p:bg bwMode="gray">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2377440"/>
          </a:xfrm>
          <a:prstGeom prst="rect">
            <a:avLst/>
          </a:prstGeom>
        </p:spPr>
      </p:pic>
      <p:sp>
        <p:nvSpPr>
          <p:cNvPr id="2" name="Title 1"/>
          <p:cNvSpPr>
            <a:spLocks noGrp="1"/>
          </p:cNvSpPr>
          <p:nvPr>
            <p:ph type="ctrTitle" hasCustomPrompt="1"/>
          </p:nvPr>
        </p:nvSpPr>
        <p:spPr>
          <a:xfrm>
            <a:off x="487680" y="3482976"/>
            <a:ext cx="11091333" cy="1470025"/>
          </a:xfrm>
        </p:spPr>
        <p:txBody>
          <a:bodyPr/>
          <a:lstStyle>
            <a:lvl1pPr>
              <a:lnSpc>
                <a:spcPct val="90000"/>
              </a:lnSpc>
              <a:defRPr sz="4800"/>
            </a:lvl1pPr>
          </a:lstStyle>
          <a:p>
            <a:r>
              <a:rPr lang="en-US" dirty="0"/>
              <a:t>Click to add title</a:t>
            </a:r>
            <a:br>
              <a:rPr lang="en-US" dirty="0"/>
            </a:br>
            <a:r>
              <a:rPr lang="en-US" dirty="0"/>
              <a:t>two lines maximum</a:t>
            </a:r>
          </a:p>
        </p:txBody>
      </p:sp>
      <p:sp>
        <p:nvSpPr>
          <p:cNvPr id="3" name="Subtitle 2"/>
          <p:cNvSpPr>
            <a:spLocks noGrp="1"/>
          </p:cNvSpPr>
          <p:nvPr>
            <p:ph type="subTitle" idx="1" hasCustomPrompt="1"/>
          </p:nvPr>
        </p:nvSpPr>
        <p:spPr>
          <a:xfrm>
            <a:off x="512064" y="5001769"/>
            <a:ext cx="8421483"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TextBox 5"/>
          <p:cNvSpPr txBox="1"/>
          <p:nvPr userDrawn="1"/>
        </p:nvSpPr>
        <p:spPr>
          <a:xfrm>
            <a:off x="530014" y="6175107"/>
            <a:ext cx="2759729" cy="338554"/>
          </a:xfrm>
          <a:prstGeom prst="rect">
            <a:avLst/>
          </a:prstGeom>
          <a:noFill/>
        </p:spPr>
        <p:txBody>
          <a:bodyPr wrap="none" lIns="0" tIns="0" rIns="0" bIns="0" rtlCol="0" anchor="b" anchorCtr="0">
            <a:noAutofit/>
          </a:bodyPr>
          <a:lstStyle/>
          <a:p>
            <a:r>
              <a:rPr lang="en-US" sz="1600" b="1" dirty="0">
                <a:solidFill>
                  <a:schemeClr val="tx2"/>
                </a:solidFill>
              </a:rPr>
              <a:t>Imagination at work</a:t>
            </a:r>
          </a:p>
        </p:txBody>
      </p:sp>
      <p:sp>
        <p:nvSpPr>
          <p:cNvPr id="7" name="Text Placeholder 6"/>
          <p:cNvSpPr>
            <a:spLocks noGrp="1"/>
          </p:cNvSpPr>
          <p:nvPr>
            <p:ph type="body" sz="quarter" idx="10"/>
          </p:nvPr>
        </p:nvSpPr>
        <p:spPr>
          <a:xfrm>
            <a:off x="529167" y="5415286"/>
            <a:ext cx="8405284" cy="307777"/>
          </a:xfrm>
        </p:spPr>
        <p:txBody>
          <a:bodyPr>
            <a:sp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2100204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4">
    <p:bg bwMode="gray">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2001" cy="2428298"/>
          </a:xfrm>
          <a:prstGeom prst="rect">
            <a:avLst/>
          </a:prstGeom>
        </p:spPr>
      </p:pic>
      <p:sp>
        <p:nvSpPr>
          <p:cNvPr id="2" name="Title 1"/>
          <p:cNvSpPr>
            <a:spLocks noGrp="1"/>
          </p:cNvSpPr>
          <p:nvPr>
            <p:ph type="ctrTitle" hasCustomPrompt="1"/>
          </p:nvPr>
        </p:nvSpPr>
        <p:spPr>
          <a:xfrm>
            <a:off x="487680" y="3482976"/>
            <a:ext cx="11091333" cy="1470025"/>
          </a:xfrm>
        </p:spPr>
        <p:txBody>
          <a:bodyPr/>
          <a:lstStyle>
            <a:lvl1pPr>
              <a:lnSpc>
                <a:spcPct val="90000"/>
              </a:lnSpc>
              <a:defRPr sz="4800"/>
            </a:lvl1pPr>
          </a:lstStyle>
          <a:p>
            <a:r>
              <a:rPr lang="en-US" dirty="0"/>
              <a:t>Click to add title</a:t>
            </a:r>
            <a:br>
              <a:rPr lang="en-US" dirty="0"/>
            </a:br>
            <a:r>
              <a:rPr lang="en-US" dirty="0"/>
              <a:t>two lines maximum</a:t>
            </a:r>
          </a:p>
        </p:txBody>
      </p:sp>
      <p:sp>
        <p:nvSpPr>
          <p:cNvPr id="3" name="Subtitle 2"/>
          <p:cNvSpPr>
            <a:spLocks noGrp="1"/>
          </p:cNvSpPr>
          <p:nvPr>
            <p:ph type="subTitle" idx="1" hasCustomPrompt="1"/>
          </p:nvPr>
        </p:nvSpPr>
        <p:spPr>
          <a:xfrm>
            <a:off x="512064" y="5001769"/>
            <a:ext cx="8421483"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TextBox 5"/>
          <p:cNvSpPr txBox="1"/>
          <p:nvPr userDrawn="1"/>
        </p:nvSpPr>
        <p:spPr>
          <a:xfrm>
            <a:off x="530014" y="6175107"/>
            <a:ext cx="2759729" cy="338554"/>
          </a:xfrm>
          <a:prstGeom prst="rect">
            <a:avLst/>
          </a:prstGeom>
          <a:noFill/>
        </p:spPr>
        <p:txBody>
          <a:bodyPr wrap="none" lIns="0" tIns="0" rIns="0" bIns="0" rtlCol="0" anchor="b" anchorCtr="0">
            <a:noAutofit/>
          </a:bodyPr>
          <a:lstStyle/>
          <a:p>
            <a:r>
              <a:rPr lang="en-US" sz="1600" b="1" dirty="0">
                <a:solidFill>
                  <a:schemeClr val="tx2"/>
                </a:solidFill>
              </a:rPr>
              <a:t>Imagination at work</a:t>
            </a:r>
          </a:p>
        </p:txBody>
      </p:sp>
      <p:sp>
        <p:nvSpPr>
          <p:cNvPr id="7" name="Text Placeholder 6"/>
          <p:cNvSpPr>
            <a:spLocks noGrp="1"/>
          </p:cNvSpPr>
          <p:nvPr>
            <p:ph type="body" sz="quarter" idx="10"/>
          </p:nvPr>
        </p:nvSpPr>
        <p:spPr>
          <a:xfrm>
            <a:off x="529167" y="5415286"/>
            <a:ext cx="8405284" cy="307777"/>
          </a:xfrm>
        </p:spPr>
        <p:txBody>
          <a:bodyPr>
            <a:sp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237500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Line Title and content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br>
              <a:rPr lang="en-US" dirty="0"/>
            </a:br>
            <a:r>
              <a:rPr lang="en-US" dirty="0"/>
              <a:t>Click To Edit Master Title Style</a:t>
            </a:r>
          </a:p>
        </p:txBody>
      </p:sp>
      <p:sp>
        <p:nvSpPr>
          <p:cNvPr id="4" name="Content Placeholder 3"/>
          <p:cNvSpPr>
            <a:spLocks noGrp="1"/>
          </p:cNvSpPr>
          <p:nvPr>
            <p:ph sz="quarter" idx="10"/>
          </p:nvPr>
        </p:nvSpPr>
        <p:spPr>
          <a:xfrm>
            <a:off x="390525" y="1910621"/>
            <a:ext cx="11247292" cy="4775200"/>
          </a:xfrm>
        </p:spPr>
        <p:txBody>
          <a:bodyPr/>
          <a:lstStyle/>
          <a:p>
            <a:pPr lvl="0"/>
            <a:r>
              <a:rPr lang="en-US"/>
              <a:t>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421802"/>
            <a:ext cx="12192000" cy="43724"/>
          </a:xfrm>
          <a:prstGeom prst="rect">
            <a:avLst/>
          </a:prstGeom>
        </p:spPr>
      </p:pic>
    </p:spTree>
    <p:extLst>
      <p:ext uri="{BB962C8B-B14F-4D97-AF65-F5344CB8AC3E}">
        <p14:creationId xmlns:p14="http://schemas.microsoft.com/office/powerpoint/2010/main" val="2370763580"/>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5">
    <p:bg bwMode="gray">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636470" y="0"/>
            <a:ext cx="5027628" cy="4257964"/>
          </a:xfrm>
          <a:prstGeom prst="rect">
            <a:avLst/>
          </a:prstGeom>
        </p:spPr>
      </p:pic>
      <p:sp>
        <p:nvSpPr>
          <p:cNvPr id="2" name="Title 1"/>
          <p:cNvSpPr>
            <a:spLocks noGrp="1"/>
          </p:cNvSpPr>
          <p:nvPr>
            <p:ph type="ctrTitle" hasCustomPrompt="1"/>
          </p:nvPr>
        </p:nvSpPr>
        <p:spPr>
          <a:xfrm>
            <a:off x="487680" y="3482976"/>
            <a:ext cx="7748693" cy="1470025"/>
          </a:xfrm>
        </p:spPr>
        <p:txBody>
          <a:bodyPr/>
          <a:lstStyle>
            <a:lvl1pPr>
              <a:lnSpc>
                <a:spcPct val="90000"/>
              </a:lnSpc>
              <a:defRPr sz="4800"/>
            </a:lvl1pPr>
          </a:lstStyle>
          <a:p>
            <a:r>
              <a:rPr lang="en-US" dirty="0"/>
              <a:t>Click to add title</a:t>
            </a:r>
            <a:br>
              <a:rPr lang="en-US" dirty="0"/>
            </a:br>
            <a:r>
              <a:rPr lang="en-US" dirty="0"/>
              <a:t>two lines maximum</a:t>
            </a:r>
          </a:p>
        </p:txBody>
      </p:sp>
      <p:sp>
        <p:nvSpPr>
          <p:cNvPr id="3" name="Subtitle 2"/>
          <p:cNvSpPr>
            <a:spLocks noGrp="1"/>
          </p:cNvSpPr>
          <p:nvPr>
            <p:ph type="subTitle" idx="1" hasCustomPrompt="1"/>
          </p:nvPr>
        </p:nvSpPr>
        <p:spPr>
          <a:xfrm>
            <a:off x="512064" y="5001769"/>
            <a:ext cx="8421483"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TextBox 5"/>
          <p:cNvSpPr txBox="1"/>
          <p:nvPr userDrawn="1"/>
        </p:nvSpPr>
        <p:spPr>
          <a:xfrm>
            <a:off x="530014" y="6175107"/>
            <a:ext cx="2759729" cy="338554"/>
          </a:xfrm>
          <a:prstGeom prst="rect">
            <a:avLst/>
          </a:prstGeom>
          <a:noFill/>
        </p:spPr>
        <p:txBody>
          <a:bodyPr wrap="none" lIns="0" tIns="0" rIns="0" bIns="0" rtlCol="0" anchor="b" anchorCtr="0">
            <a:noAutofit/>
          </a:bodyPr>
          <a:lstStyle/>
          <a:p>
            <a:r>
              <a:rPr lang="en-US" sz="1600" b="1" dirty="0">
                <a:solidFill>
                  <a:schemeClr val="tx2"/>
                </a:solidFill>
              </a:rPr>
              <a:t>Imagination at work</a:t>
            </a:r>
          </a:p>
        </p:txBody>
      </p:sp>
      <p:sp>
        <p:nvSpPr>
          <p:cNvPr id="7" name="Text Placeholder 6"/>
          <p:cNvSpPr>
            <a:spLocks noGrp="1"/>
          </p:cNvSpPr>
          <p:nvPr>
            <p:ph type="body" sz="quarter" idx="10"/>
          </p:nvPr>
        </p:nvSpPr>
        <p:spPr>
          <a:xfrm>
            <a:off x="529167" y="5415286"/>
            <a:ext cx="8405284" cy="307777"/>
          </a:xfrm>
        </p:spPr>
        <p:txBody>
          <a:bodyPr>
            <a:sp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420253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12064" y="1627633"/>
            <a:ext cx="11129603" cy="434682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r>
              <a:rPr lang="en-US" dirty="0"/>
              <a:t>Title or Job Number | XX Month 201X</a:t>
            </a:r>
          </a:p>
        </p:txBody>
      </p:sp>
      <p:sp>
        <p:nvSpPr>
          <p:cNvPr id="6" name="Slide Number Placeholder 5"/>
          <p:cNvSpPr>
            <a:spLocks noGrp="1"/>
          </p:cNvSpPr>
          <p:nvPr>
            <p:ph type="sldNum" sz="quarter" idx="12"/>
          </p:nvPr>
        </p:nvSpPr>
        <p:spPr/>
        <p:txBody>
          <a:bodyPr/>
          <a:lstStyle/>
          <a:p>
            <a:fld id="{0D558541-60C9-42A2-8392-FF12533A6B7A}" type="slidenum">
              <a:rPr lang="en-US" smtClean="0"/>
              <a:t>‹#›</a:t>
            </a:fld>
            <a:endParaRPr lang="en-US" dirty="0"/>
          </a:p>
        </p:txBody>
      </p:sp>
    </p:spTree>
    <p:extLst>
      <p:ext uri="{BB962C8B-B14F-4D97-AF65-F5344CB8AC3E}">
        <p14:creationId xmlns:p14="http://schemas.microsoft.com/office/powerpoint/2010/main" val="737735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ke Away">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12064" y="5129214"/>
            <a:ext cx="11131296" cy="646331"/>
          </a:xfrm>
          <a:solidFill>
            <a:schemeClr val="tx2"/>
          </a:solidFill>
        </p:spPr>
        <p:txBody>
          <a:bodyPr wrap="square" lIns="182880" tIns="182880" rIns="182880" bIns="182880" rtlCol="0">
            <a:spAutoFit/>
          </a:bodyPr>
          <a:lstStyle>
            <a:lvl1pPr algn="ctr">
              <a:defRPr lang="en-US" sz="1800" dirty="0" smtClean="0">
                <a:solidFill>
                  <a:schemeClr val="bg1"/>
                </a:solidFill>
              </a:defRPr>
            </a:lvl1pPr>
          </a:lstStyle>
          <a:p>
            <a:pPr lvl="0" algn="ctr"/>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12064" y="1627633"/>
            <a:ext cx="11129603" cy="340156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r>
              <a:rPr lang="en-US" dirty="0"/>
              <a:t>Title or Job Number | XX Month 201X</a:t>
            </a:r>
          </a:p>
        </p:txBody>
      </p:sp>
      <p:sp>
        <p:nvSpPr>
          <p:cNvPr id="6" name="Slide Number Placeholder 5"/>
          <p:cNvSpPr>
            <a:spLocks noGrp="1"/>
          </p:cNvSpPr>
          <p:nvPr>
            <p:ph type="sldNum" sz="quarter" idx="12"/>
          </p:nvPr>
        </p:nvSpPr>
        <p:spPr/>
        <p:txBody>
          <a:bodyPr/>
          <a:lstStyle/>
          <a:p>
            <a:fld id="{0D558541-60C9-42A2-8392-FF12533A6B7A}" type="slidenum">
              <a:rPr lang="en-US" smtClean="0"/>
              <a:t>‹#›</a:t>
            </a:fld>
            <a:endParaRPr lang="en-US" dirty="0"/>
          </a:p>
        </p:txBody>
      </p:sp>
    </p:spTree>
    <p:extLst>
      <p:ext uri="{BB962C8B-B14F-4D97-AF65-F5344CB8AC3E}">
        <p14:creationId xmlns:p14="http://schemas.microsoft.com/office/powerpoint/2010/main" val="465031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Storytelling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5459" y="551747"/>
            <a:ext cx="11136208" cy="1021002"/>
          </a:xfrm>
        </p:spPr>
        <p:txBody>
          <a:bodyPr/>
          <a:lstStyle/>
          <a:p>
            <a:r>
              <a:rPr lang="en-US"/>
              <a:t>Click to edit Master title style</a:t>
            </a:r>
            <a:endParaRPr lang="en-US" dirty="0"/>
          </a:p>
        </p:txBody>
      </p:sp>
      <p:sp>
        <p:nvSpPr>
          <p:cNvPr id="3" name="Content Placeholder 2"/>
          <p:cNvSpPr>
            <a:spLocks noGrp="1"/>
          </p:cNvSpPr>
          <p:nvPr>
            <p:ph idx="1"/>
          </p:nvPr>
        </p:nvSpPr>
        <p:spPr>
          <a:xfrm>
            <a:off x="505459" y="2395729"/>
            <a:ext cx="11129603" cy="3654997"/>
          </a:xfrm>
        </p:spPr>
        <p:txBody>
          <a:bodyPr/>
          <a:lstStyle>
            <a:lvl1pPr>
              <a:defRPr sz="2800">
                <a:solidFill>
                  <a:schemeClr val="tx2"/>
                </a:solidFill>
              </a:defRPr>
            </a:lvl1pPr>
            <a:lvl2pPr marL="284163" indent="-263525">
              <a:defRPr sz="2800"/>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r>
              <a:rPr lang="en-US" dirty="0"/>
              <a:t>Title or Job Number | XX Month 201X</a:t>
            </a:r>
          </a:p>
        </p:txBody>
      </p:sp>
      <p:sp>
        <p:nvSpPr>
          <p:cNvPr id="6" name="Slide Number Placeholder 5"/>
          <p:cNvSpPr>
            <a:spLocks noGrp="1"/>
          </p:cNvSpPr>
          <p:nvPr>
            <p:ph type="sldNum" sz="quarter" idx="12"/>
          </p:nvPr>
        </p:nvSpPr>
        <p:spPr/>
        <p:txBody>
          <a:bodyPr/>
          <a:lstStyle/>
          <a:p>
            <a:fld id="{0D558541-60C9-42A2-8392-FF12533A6B7A}" type="slidenum">
              <a:rPr lang="en-US" smtClean="0"/>
              <a:t>‹#›</a:t>
            </a:fld>
            <a:endParaRPr lang="en-US" dirty="0"/>
          </a:p>
        </p:txBody>
      </p:sp>
    </p:spTree>
    <p:extLst>
      <p:ext uri="{BB962C8B-B14F-4D97-AF65-F5344CB8AC3E}">
        <p14:creationId xmlns:p14="http://schemas.microsoft.com/office/powerpoint/2010/main" val="3782015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512064" y="1627633"/>
            <a:ext cx="11129603" cy="434682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r>
              <a:rPr lang="en-US" dirty="0"/>
              <a:t>Title or Job Number | XX Month 201X</a:t>
            </a:r>
          </a:p>
        </p:txBody>
      </p:sp>
      <p:sp>
        <p:nvSpPr>
          <p:cNvPr id="6" name="Slide Number Placeholder 5"/>
          <p:cNvSpPr>
            <a:spLocks noGrp="1"/>
          </p:cNvSpPr>
          <p:nvPr>
            <p:ph type="sldNum" sz="quarter" idx="12"/>
          </p:nvPr>
        </p:nvSpPr>
        <p:spPr/>
        <p:txBody>
          <a:bodyPr/>
          <a:lstStyle/>
          <a:p>
            <a:fld id="{0D558541-60C9-42A2-8392-FF12533A6B7A}" type="slidenum">
              <a:rPr lang="en-US" smtClean="0"/>
              <a:t>‹#›</a:t>
            </a:fld>
            <a:endParaRPr lang="en-US" dirty="0"/>
          </a:p>
        </p:txBody>
      </p:sp>
    </p:spTree>
    <p:extLst>
      <p:ext uri="{BB962C8B-B14F-4D97-AF65-F5344CB8AC3E}">
        <p14:creationId xmlns:p14="http://schemas.microsoft.com/office/powerpoint/2010/main" val="29221244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ig 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819" y="534983"/>
            <a:ext cx="11083431" cy="1582488"/>
          </a:xfrm>
        </p:spPr>
        <p:txBody>
          <a:bodyPr/>
          <a:lstStyle>
            <a:lvl1pPr>
              <a:lnSpc>
                <a:spcPct val="85000"/>
              </a:lnSpc>
              <a:defRPr sz="6000"/>
            </a:lvl1pPr>
          </a:lstStyle>
          <a:p>
            <a:r>
              <a:rPr lang="en-US" dirty="0" err="1"/>
              <a:t>PClick</a:t>
            </a:r>
            <a:r>
              <a:rPr lang="en-US" dirty="0"/>
              <a:t> to edit Master title style</a:t>
            </a:r>
          </a:p>
        </p:txBody>
      </p:sp>
      <p:sp>
        <p:nvSpPr>
          <p:cNvPr id="3" name="Content Placeholder 2"/>
          <p:cNvSpPr>
            <a:spLocks noGrp="1"/>
          </p:cNvSpPr>
          <p:nvPr>
            <p:ph idx="1"/>
          </p:nvPr>
        </p:nvSpPr>
        <p:spPr>
          <a:xfrm>
            <a:off x="512064" y="2438400"/>
            <a:ext cx="11129603" cy="3587492"/>
          </a:xfrm>
        </p:spPr>
        <p:txBody>
          <a:bodyPr/>
          <a:lstStyle>
            <a:lvl1pPr>
              <a:defRPr>
                <a:solidFill>
                  <a:schemeClr val="tx2"/>
                </a:solidFill>
              </a:defRPr>
            </a:lvl1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r>
              <a:rPr lang="en-US" dirty="0"/>
              <a:t>Title or Job Number | XX Month 201X</a:t>
            </a:r>
          </a:p>
        </p:txBody>
      </p:sp>
      <p:sp>
        <p:nvSpPr>
          <p:cNvPr id="6" name="Slide Number Placeholder 5"/>
          <p:cNvSpPr>
            <a:spLocks noGrp="1"/>
          </p:cNvSpPr>
          <p:nvPr>
            <p:ph type="sldNum" sz="quarter" idx="12"/>
          </p:nvPr>
        </p:nvSpPr>
        <p:spPr/>
        <p:txBody>
          <a:bodyPr/>
          <a:lstStyle/>
          <a:p>
            <a:fld id="{0D558541-60C9-42A2-8392-FF12533A6B7A}" type="slidenum">
              <a:rPr lang="en-US" smtClean="0"/>
              <a:t>‹#›</a:t>
            </a:fld>
            <a:endParaRPr lang="en-US" dirty="0"/>
          </a:p>
        </p:txBody>
      </p:sp>
    </p:spTree>
    <p:extLst>
      <p:ext uri="{BB962C8B-B14F-4D97-AF65-F5344CB8AC3E}">
        <p14:creationId xmlns:p14="http://schemas.microsoft.com/office/powerpoint/2010/main" val="1780205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Text Heav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522224" y="1657668"/>
            <a:ext cx="11129603" cy="4324350"/>
          </a:xfrm>
        </p:spPr>
        <p:txBody>
          <a:bodyPr vert="horz" lIns="0" tIns="0" rIns="0" bIns="0" rtlCol="0">
            <a:noAutofit/>
          </a:bodyPr>
          <a:lstStyle>
            <a:lvl1pPr>
              <a:spcAft>
                <a:spcPts val="0"/>
              </a:spcAft>
              <a:defRPr lang="en-US" sz="2000" dirty="0" smtClean="0"/>
            </a:lvl1pPr>
            <a:lvl2pPr marL="193675" indent="-182563">
              <a:defRPr lang="en-US" dirty="0" smtClean="0"/>
            </a:lvl2pPr>
            <a:lvl3pPr marL="400050" indent="-195263">
              <a:defRPr lang="en-US" sz="1800" dirty="0" smtClean="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r>
              <a:rPr lang="en-US" dirty="0"/>
              <a:t>Title or Job Number | XX Month 201X</a:t>
            </a:r>
          </a:p>
        </p:txBody>
      </p:sp>
      <p:sp>
        <p:nvSpPr>
          <p:cNvPr id="6" name="Slide Number Placeholder 5"/>
          <p:cNvSpPr>
            <a:spLocks noGrp="1"/>
          </p:cNvSpPr>
          <p:nvPr>
            <p:ph type="sldNum" sz="quarter" idx="12"/>
          </p:nvPr>
        </p:nvSpPr>
        <p:spPr/>
        <p:txBody>
          <a:bodyPr/>
          <a:lstStyle/>
          <a:p>
            <a:fld id="{0D558541-60C9-42A2-8392-FF12533A6B7A}" type="slidenum">
              <a:rPr lang="en-US" smtClean="0"/>
              <a:t>‹#›</a:t>
            </a:fld>
            <a:endParaRPr lang="en-US" dirty="0"/>
          </a:p>
        </p:txBody>
      </p:sp>
    </p:spTree>
    <p:extLst>
      <p:ext uri="{BB962C8B-B14F-4D97-AF65-F5344CB8AC3E}">
        <p14:creationId xmlns:p14="http://schemas.microsoft.com/office/powerpoint/2010/main" val="3308648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Text Heavy 1-Line">
    <p:spTree>
      <p:nvGrpSpPr>
        <p:cNvPr id="1" name=""/>
        <p:cNvGrpSpPr/>
        <p:nvPr/>
      </p:nvGrpSpPr>
      <p:grpSpPr>
        <a:xfrm>
          <a:off x="0" y="0"/>
          <a:ext cx="0" cy="0"/>
          <a:chOff x="0" y="0"/>
          <a:chExt cx="0" cy="0"/>
        </a:xfrm>
      </p:grpSpPr>
      <p:sp>
        <p:nvSpPr>
          <p:cNvPr id="2" name="Title 1"/>
          <p:cNvSpPr>
            <a:spLocks noGrp="1"/>
          </p:cNvSpPr>
          <p:nvPr>
            <p:ph type="title"/>
          </p:nvPr>
        </p:nvSpPr>
        <p:spPr>
          <a:xfrm>
            <a:off x="505459" y="552451"/>
            <a:ext cx="11136208" cy="527753"/>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522224" y="1080009"/>
            <a:ext cx="11129603" cy="4585145"/>
          </a:xfrm>
        </p:spPr>
        <p:txBody>
          <a:bodyPr vert="horz" lIns="0" tIns="0" rIns="0" bIns="0" rtlCol="0">
            <a:noAutofit/>
          </a:bodyPr>
          <a:lstStyle>
            <a:lvl1pPr>
              <a:spcAft>
                <a:spcPts val="0"/>
              </a:spcAft>
              <a:defRPr lang="en-US" sz="2000" dirty="0" smtClean="0"/>
            </a:lvl1pPr>
            <a:lvl2pPr marL="193675" indent="-182563">
              <a:defRPr lang="en-US" dirty="0" smtClean="0"/>
            </a:lvl2pPr>
            <a:lvl3pPr marL="400050" indent="-195263">
              <a:defRPr lang="en-US" sz="1800" dirty="0" smtClean="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r>
              <a:rPr lang="en-US" dirty="0"/>
              <a:t>Title or Job Number | XX Month 201X</a:t>
            </a:r>
          </a:p>
        </p:txBody>
      </p:sp>
      <p:sp>
        <p:nvSpPr>
          <p:cNvPr id="6" name="Slide Number Placeholder 5"/>
          <p:cNvSpPr>
            <a:spLocks noGrp="1"/>
          </p:cNvSpPr>
          <p:nvPr>
            <p:ph type="sldNum" sz="quarter" idx="12"/>
          </p:nvPr>
        </p:nvSpPr>
        <p:spPr/>
        <p:txBody>
          <a:bodyPr/>
          <a:lstStyle/>
          <a:p>
            <a:fld id="{0D558541-60C9-42A2-8392-FF12533A6B7A}" type="slidenum">
              <a:rPr lang="en-US" smtClean="0"/>
              <a:t>‹#›</a:t>
            </a:fld>
            <a:endParaRPr lang="en-US" dirty="0"/>
          </a:p>
        </p:txBody>
      </p:sp>
    </p:spTree>
    <p:extLst>
      <p:ext uri="{BB962C8B-B14F-4D97-AF65-F5344CB8AC3E}">
        <p14:creationId xmlns:p14="http://schemas.microsoft.com/office/powerpoint/2010/main" val="2561277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22394" y="1656686"/>
            <a:ext cx="5194724" cy="4396453"/>
          </a:xfrm>
        </p:spPr>
        <p:txBody>
          <a:bodyPr vert="horz" lIns="0" tIns="0" rIns="0" bIns="0" rtlCol="0">
            <a:noAutofit/>
          </a:bodyPr>
          <a:lstStyle>
            <a:lvl1pPr>
              <a:spcBef>
                <a:spcPts val="1000"/>
              </a:spcBef>
              <a:defRPr lang="en-US" sz="2000" dirty="0" smtClean="0"/>
            </a:lvl1pPr>
            <a:lvl2pPr>
              <a:spcBef>
                <a:spcPts val="800"/>
              </a:spcBef>
              <a:defRPr lang="en-US" sz="1800" dirty="0" smtClean="0"/>
            </a:lvl2pPr>
            <a:lvl3pPr>
              <a:spcBef>
                <a:spcPts val="600"/>
              </a:spcBef>
              <a:defRPr lang="en-US" sz="1600" dirty="0" smtClean="0"/>
            </a:lvl3pPr>
            <a:lvl4pPr>
              <a:spcBef>
                <a:spcPts val="400"/>
              </a:spcBef>
              <a:defRPr lang="en-US" sz="1400"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441440" y="1656686"/>
            <a:ext cx="5200227" cy="4396453"/>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a:t>Click to edit Master text styles</a:t>
            </a:r>
          </a:p>
          <a:p>
            <a:pPr lvl="1">
              <a:spcBef>
                <a:spcPts val="1000"/>
              </a:spcBef>
            </a:pPr>
            <a:r>
              <a:rPr lang="en-US"/>
              <a:t>Second level</a:t>
            </a:r>
          </a:p>
          <a:p>
            <a:pPr lvl="2">
              <a:spcBef>
                <a:spcPts val="1000"/>
              </a:spcBef>
            </a:pPr>
            <a:r>
              <a:rPr lang="en-US"/>
              <a:t>Third level</a:t>
            </a:r>
          </a:p>
          <a:p>
            <a:pPr lvl="3">
              <a:spcBef>
                <a:spcPts val="1000"/>
              </a:spcBef>
            </a:pPr>
            <a:r>
              <a:rPr lang="en-US"/>
              <a:t>Fourth level</a:t>
            </a:r>
          </a:p>
        </p:txBody>
      </p:sp>
      <p:sp>
        <p:nvSpPr>
          <p:cNvPr id="5" name="Date Placeholder 4"/>
          <p:cNvSpPr>
            <a:spLocks noGrp="1"/>
          </p:cNvSpPr>
          <p:nvPr>
            <p:ph type="dt" sz="half" idx="10"/>
          </p:nvPr>
        </p:nvSpPr>
        <p:spPr/>
        <p:txBody>
          <a:bodyPr/>
          <a:lstStyle/>
          <a:p>
            <a:r>
              <a:rPr lang="en-US" dirty="0"/>
              <a:t>Title or Job Number | XX Month 201X</a:t>
            </a:r>
          </a:p>
        </p:txBody>
      </p:sp>
      <p:sp>
        <p:nvSpPr>
          <p:cNvPr id="7" name="Slide Number Placeholder 6"/>
          <p:cNvSpPr>
            <a:spLocks noGrp="1"/>
          </p:cNvSpPr>
          <p:nvPr>
            <p:ph type="sldNum" sz="quarter" idx="12"/>
          </p:nvPr>
        </p:nvSpPr>
        <p:spPr/>
        <p:txBody>
          <a:bodyPr/>
          <a:lstStyle/>
          <a:p>
            <a:fld id="{0D558541-60C9-42A2-8392-FF12533A6B7A}" type="slidenum">
              <a:rPr lang="en-US" smtClean="0"/>
              <a:t>‹#›</a:t>
            </a:fld>
            <a:endParaRPr lang="en-US" dirty="0"/>
          </a:p>
        </p:txBody>
      </p:sp>
    </p:spTree>
    <p:extLst>
      <p:ext uri="{BB962C8B-B14F-4D97-AF65-F5344CB8AC3E}">
        <p14:creationId xmlns:p14="http://schemas.microsoft.com/office/powerpoint/2010/main" val="33876178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522393" y="1634490"/>
            <a:ext cx="5205984" cy="373062"/>
          </a:xfrm>
        </p:spPr>
        <p:txBody>
          <a:bodyPr rIns="18288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PClick</a:t>
            </a:r>
            <a:r>
              <a:rPr lang="en-US" dirty="0"/>
              <a:t> to edit Master text</a:t>
            </a:r>
          </a:p>
        </p:txBody>
      </p:sp>
      <p:sp>
        <p:nvSpPr>
          <p:cNvPr id="4" name="Content Placeholder 3"/>
          <p:cNvSpPr>
            <a:spLocks noGrp="1"/>
          </p:cNvSpPr>
          <p:nvPr>
            <p:ph sz="half" idx="2"/>
          </p:nvPr>
        </p:nvSpPr>
        <p:spPr>
          <a:xfrm>
            <a:off x="522393" y="2071640"/>
            <a:ext cx="5205984" cy="3811319"/>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a:t>Click to edit Master text styles</a:t>
            </a:r>
          </a:p>
          <a:p>
            <a:pPr lvl="1">
              <a:spcBef>
                <a:spcPts val="1000"/>
              </a:spcBef>
            </a:pPr>
            <a:r>
              <a:rPr lang="en-US"/>
              <a:t>Second level</a:t>
            </a:r>
          </a:p>
          <a:p>
            <a:pPr lvl="2">
              <a:spcBef>
                <a:spcPts val="1000"/>
              </a:spcBef>
            </a:pPr>
            <a:r>
              <a:rPr lang="en-US"/>
              <a:t>Third level</a:t>
            </a:r>
          </a:p>
          <a:p>
            <a:pPr lvl="3">
              <a:spcBef>
                <a:spcPts val="1000"/>
              </a:spcBef>
            </a:pPr>
            <a:r>
              <a:rPr lang="en-US"/>
              <a:t>Fourth level</a:t>
            </a:r>
          </a:p>
        </p:txBody>
      </p:sp>
      <p:sp>
        <p:nvSpPr>
          <p:cNvPr id="5" name="Text Placeholder 4"/>
          <p:cNvSpPr>
            <a:spLocks noGrp="1"/>
          </p:cNvSpPr>
          <p:nvPr>
            <p:ph type="body" sz="quarter" idx="3"/>
          </p:nvPr>
        </p:nvSpPr>
        <p:spPr>
          <a:xfrm>
            <a:off x="6441440" y="1634490"/>
            <a:ext cx="5200227" cy="373062"/>
          </a:xfrm>
        </p:spPr>
        <p:txBody>
          <a:bodyPr rIns="18288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41440" y="2071640"/>
            <a:ext cx="5200227" cy="3811319"/>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a:t>Click to edit Master text styles</a:t>
            </a:r>
          </a:p>
          <a:p>
            <a:pPr lvl="1">
              <a:spcBef>
                <a:spcPts val="1000"/>
              </a:spcBef>
            </a:pPr>
            <a:r>
              <a:rPr lang="en-US"/>
              <a:t>Second level</a:t>
            </a:r>
          </a:p>
          <a:p>
            <a:pPr lvl="2">
              <a:spcBef>
                <a:spcPts val="1000"/>
              </a:spcBef>
            </a:pPr>
            <a:r>
              <a:rPr lang="en-US"/>
              <a:t>Third level</a:t>
            </a:r>
          </a:p>
          <a:p>
            <a:pPr lvl="3">
              <a:spcBef>
                <a:spcPts val="1000"/>
              </a:spcBef>
            </a:pPr>
            <a:r>
              <a:rPr lang="en-US"/>
              <a:t>Fourth level</a:t>
            </a:r>
          </a:p>
        </p:txBody>
      </p:sp>
      <p:sp>
        <p:nvSpPr>
          <p:cNvPr id="7" name="Date Placeholder 6"/>
          <p:cNvSpPr>
            <a:spLocks noGrp="1"/>
          </p:cNvSpPr>
          <p:nvPr>
            <p:ph type="dt" sz="half" idx="10"/>
          </p:nvPr>
        </p:nvSpPr>
        <p:spPr/>
        <p:txBody>
          <a:bodyPr/>
          <a:lstStyle/>
          <a:p>
            <a:r>
              <a:rPr lang="en-US" dirty="0"/>
              <a:t>Title or Job Number | XX Month 201X</a:t>
            </a:r>
          </a:p>
        </p:txBody>
      </p:sp>
      <p:sp>
        <p:nvSpPr>
          <p:cNvPr id="9" name="Slide Number Placeholder 8"/>
          <p:cNvSpPr>
            <a:spLocks noGrp="1"/>
          </p:cNvSpPr>
          <p:nvPr>
            <p:ph type="sldNum" sz="quarter" idx="12"/>
          </p:nvPr>
        </p:nvSpPr>
        <p:spPr/>
        <p:txBody>
          <a:bodyPr/>
          <a:lstStyle/>
          <a:p>
            <a:fld id="{0D558541-60C9-42A2-8392-FF12533A6B7A}" type="slidenum">
              <a:rPr lang="en-US" smtClean="0"/>
              <a:t>‹#›</a:t>
            </a:fld>
            <a:endParaRPr lang="en-US" dirty="0"/>
          </a:p>
        </p:txBody>
      </p:sp>
    </p:spTree>
    <p:extLst>
      <p:ext uri="{BB962C8B-B14F-4D97-AF65-F5344CB8AC3E}">
        <p14:creationId xmlns:p14="http://schemas.microsoft.com/office/powerpoint/2010/main" val="1271195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Line Title only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br>
              <a:rPr lang="en-US" dirty="0"/>
            </a:br>
            <a:r>
              <a:rPr lang="en-US" dirty="0"/>
              <a:t>Click To Edit Master Title Style</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421802"/>
            <a:ext cx="12192000" cy="43724"/>
          </a:xfrm>
          <a:prstGeom prst="rect">
            <a:avLst/>
          </a:prstGeom>
        </p:spPr>
      </p:pic>
    </p:spTree>
    <p:extLst>
      <p:ext uri="{BB962C8B-B14F-4D97-AF65-F5344CB8AC3E}">
        <p14:creationId xmlns:p14="http://schemas.microsoft.com/office/powerpoint/2010/main" val="581641663"/>
      </p:ext>
    </p:extLst>
  </p:cSld>
  <p:clrMapOvr>
    <a:masterClrMapping/>
  </p:clrMapOvr>
  <p:transition spd="slow">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0" y="1728788"/>
            <a:ext cx="5994400" cy="2084832"/>
          </a:xfrm>
          <a:solidFill>
            <a:schemeClr val="tx2"/>
          </a:solidFill>
        </p:spPr>
        <p:txBody>
          <a:bodyPr lIns="182880"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p>
            <a:r>
              <a:rPr lang="en-US" dirty="0"/>
              <a:t>Title or Job Number | XX Month 201X</a:t>
            </a:r>
          </a:p>
        </p:txBody>
      </p:sp>
      <p:sp>
        <p:nvSpPr>
          <p:cNvPr id="7" name="Slide Number Placeholder 6"/>
          <p:cNvSpPr>
            <a:spLocks noGrp="1"/>
          </p:cNvSpPr>
          <p:nvPr>
            <p:ph type="sldNum" sz="quarter" idx="12"/>
          </p:nvPr>
        </p:nvSpPr>
        <p:spPr/>
        <p:txBody>
          <a:bodyPr/>
          <a:lstStyle/>
          <a:p>
            <a:fld id="{0D558541-60C9-42A2-8392-FF12533A6B7A}" type="slidenum">
              <a:rPr lang="en-US" smtClean="0"/>
              <a:t>‹#›</a:t>
            </a:fld>
            <a:endParaRPr lang="en-US" dirty="0"/>
          </a:p>
        </p:txBody>
      </p:sp>
      <p:sp>
        <p:nvSpPr>
          <p:cNvPr id="12" name="Content Placeholder 2"/>
          <p:cNvSpPr>
            <a:spLocks noGrp="1"/>
          </p:cNvSpPr>
          <p:nvPr>
            <p:ph sz="half" idx="13"/>
          </p:nvPr>
        </p:nvSpPr>
        <p:spPr>
          <a:xfrm>
            <a:off x="6192520" y="1728788"/>
            <a:ext cx="5998464" cy="2084832"/>
          </a:xfrm>
          <a:solidFill>
            <a:schemeClr val="tx2"/>
          </a:solidFill>
        </p:spPr>
        <p:txBody>
          <a:bodyPr lIns="182880"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3" name="Content Placeholder 2"/>
          <p:cNvSpPr>
            <a:spLocks noGrp="1"/>
          </p:cNvSpPr>
          <p:nvPr>
            <p:ph sz="half" idx="14"/>
          </p:nvPr>
        </p:nvSpPr>
        <p:spPr>
          <a:xfrm>
            <a:off x="0" y="3962196"/>
            <a:ext cx="5994400" cy="2084832"/>
          </a:xfrm>
          <a:solidFill>
            <a:schemeClr val="tx2"/>
          </a:solidFill>
        </p:spPr>
        <p:txBody>
          <a:bodyPr lIns="182880"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4" name="Content Placeholder 2"/>
          <p:cNvSpPr>
            <a:spLocks noGrp="1"/>
          </p:cNvSpPr>
          <p:nvPr>
            <p:ph sz="half" idx="15"/>
          </p:nvPr>
        </p:nvSpPr>
        <p:spPr>
          <a:xfrm>
            <a:off x="6192520" y="3962196"/>
            <a:ext cx="5998464" cy="2084832"/>
          </a:xfrm>
          <a:solidFill>
            <a:schemeClr val="tx2"/>
          </a:solidFill>
        </p:spPr>
        <p:txBody>
          <a:bodyPr lIns="182880"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951325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ertical Quadr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50335" y="1728788"/>
            <a:ext cx="262128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p>
            <a:r>
              <a:rPr lang="en-US" dirty="0"/>
              <a:t>Title or Job Number | XX Month 201X</a:t>
            </a:r>
          </a:p>
        </p:txBody>
      </p:sp>
      <p:sp>
        <p:nvSpPr>
          <p:cNvPr id="7" name="Slide Number Placeholder 6"/>
          <p:cNvSpPr>
            <a:spLocks noGrp="1"/>
          </p:cNvSpPr>
          <p:nvPr>
            <p:ph type="sldNum" sz="quarter" idx="12"/>
          </p:nvPr>
        </p:nvSpPr>
        <p:spPr/>
        <p:txBody>
          <a:bodyPr/>
          <a:lstStyle/>
          <a:p>
            <a:fld id="{0D558541-60C9-42A2-8392-FF12533A6B7A}" type="slidenum">
              <a:rPr lang="en-US" smtClean="0"/>
              <a:t>‹#›</a:t>
            </a:fld>
            <a:endParaRPr lang="en-US" dirty="0"/>
          </a:p>
        </p:txBody>
      </p:sp>
      <p:sp>
        <p:nvSpPr>
          <p:cNvPr id="16" name="Content Placeholder 2"/>
          <p:cNvSpPr>
            <a:spLocks noGrp="1"/>
          </p:cNvSpPr>
          <p:nvPr>
            <p:ph sz="half" idx="13"/>
          </p:nvPr>
        </p:nvSpPr>
        <p:spPr>
          <a:xfrm>
            <a:off x="3373120" y="1728788"/>
            <a:ext cx="262128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20" name="Content Placeholder 2"/>
          <p:cNvSpPr>
            <a:spLocks noGrp="1"/>
          </p:cNvSpPr>
          <p:nvPr>
            <p:ph sz="half" idx="14"/>
          </p:nvPr>
        </p:nvSpPr>
        <p:spPr>
          <a:xfrm>
            <a:off x="6192520" y="1728788"/>
            <a:ext cx="262128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22" name="Content Placeholder 2"/>
          <p:cNvSpPr>
            <a:spLocks noGrp="1"/>
          </p:cNvSpPr>
          <p:nvPr>
            <p:ph sz="half" idx="15"/>
          </p:nvPr>
        </p:nvSpPr>
        <p:spPr>
          <a:xfrm>
            <a:off x="9011920" y="1728788"/>
            <a:ext cx="262128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88496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adra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0" y="1727805"/>
            <a:ext cx="5998464" cy="411480"/>
          </a:xfrm>
          <a:solidFill>
            <a:schemeClr val="bg2"/>
          </a:solidFill>
        </p:spPr>
        <p:txBody>
          <a:bodyPr rIns="182880" bIns="27432" anchor="ctr"/>
          <a:lstStyle>
            <a:lvl1pPr marL="398463" indent="0">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0013" y="2263518"/>
            <a:ext cx="5187104" cy="1525992"/>
          </a:xfrm>
        </p:spPr>
        <p:txBody>
          <a:bodyPr vert="horz" lIns="0" tIns="0" rIns="182880" bIns="0" rtlCol="0">
            <a:noAutofit/>
          </a:bodyPr>
          <a:lstStyle>
            <a:lvl1pPr>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a:t>Click to edit Master text styles</a:t>
            </a:r>
          </a:p>
        </p:txBody>
      </p:sp>
      <p:sp>
        <p:nvSpPr>
          <p:cNvPr id="5" name="Text Placeholder 4"/>
          <p:cNvSpPr>
            <a:spLocks noGrp="1"/>
          </p:cNvSpPr>
          <p:nvPr>
            <p:ph type="body" sz="quarter" idx="3"/>
          </p:nvPr>
        </p:nvSpPr>
        <p:spPr>
          <a:xfrm>
            <a:off x="6192520" y="1727805"/>
            <a:ext cx="5998464" cy="411480"/>
          </a:xfrm>
          <a:solidFill>
            <a:schemeClr val="bg2"/>
          </a:solidFill>
        </p:spPr>
        <p:txBody>
          <a:bodyPr rIns="182880" bIns="27432" anchor="ctr"/>
          <a:lstStyle>
            <a:lvl1pPr marL="182563" indent="0">
              <a:spcBef>
                <a:spcPts val="0"/>
              </a:spcBef>
              <a:buNone/>
              <a:tabLst/>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35384" y="2263518"/>
            <a:ext cx="5193792" cy="1525992"/>
          </a:xfrm>
        </p:spPr>
        <p:txBody>
          <a:bodyPr vert="horz" lIns="0" tIns="0" rIns="182880" bIns="0" rtlCol="0">
            <a:noAutofit/>
          </a:bodyPr>
          <a:lstStyle>
            <a:lvl1pPr marL="0" indent="0">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a:t>Click to edit Master text styles</a:t>
            </a:r>
          </a:p>
        </p:txBody>
      </p:sp>
      <p:sp>
        <p:nvSpPr>
          <p:cNvPr id="7" name="Date Placeholder 6"/>
          <p:cNvSpPr>
            <a:spLocks noGrp="1"/>
          </p:cNvSpPr>
          <p:nvPr>
            <p:ph type="dt" sz="half" idx="10"/>
          </p:nvPr>
        </p:nvSpPr>
        <p:spPr/>
        <p:txBody>
          <a:bodyPr/>
          <a:lstStyle/>
          <a:p>
            <a:r>
              <a:rPr lang="en-US" dirty="0"/>
              <a:t>Title or Job Number | XX Month 201X</a:t>
            </a:r>
          </a:p>
        </p:txBody>
      </p:sp>
      <p:sp>
        <p:nvSpPr>
          <p:cNvPr id="9" name="Slide Number Placeholder 8"/>
          <p:cNvSpPr>
            <a:spLocks noGrp="1"/>
          </p:cNvSpPr>
          <p:nvPr>
            <p:ph type="sldNum" sz="quarter" idx="12"/>
          </p:nvPr>
        </p:nvSpPr>
        <p:spPr/>
        <p:txBody>
          <a:bodyPr/>
          <a:lstStyle/>
          <a:p>
            <a:fld id="{0D558541-60C9-42A2-8392-FF12533A6B7A}" type="slidenum">
              <a:rPr lang="en-US" smtClean="0"/>
              <a:t>‹#›</a:t>
            </a:fld>
            <a:endParaRPr lang="en-US" dirty="0"/>
          </a:p>
        </p:txBody>
      </p:sp>
      <p:sp>
        <p:nvSpPr>
          <p:cNvPr id="24" name="Text Placeholder 4"/>
          <p:cNvSpPr>
            <a:spLocks noGrp="1"/>
          </p:cNvSpPr>
          <p:nvPr>
            <p:ph type="body" sz="quarter" idx="14"/>
          </p:nvPr>
        </p:nvSpPr>
        <p:spPr>
          <a:xfrm>
            <a:off x="0" y="3991433"/>
            <a:ext cx="5998464" cy="411480"/>
          </a:xfrm>
          <a:solidFill>
            <a:schemeClr val="bg2"/>
          </a:solidFill>
        </p:spPr>
        <p:txBody>
          <a:bodyPr rIns="182880" bIns="27432" anchor="ctr"/>
          <a:lstStyle>
            <a:lvl1pPr marL="400050" indent="0">
              <a:spcBef>
                <a:spcPts val="0"/>
              </a:spcBef>
              <a:buNone/>
              <a:tabLst/>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5"/>
          <p:cNvSpPr>
            <a:spLocks noGrp="1"/>
          </p:cNvSpPr>
          <p:nvPr>
            <p:ph sz="quarter" idx="15"/>
          </p:nvPr>
        </p:nvSpPr>
        <p:spPr>
          <a:xfrm>
            <a:off x="530015" y="4527146"/>
            <a:ext cx="5187104" cy="1525992"/>
          </a:xfrm>
        </p:spPr>
        <p:txBody>
          <a:bodyPr vert="horz" lIns="0" tIns="0" rIns="182880" bIns="0" rtlCol="0">
            <a:noAutofit/>
          </a:bodyPr>
          <a:lstStyle>
            <a:lvl1pPr marL="0" indent="0">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a:t>Click to edit Master text styles</a:t>
            </a:r>
          </a:p>
        </p:txBody>
      </p:sp>
      <p:sp>
        <p:nvSpPr>
          <p:cNvPr id="26" name="Text Placeholder 4"/>
          <p:cNvSpPr>
            <a:spLocks noGrp="1"/>
          </p:cNvSpPr>
          <p:nvPr>
            <p:ph type="body" sz="quarter" idx="16"/>
          </p:nvPr>
        </p:nvSpPr>
        <p:spPr>
          <a:xfrm>
            <a:off x="6192520" y="3991433"/>
            <a:ext cx="5998464" cy="411480"/>
          </a:xfrm>
          <a:solidFill>
            <a:schemeClr val="bg2"/>
          </a:solidFill>
        </p:spPr>
        <p:txBody>
          <a:bodyPr rIns="182880" bIns="27432" anchor="ctr"/>
          <a:lstStyle>
            <a:lvl1pPr marL="180975" indent="0">
              <a:spcBef>
                <a:spcPts val="0"/>
              </a:spcBef>
              <a:buNone/>
              <a:tabLst/>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5"/>
          <p:cNvSpPr>
            <a:spLocks noGrp="1"/>
          </p:cNvSpPr>
          <p:nvPr>
            <p:ph sz="quarter" idx="17"/>
          </p:nvPr>
        </p:nvSpPr>
        <p:spPr>
          <a:xfrm>
            <a:off x="6435384" y="4527146"/>
            <a:ext cx="5193792" cy="1525992"/>
          </a:xfrm>
        </p:spPr>
        <p:txBody>
          <a:bodyPr vert="horz" lIns="0" tIns="0" rIns="182880" bIns="0" rtlCol="0">
            <a:noAutofit/>
          </a:bodyPr>
          <a:lstStyle>
            <a:lvl1pPr marL="0" indent="0">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a:t>Click to edit Master text styles</a:t>
            </a:r>
          </a:p>
        </p:txBody>
      </p:sp>
    </p:spTree>
    <p:extLst>
      <p:ext uri="{BB962C8B-B14F-4D97-AF65-F5344CB8AC3E}">
        <p14:creationId xmlns:p14="http://schemas.microsoft.com/office/powerpoint/2010/main" val="174710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Title or Job Number | XX Month 201X</a:t>
            </a:r>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dirty="0"/>
          </a:p>
        </p:txBody>
      </p:sp>
      <p:sp>
        <p:nvSpPr>
          <p:cNvPr id="7" name="Chart Placeholder 6"/>
          <p:cNvSpPr>
            <a:spLocks noGrp="1"/>
          </p:cNvSpPr>
          <p:nvPr>
            <p:ph type="chart" sz="quarter" idx="13"/>
          </p:nvPr>
        </p:nvSpPr>
        <p:spPr>
          <a:xfrm>
            <a:off x="550334" y="1911350"/>
            <a:ext cx="11091333" cy="3803650"/>
          </a:xfrm>
        </p:spPr>
        <p:txBody>
          <a:bodyPr anchor="ctr"/>
          <a:lstStyle>
            <a:lvl1pPr algn="ctr">
              <a:defRPr/>
            </a:lvl1pPr>
          </a:lstStyle>
          <a:p>
            <a:r>
              <a:rPr lang="en-US" dirty="0"/>
              <a:t>Click icon to add chart</a:t>
            </a:r>
          </a:p>
        </p:txBody>
      </p:sp>
    </p:spTree>
    <p:extLst>
      <p:ext uri="{BB962C8B-B14F-4D97-AF65-F5344CB8AC3E}">
        <p14:creationId xmlns:p14="http://schemas.microsoft.com/office/powerpoint/2010/main" val="1514411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Title or Job Number | XX Month 201X</a:t>
            </a:r>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dirty="0"/>
          </a:p>
        </p:txBody>
      </p:sp>
      <p:sp>
        <p:nvSpPr>
          <p:cNvPr id="7" name="Table Placeholder 6"/>
          <p:cNvSpPr>
            <a:spLocks noGrp="1"/>
          </p:cNvSpPr>
          <p:nvPr>
            <p:ph type="tbl" sz="quarter" idx="13"/>
          </p:nvPr>
        </p:nvSpPr>
        <p:spPr>
          <a:xfrm>
            <a:off x="550334" y="1728788"/>
            <a:ext cx="11091333" cy="4324350"/>
          </a:xfrm>
        </p:spPr>
        <p:txBody>
          <a:bodyPr anchor="ctr"/>
          <a:lstStyle>
            <a:lvl1pPr algn="ctr">
              <a:defRPr/>
            </a:lvl1pPr>
          </a:lstStyle>
          <a:p>
            <a:r>
              <a:rPr lang="en-US" dirty="0"/>
              <a:t>Click icon to add table</a:t>
            </a:r>
          </a:p>
        </p:txBody>
      </p:sp>
    </p:spTree>
    <p:extLst>
      <p:ext uri="{BB962C8B-B14F-4D97-AF65-F5344CB8AC3E}">
        <p14:creationId xmlns:p14="http://schemas.microsoft.com/office/powerpoint/2010/main" val="5498898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Title or Job Number | XX Month 201X</a:t>
            </a:r>
          </a:p>
        </p:txBody>
      </p:sp>
      <p:sp>
        <p:nvSpPr>
          <p:cNvPr id="5" name="Slide Number Placeholder 4"/>
          <p:cNvSpPr>
            <a:spLocks noGrp="1"/>
          </p:cNvSpPr>
          <p:nvPr>
            <p:ph type="sldNum" sz="quarter" idx="12"/>
          </p:nvPr>
        </p:nvSpPr>
        <p:spPr/>
        <p:txBody>
          <a:bodyPr/>
          <a:lstStyle/>
          <a:p>
            <a:fld id="{0D558541-60C9-42A2-8392-FF12533A6B7A}" type="slidenum">
              <a:rPr lang="en-US" smtClean="0"/>
              <a:t>‹#›</a:t>
            </a:fld>
            <a:endParaRPr lang="en-US" dirty="0"/>
          </a:p>
        </p:txBody>
      </p:sp>
    </p:spTree>
    <p:extLst>
      <p:ext uri="{BB962C8B-B14F-4D97-AF65-F5344CB8AC3E}">
        <p14:creationId xmlns:p14="http://schemas.microsoft.com/office/powerpoint/2010/main" val="14524543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Title or Job Number | XX Month 201X</a:t>
            </a:r>
          </a:p>
        </p:txBody>
      </p:sp>
      <p:sp>
        <p:nvSpPr>
          <p:cNvPr id="4" name="Slide Number Placeholder 3"/>
          <p:cNvSpPr>
            <a:spLocks noGrp="1"/>
          </p:cNvSpPr>
          <p:nvPr>
            <p:ph type="sldNum" sz="quarter" idx="12"/>
          </p:nvPr>
        </p:nvSpPr>
        <p:spPr/>
        <p:txBody>
          <a:bodyPr/>
          <a:lstStyle/>
          <a:p>
            <a:fld id="{0D558541-60C9-42A2-8392-FF12533A6B7A}" type="slidenum">
              <a:rPr lang="en-US" smtClean="0"/>
              <a:t>‹#›</a:t>
            </a:fld>
            <a:endParaRPr lang="en-US" dirty="0"/>
          </a:p>
        </p:txBody>
      </p:sp>
    </p:spTree>
    <p:extLst>
      <p:ext uri="{BB962C8B-B14F-4D97-AF65-F5344CB8AC3E}">
        <p14:creationId xmlns:p14="http://schemas.microsoft.com/office/powerpoint/2010/main" val="31979930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alf Text - Half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22534" y="1655445"/>
            <a:ext cx="4919133" cy="4397693"/>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a:t>Click to edit Master text styles</a:t>
            </a:r>
          </a:p>
          <a:p>
            <a:pPr lvl="1">
              <a:spcBef>
                <a:spcPts val="1000"/>
              </a:spcBef>
            </a:pPr>
            <a:r>
              <a:rPr lang="en-US"/>
              <a:t>Second level</a:t>
            </a:r>
          </a:p>
          <a:p>
            <a:pPr lvl="2">
              <a:spcBef>
                <a:spcPts val="1000"/>
              </a:spcBef>
            </a:pPr>
            <a:r>
              <a:rPr lang="en-US"/>
              <a:t>Third level</a:t>
            </a:r>
          </a:p>
          <a:p>
            <a:pPr lvl="3">
              <a:spcBef>
                <a:spcPts val="1000"/>
              </a:spcBef>
            </a:pPr>
            <a:r>
              <a:rPr lang="en-US"/>
              <a:t>Fourth level</a:t>
            </a:r>
          </a:p>
        </p:txBody>
      </p:sp>
      <p:sp>
        <p:nvSpPr>
          <p:cNvPr id="5" name="Date Placeholder 4"/>
          <p:cNvSpPr>
            <a:spLocks noGrp="1"/>
          </p:cNvSpPr>
          <p:nvPr>
            <p:ph type="dt" sz="half" idx="10"/>
          </p:nvPr>
        </p:nvSpPr>
        <p:spPr/>
        <p:txBody>
          <a:bodyPr/>
          <a:lstStyle/>
          <a:p>
            <a:r>
              <a:rPr lang="en-US" dirty="0"/>
              <a:t>Title or Job Number | XX Month 201X</a:t>
            </a:r>
          </a:p>
        </p:txBody>
      </p:sp>
      <p:sp>
        <p:nvSpPr>
          <p:cNvPr id="7" name="Slide Number Placeholder 6"/>
          <p:cNvSpPr>
            <a:spLocks noGrp="1"/>
          </p:cNvSpPr>
          <p:nvPr>
            <p:ph type="sldNum" sz="quarter" idx="12"/>
          </p:nvPr>
        </p:nvSpPr>
        <p:spPr/>
        <p:txBody>
          <a:bodyPr/>
          <a:lstStyle/>
          <a:p>
            <a:fld id="{0D558541-60C9-42A2-8392-FF12533A6B7A}" type="slidenum">
              <a:rPr lang="en-US" smtClean="0"/>
              <a:t>‹#›</a:t>
            </a:fld>
            <a:endParaRPr lang="en-US" dirty="0"/>
          </a:p>
        </p:txBody>
      </p:sp>
      <p:sp>
        <p:nvSpPr>
          <p:cNvPr id="11" name="Picture Placeholder 10"/>
          <p:cNvSpPr>
            <a:spLocks noGrp="1"/>
          </p:cNvSpPr>
          <p:nvPr>
            <p:ph type="pic" sz="quarter" idx="13" hasCustomPrompt="1"/>
          </p:nvPr>
        </p:nvSpPr>
        <p:spPr>
          <a:xfrm>
            <a:off x="1" y="1728788"/>
            <a:ext cx="6019800" cy="4324350"/>
          </a:xfrm>
          <a:solidFill>
            <a:schemeClr val="bg1">
              <a:lumMod val="95000"/>
            </a:schemeClr>
          </a:solidFill>
        </p:spPr>
        <p:txBody>
          <a:bodyPr anchor="ctr"/>
          <a:lstStyle>
            <a:lvl1pPr algn="ctr">
              <a:defRPr/>
            </a:lvl1pPr>
          </a:lstStyle>
          <a:p>
            <a:r>
              <a:rPr lang="en-US" dirty="0"/>
              <a:t>Click to add image</a:t>
            </a:r>
          </a:p>
        </p:txBody>
      </p:sp>
    </p:spTree>
    <p:extLst>
      <p:ext uri="{BB962C8B-B14F-4D97-AF65-F5344CB8AC3E}">
        <p14:creationId xmlns:p14="http://schemas.microsoft.com/office/powerpoint/2010/main" val="31017974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w/ Title &amp; Footer">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1728788"/>
            <a:ext cx="12192000" cy="4324350"/>
          </a:xfrm>
          <a:solidFill>
            <a:schemeClr val="bg1">
              <a:lumMod val="95000"/>
            </a:schemeClr>
          </a:solidFill>
        </p:spPr>
        <p:txBody>
          <a:bodyPr anchor="ctr"/>
          <a:lstStyle>
            <a:lvl1pPr algn="ctr">
              <a:defRPr/>
            </a:lvl1pPr>
          </a:lstStyle>
          <a:p>
            <a:r>
              <a:rPr lang="en-US" dirty="0"/>
              <a:t>Click to add image</a:t>
            </a:r>
          </a:p>
        </p:txBody>
      </p:sp>
      <p:sp>
        <p:nvSpPr>
          <p:cNvPr id="2" name="Title 1"/>
          <p:cNvSpPr>
            <a:spLocks noGrp="1"/>
          </p:cNvSpPr>
          <p:nvPr>
            <p:ph type="title"/>
          </p:nvPr>
        </p:nvSpPr>
        <p:spPr>
          <a:xfrm>
            <a:off x="505459" y="552450"/>
            <a:ext cx="11136208" cy="1021002"/>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r>
              <a:rPr lang="en-US" dirty="0"/>
              <a:t>Title or Job Number | XX Month 201X</a:t>
            </a:r>
          </a:p>
        </p:txBody>
      </p:sp>
      <p:sp>
        <p:nvSpPr>
          <p:cNvPr id="7" name="Slide Number Placeholder 6"/>
          <p:cNvSpPr>
            <a:spLocks noGrp="1"/>
          </p:cNvSpPr>
          <p:nvPr>
            <p:ph type="sldNum" sz="quarter" idx="12"/>
          </p:nvPr>
        </p:nvSpPr>
        <p:spPr/>
        <p:txBody>
          <a:bodyPr/>
          <a:lstStyle/>
          <a:p>
            <a:fld id="{0D558541-60C9-42A2-8392-FF12533A6B7A}" type="slidenum">
              <a:rPr lang="en-US" smtClean="0"/>
              <a:t>‹#›</a:t>
            </a:fld>
            <a:endParaRPr lang="en-US" dirty="0"/>
          </a:p>
        </p:txBody>
      </p:sp>
      <p:sp>
        <p:nvSpPr>
          <p:cNvPr id="9" name="Text Placeholder 8"/>
          <p:cNvSpPr>
            <a:spLocks noGrp="1"/>
          </p:cNvSpPr>
          <p:nvPr>
            <p:ph type="body" sz="quarter" idx="14" hasCustomPrompt="1"/>
          </p:nvPr>
        </p:nvSpPr>
        <p:spPr bwMode="gray">
          <a:xfrm>
            <a:off x="505459" y="1794739"/>
            <a:ext cx="11091333" cy="1395412"/>
          </a:xfrm>
        </p:spPr>
        <p:txBody>
          <a:bodyPr/>
          <a:lstStyle>
            <a:lvl1pPr>
              <a:defRPr sz="3200" baseline="0"/>
            </a:lvl1pPr>
          </a:lstStyle>
          <a:p>
            <a:pPr lvl="0"/>
            <a:r>
              <a:rPr lang="en-US" dirty="0"/>
              <a:t>Click to add text over image. White or gray only. 32pt flexible positioning. Delete if not needed.</a:t>
            </a:r>
          </a:p>
        </p:txBody>
      </p:sp>
    </p:spTree>
    <p:extLst>
      <p:ext uri="{BB962C8B-B14F-4D97-AF65-F5344CB8AC3E}">
        <p14:creationId xmlns:p14="http://schemas.microsoft.com/office/powerpoint/2010/main" val="36820251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w/ Titl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1728788"/>
            <a:ext cx="12192000" cy="5129212"/>
          </a:xfrm>
          <a:solidFill>
            <a:schemeClr val="bg1">
              <a:lumMod val="95000"/>
            </a:schemeClr>
          </a:solidFill>
        </p:spPr>
        <p:txBody>
          <a:bodyPr anchor="ctr"/>
          <a:lstStyle>
            <a:lvl1pPr algn="ctr">
              <a:defRPr/>
            </a:lvl1pPr>
          </a:lstStyle>
          <a:p>
            <a:r>
              <a:rPr lang="en-US" dirty="0"/>
              <a:t>Click to add image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r>
              <a:rPr lang="en-US" dirty="0"/>
              <a:t>Title or Job Number | XX Month 201X</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D558541-60C9-42A2-8392-FF12533A6B7A}" type="slidenum">
              <a:rPr lang="en-US" smtClean="0"/>
              <a:pPr/>
              <a:t>‹#›</a:t>
            </a:fld>
            <a:endParaRPr lang="en-US" dirty="0"/>
          </a:p>
        </p:txBody>
      </p:sp>
      <p:sp>
        <p:nvSpPr>
          <p:cNvPr id="9" name="Text Placeholder 8"/>
          <p:cNvSpPr>
            <a:spLocks noGrp="1"/>
          </p:cNvSpPr>
          <p:nvPr>
            <p:ph type="body" sz="quarter" idx="14" hasCustomPrompt="1"/>
          </p:nvPr>
        </p:nvSpPr>
        <p:spPr bwMode="gray">
          <a:xfrm>
            <a:off x="512064" y="1792224"/>
            <a:ext cx="11091333" cy="1395412"/>
          </a:xfrm>
        </p:spPr>
        <p:txBody>
          <a:bodyPr/>
          <a:lstStyle>
            <a:lvl1pPr>
              <a:defRPr sz="3200" baseline="0"/>
            </a:lvl1pPr>
          </a:lstStyle>
          <a:p>
            <a:pPr lvl="0"/>
            <a:r>
              <a:rPr lang="en-US" dirty="0"/>
              <a:t>Click to add text over image. White or gray only. 32pt flexible positioning. Delete if not needed.</a:t>
            </a:r>
          </a:p>
        </p:txBody>
      </p:sp>
    </p:spTree>
    <p:extLst>
      <p:ext uri="{BB962C8B-B14F-4D97-AF65-F5344CB8AC3E}">
        <p14:creationId xmlns:p14="http://schemas.microsoft.com/office/powerpoint/2010/main" val="191477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509512"/>
      </p:ext>
    </p:extLst>
  </p:cSld>
  <p:clrMapOvr>
    <a:masterClrMapping/>
  </p:clrMapOvr>
  <p:transition spd="slow">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0"/>
            <a:ext cx="12192000" cy="6858000"/>
          </a:xfrm>
          <a:solidFill>
            <a:schemeClr val="bg1">
              <a:lumMod val="95000"/>
            </a:schemeClr>
          </a:solidFill>
        </p:spPr>
        <p:txBody>
          <a:bodyPr anchor="ctr"/>
          <a:lstStyle>
            <a:lvl1pPr algn="ctr">
              <a:defRPr/>
            </a:lvl1pPr>
          </a:lstStyle>
          <a:p>
            <a:r>
              <a:rPr lang="en-US" dirty="0"/>
              <a:t>Click to add image</a:t>
            </a:r>
          </a:p>
        </p:txBody>
      </p:sp>
      <p:sp>
        <p:nvSpPr>
          <p:cNvPr id="2" name="Title 1"/>
          <p:cNvSpPr>
            <a:spLocks noGrp="1"/>
          </p:cNvSpPr>
          <p:nvPr>
            <p:ph type="title" hasCustomPrompt="1"/>
          </p:nvPr>
        </p:nvSpPr>
        <p:spPr bwMode="gray"/>
        <p:txBody>
          <a:bodyPr/>
          <a:lstStyle>
            <a:lvl1pPr>
              <a:defRPr sz="3200" spc="0" baseline="0"/>
            </a:lvl1pPr>
          </a:lstStyle>
          <a:p>
            <a:pPr lvl="0"/>
            <a:r>
              <a:rPr lang="en-US" dirty="0"/>
              <a:t>Click to add text over image. White or gray only. 32pt flexible positioning. Delete if not needed.</a:t>
            </a:r>
          </a:p>
        </p:txBody>
      </p:sp>
      <p:sp>
        <p:nvSpPr>
          <p:cNvPr id="5" name="Date Placeholder 4"/>
          <p:cNvSpPr>
            <a:spLocks noGrp="1"/>
          </p:cNvSpPr>
          <p:nvPr>
            <p:ph type="dt" sz="half" idx="10"/>
          </p:nvPr>
        </p:nvSpPr>
        <p:spPr/>
        <p:txBody>
          <a:bodyPr/>
          <a:lstStyle>
            <a:lvl1pPr>
              <a:defRPr>
                <a:solidFill>
                  <a:schemeClr val="bg1"/>
                </a:solidFill>
              </a:defRPr>
            </a:lvl1pPr>
          </a:lstStyle>
          <a:p>
            <a:r>
              <a:rPr lang="en-US" dirty="0"/>
              <a:t>Title or Job Number | XX Month 201X</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41342090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Image Top">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0"/>
            <a:ext cx="12192000" cy="6053138"/>
          </a:xfrm>
          <a:solidFill>
            <a:schemeClr val="bg1">
              <a:lumMod val="95000"/>
            </a:schemeClr>
          </a:solidFill>
        </p:spPr>
        <p:txBody>
          <a:bodyPr anchor="ctr"/>
          <a:lstStyle>
            <a:lvl1pPr algn="ctr">
              <a:defRPr/>
            </a:lvl1pPr>
          </a:lstStyle>
          <a:p>
            <a:r>
              <a:rPr lang="en-US" dirty="0"/>
              <a:t>Click to add image</a:t>
            </a:r>
          </a:p>
        </p:txBody>
      </p:sp>
      <p:sp>
        <p:nvSpPr>
          <p:cNvPr id="2" name="Title 1"/>
          <p:cNvSpPr>
            <a:spLocks noGrp="1"/>
          </p:cNvSpPr>
          <p:nvPr>
            <p:ph type="title" hasCustomPrompt="1"/>
          </p:nvPr>
        </p:nvSpPr>
        <p:spPr bwMode="gray"/>
        <p:txBody>
          <a:bodyPr/>
          <a:lstStyle>
            <a:lvl1pPr>
              <a:defRPr sz="3200" spc="0" baseline="0"/>
            </a:lvl1pPr>
          </a:lstStyle>
          <a:p>
            <a:pPr lvl="0"/>
            <a:r>
              <a:rPr lang="en-US" dirty="0"/>
              <a:t>Click to add text over image. White or gray only. 32pt flexible positioning. Delete if not needed.</a:t>
            </a:r>
          </a:p>
        </p:txBody>
      </p:sp>
      <p:sp>
        <p:nvSpPr>
          <p:cNvPr id="5" name="Date Placeholder 4"/>
          <p:cNvSpPr>
            <a:spLocks noGrp="1"/>
          </p:cNvSpPr>
          <p:nvPr>
            <p:ph type="dt" sz="half" idx="10"/>
          </p:nvPr>
        </p:nvSpPr>
        <p:spPr/>
        <p:txBody>
          <a:bodyPr/>
          <a:lstStyle/>
          <a:p>
            <a:r>
              <a:rPr lang="en-US" dirty="0"/>
              <a:t>Title or Job Number | XX Month 201X</a:t>
            </a:r>
          </a:p>
        </p:txBody>
      </p:sp>
      <p:sp>
        <p:nvSpPr>
          <p:cNvPr id="7" name="Slide Number Placeholder 6"/>
          <p:cNvSpPr>
            <a:spLocks noGrp="1"/>
          </p:cNvSpPr>
          <p:nvPr>
            <p:ph type="sldNum" sz="quarter" idx="12"/>
          </p:nvPr>
        </p:nvSpPr>
        <p:spPr/>
        <p:txBody>
          <a:bodyPr/>
          <a:lstStyle/>
          <a:p>
            <a:fld id="{0D558541-60C9-42A2-8392-FF12533A6B7A}" type="slidenum">
              <a:rPr lang="en-US" smtClean="0"/>
              <a:t>‹#›</a:t>
            </a:fld>
            <a:endParaRPr lang="en-US" dirty="0"/>
          </a:p>
        </p:txBody>
      </p:sp>
    </p:spTree>
    <p:extLst>
      <p:ext uri="{BB962C8B-B14F-4D97-AF65-F5344CB8AC3E}">
        <p14:creationId xmlns:p14="http://schemas.microsoft.com/office/powerpoint/2010/main" val="362085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wo Statements">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486834" y="790744"/>
            <a:ext cx="5532967" cy="4513261"/>
          </a:xfrm>
        </p:spPr>
        <p:txBody>
          <a:bodyPr/>
          <a:lstStyle>
            <a:lvl1pPr>
              <a:lnSpc>
                <a:spcPct val="90000"/>
              </a:lnSpc>
              <a:defRPr sz="4400"/>
            </a:lvl1pPr>
          </a:lstStyle>
          <a:p>
            <a:r>
              <a:rPr lang="en-US" dirty="0"/>
              <a:t>Extra emphasis headline five lines maximum </a:t>
            </a:r>
          </a:p>
        </p:txBody>
      </p:sp>
      <p:sp>
        <p:nvSpPr>
          <p:cNvPr id="3" name="Subtitle 2"/>
          <p:cNvSpPr>
            <a:spLocks noGrp="1"/>
          </p:cNvSpPr>
          <p:nvPr>
            <p:ph type="subTitle" idx="1" hasCustomPrompt="1"/>
          </p:nvPr>
        </p:nvSpPr>
        <p:spPr bwMode="gray">
          <a:xfrm>
            <a:off x="6607387" y="795824"/>
            <a:ext cx="4726093" cy="4528437"/>
          </a:xfrm>
        </p:spPr>
        <p:txBody>
          <a:bodyPr/>
          <a:lstStyle>
            <a:lvl1pPr marL="0" indent="0" algn="l">
              <a:lnSpc>
                <a:spcPct val="100000"/>
              </a:lnSpc>
              <a:buNone/>
              <a:defRPr sz="20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APdditional</a:t>
            </a:r>
            <a:r>
              <a:rPr lang="en-US" dirty="0"/>
              <a:t> statement goes here</a:t>
            </a:r>
          </a:p>
        </p:txBody>
      </p:sp>
      <p:sp>
        <p:nvSpPr>
          <p:cNvPr id="4" name="Date Placeholder 3"/>
          <p:cNvSpPr>
            <a:spLocks noGrp="1"/>
          </p:cNvSpPr>
          <p:nvPr>
            <p:ph type="dt" sz="half" idx="10"/>
          </p:nvPr>
        </p:nvSpPr>
        <p:spPr/>
        <p:txBody>
          <a:bodyPr/>
          <a:lstStyle/>
          <a:p>
            <a:r>
              <a:rPr lang="en-US" dirty="0"/>
              <a:t>Title or Job Number | XX Month 201X</a:t>
            </a:r>
          </a:p>
        </p:txBody>
      </p:sp>
      <p:sp>
        <p:nvSpPr>
          <p:cNvPr id="6" name="Slide Number Placeholder 5"/>
          <p:cNvSpPr>
            <a:spLocks noGrp="1"/>
          </p:cNvSpPr>
          <p:nvPr>
            <p:ph type="sldNum" sz="quarter" idx="12"/>
          </p:nvPr>
        </p:nvSpPr>
        <p:spPr/>
        <p:txBody>
          <a:bodyPr/>
          <a:lstStyle/>
          <a:p>
            <a:fld id="{0D558541-60C9-42A2-8392-FF12533A6B7A}" type="slidenum">
              <a:rPr lang="en-US" smtClean="0"/>
              <a:t>‹#›</a:t>
            </a:fld>
            <a:endParaRPr lang="en-US" dirty="0"/>
          </a:p>
        </p:txBody>
      </p:sp>
    </p:spTree>
    <p:extLst>
      <p:ext uri="{BB962C8B-B14F-4D97-AF65-F5344CB8AC3E}">
        <p14:creationId xmlns:p14="http://schemas.microsoft.com/office/powerpoint/2010/main" val="12772775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4134" y="1613535"/>
            <a:ext cx="11167533" cy="2624288"/>
          </a:xfrm>
        </p:spPr>
        <p:txBody>
          <a:bodyPr anchor="t"/>
          <a:lstStyle>
            <a:lvl1pPr algn="l">
              <a:defRPr sz="5400" b="0" cap="none" spc="0" baseline="0">
                <a:solidFill>
                  <a:schemeClr val="tx2"/>
                </a:solidFill>
              </a:defRPr>
            </a:lvl1pPr>
          </a:lstStyle>
          <a:p>
            <a:r>
              <a:rPr lang="en-US" dirty="0"/>
              <a:t>Click to add divider title</a:t>
            </a:r>
            <a:br>
              <a:rPr lang="en-US" dirty="0"/>
            </a:br>
            <a:r>
              <a:rPr lang="en-US" dirty="0"/>
              <a:t>two lines maximum</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861" t="3741" r="3511" b="3000"/>
          <a:stretch/>
        </p:blipFill>
        <p:spPr>
          <a:xfrm>
            <a:off x="529273" y="6206558"/>
            <a:ext cx="654684" cy="483734"/>
          </a:xfrm>
          <a:prstGeom prst="rect">
            <a:avLst/>
          </a:prstGeom>
        </p:spPr>
      </p:pic>
    </p:spTree>
    <p:extLst>
      <p:ext uri="{BB962C8B-B14F-4D97-AF65-F5344CB8AC3E}">
        <p14:creationId xmlns:p14="http://schemas.microsoft.com/office/powerpoint/2010/main" val="2025285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429"/>
            <a:ext cx="12190477" cy="6857143"/>
          </a:xfrm>
          <a:prstGeom prst="rect">
            <a:avLst/>
          </a:prstGeom>
        </p:spPr>
      </p:pic>
      <p:sp>
        <p:nvSpPr>
          <p:cNvPr id="2" name="Title 1"/>
          <p:cNvSpPr>
            <a:spLocks noGrp="1"/>
          </p:cNvSpPr>
          <p:nvPr>
            <p:ph type="title" hasCustomPrompt="1"/>
          </p:nvPr>
        </p:nvSpPr>
        <p:spPr>
          <a:xfrm>
            <a:off x="475488" y="1618488"/>
            <a:ext cx="11091333"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548640" y="6217920"/>
            <a:ext cx="609600" cy="457200"/>
          </a:xfrm>
          <a:prstGeom prst="rect">
            <a:avLst/>
          </a:prstGeom>
        </p:spPr>
      </p:pic>
    </p:spTree>
    <p:extLst>
      <p:ext uri="{BB962C8B-B14F-4D97-AF65-F5344CB8AC3E}">
        <p14:creationId xmlns:p14="http://schemas.microsoft.com/office/powerpoint/2010/main" val="7275401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ection Header Green">
    <p:bg>
      <p:bgPr>
        <a:solidFill>
          <a:srgbClr val="46AD0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429"/>
            <a:ext cx="12190477" cy="6857143"/>
          </a:xfrm>
          <a:prstGeom prst="rect">
            <a:avLst/>
          </a:prstGeom>
        </p:spPr>
      </p:pic>
      <p:sp>
        <p:nvSpPr>
          <p:cNvPr id="2" name="Title 1"/>
          <p:cNvSpPr>
            <a:spLocks noGrp="1"/>
          </p:cNvSpPr>
          <p:nvPr>
            <p:ph type="title" hasCustomPrompt="1"/>
          </p:nvPr>
        </p:nvSpPr>
        <p:spPr>
          <a:xfrm>
            <a:off x="475488" y="1618488"/>
            <a:ext cx="11091333"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548640" y="6217920"/>
            <a:ext cx="609600" cy="457200"/>
          </a:xfrm>
          <a:prstGeom prst="rect">
            <a:avLst/>
          </a:prstGeom>
        </p:spPr>
      </p:pic>
    </p:spTree>
    <p:extLst>
      <p:ext uri="{BB962C8B-B14F-4D97-AF65-F5344CB8AC3E}">
        <p14:creationId xmlns:p14="http://schemas.microsoft.com/office/powerpoint/2010/main" val="17839497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p:bg>
      <p:bgPr>
        <a:solidFill>
          <a:srgbClr val="FF982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429"/>
            <a:ext cx="12190477" cy="6857143"/>
          </a:xfrm>
          <a:prstGeom prst="rect">
            <a:avLst/>
          </a:prstGeom>
        </p:spPr>
      </p:pic>
      <p:sp>
        <p:nvSpPr>
          <p:cNvPr id="2" name="Title 1"/>
          <p:cNvSpPr>
            <a:spLocks noGrp="1"/>
          </p:cNvSpPr>
          <p:nvPr>
            <p:ph type="title" hasCustomPrompt="1"/>
          </p:nvPr>
        </p:nvSpPr>
        <p:spPr>
          <a:xfrm>
            <a:off x="475488" y="1618488"/>
            <a:ext cx="11091333"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548640" y="6217920"/>
            <a:ext cx="609600" cy="457200"/>
          </a:xfrm>
          <a:prstGeom prst="rect">
            <a:avLst/>
          </a:prstGeom>
        </p:spPr>
      </p:pic>
    </p:spTree>
    <p:extLst>
      <p:ext uri="{BB962C8B-B14F-4D97-AF65-F5344CB8AC3E}">
        <p14:creationId xmlns:p14="http://schemas.microsoft.com/office/powerpoint/2010/main" val="32574894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ection Header Purple">
    <p:bg>
      <p:bgPr>
        <a:solidFill>
          <a:srgbClr val="595194"/>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429"/>
            <a:ext cx="12190477" cy="6857143"/>
          </a:xfrm>
          <a:prstGeom prst="rect">
            <a:avLst/>
          </a:prstGeom>
        </p:spPr>
      </p:pic>
      <p:sp>
        <p:nvSpPr>
          <p:cNvPr id="2" name="Title 1"/>
          <p:cNvSpPr>
            <a:spLocks noGrp="1"/>
          </p:cNvSpPr>
          <p:nvPr>
            <p:ph type="title" hasCustomPrompt="1"/>
          </p:nvPr>
        </p:nvSpPr>
        <p:spPr>
          <a:xfrm>
            <a:off x="475488" y="1618488"/>
            <a:ext cx="11091333"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548640" y="6217920"/>
            <a:ext cx="609600" cy="457200"/>
          </a:xfrm>
          <a:prstGeom prst="rect">
            <a:avLst/>
          </a:prstGeom>
        </p:spPr>
      </p:pic>
    </p:spTree>
    <p:extLst>
      <p:ext uri="{BB962C8B-B14F-4D97-AF65-F5344CB8AC3E}">
        <p14:creationId xmlns:p14="http://schemas.microsoft.com/office/powerpoint/2010/main" val="26707484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chemeClr val="accent6"/>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429"/>
            <a:ext cx="12190477" cy="6857143"/>
          </a:xfrm>
          <a:prstGeom prst="rect">
            <a:avLst/>
          </a:prstGeom>
        </p:spPr>
      </p:pic>
      <p:sp>
        <p:nvSpPr>
          <p:cNvPr id="2" name="Title 1"/>
          <p:cNvSpPr>
            <a:spLocks noGrp="1"/>
          </p:cNvSpPr>
          <p:nvPr>
            <p:ph type="title" hasCustomPrompt="1"/>
          </p:nvPr>
        </p:nvSpPr>
        <p:spPr>
          <a:xfrm>
            <a:off x="475488" y="1618488"/>
            <a:ext cx="11091333"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548640" y="6217920"/>
            <a:ext cx="609600" cy="457200"/>
          </a:xfrm>
          <a:prstGeom prst="rect">
            <a:avLst/>
          </a:prstGeom>
        </p:spPr>
      </p:pic>
    </p:spTree>
    <p:extLst>
      <p:ext uri="{BB962C8B-B14F-4D97-AF65-F5344CB8AC3E}">
        <p14:creationId xmlns:p14="http://schemas.microsoft.com/office/powerpoint/2010/main" val="29402625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ection Header Gray">
    <p:bg>
      <p:bgPr>
        <a:solidFill>
          <a:srgbClr val="575757"/>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429"/>
            <a:ext cx="12190477" cy="6857143"/>
          </a:xfrm>
          <a:prstGeom prst="rect">
            <a:avLst/>
          </a:prstGeom>
        </p:spPr>
      </p:pic>
      <p:sp>
        <p:nvSpPr>
          <p:cNvPr id="2" name="Title 1"/>
          <p:cNvSpPr>
            <a:spLocks noGrp="1"/>
          </p:cNvSpPr>
          <p:nvPr>
            <p:ph type="title" hasCustomPrompt="1"/>
          </p:nvPr>
        </p:nvSpPr>
        <p:spPr>
          <a:xfrm>
            <a:off x="475488" y="1618488"/>
            <a:ext cx="11091333"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548640" y="6217920"/>
            <a:ext cx="609600" cy="457200"/>
          </a:xfrm>
          <a:prstGeom prst="rect">
            <a:avLst/>
          </a:prstGeom>
        </p:spPr>
      </p:pic>
    </p:spTree>
    <p:extLst>
      <p:ext uri="{BB962C8B-B14F-4D97-AF65-F5344CB8AC3E}">
        <p14:creationId xmlns:p14="http://schemas.microsoft.com/office/powerpoint/2010/main" val="114891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gr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4" name="Content Placeholder 3"/>
          <p:cNvSpPr>
            <a:spLocks noGrp="1"/>
          </p:cNvSpPr>
          <p:nvPr>
            <p:ph sz="quarter" idx="10"/>
          </p:nvPr>
        </p:nvSpPr>
        <p:spPr>
          <a:xfrm>
            <a:off x="390525" y="1435608"/>
            <a:ext cx="11247293" cy="47752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Edit Master text styles</a:t>
            </a:r>
          </a:p>
          <a:p>
            <a:pPr lvl="1"/>
            <a:r>
              <a:rPr lang="en-US"/>
              <a:t>Second level</a:t>
            </a:r>
          </a:p>
          <a:p>
            <a:pPr lvl="2"/>
            <a:r>
              <a:rPr lang="en-US"/>
              <a:t>Third level</a:t>
            </a:r>
          </a:p>
        </p:txBody>
      </p:sp>
      <p:pic>
        <p:nvPicPr>
          <p:cNvPr id="7" name="Picture 6"/>
          <p:cNvPicPr>
            <a:picLocks noChangeAspect="1"/>
          </p:cNvPicPr>
          <p:nvPr userDrawn="1"/>
        </p:nvPicPr>
        <p:blipFill>
          <a:blip r:embed="rId2" cstate="email">
            <a:biLevel thresh="50000"/>
            <a:extLst>
              <a:ext uri="{28A0092B-C50C-407E-A947-70E740481C1C}">
                <a14:useLocalDpi xmlns:a14="http://schemas.microsoft.com/office/drawing/2010/main"/>
              </a:ext>
            </a:extLst>
          </a:blip>
          <a:stretch>
            <a:fillRect/>
          </a:stretch>
        </p:blipFill>
        <p:spPr>
          <a:xfrm>
            <a:off x="-1" y="944794"/>
            <a:ext cx="12192000" cy="43724"/>
          </a:xfrm>
          <a:prstGeom prst="rect">
            <a:avLst/>
          </a:prstGeom>
        </p:spPr>
      </p:pic>
      <p:pic>
        <p:nvPicPr>
          <p:cNvPr id="5" name="Picture 3" descr="I:\Dockets\1421 SmallStuff GE PPT\Graphics\GEWhite.emf"/>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446810" y="6345936"/>
            <a:ext cx="384048" cy="38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480814"/>
      </p:ext>
    </p:extLst>
  </p:cSld>
  <p:clrMapOvr>
    <a:masterClrMapping/>
  </p:clrMapOvr>
  <p:transition spd="slow">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429"/>
            <a:ext cx="12190477" cy="685714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5186680" y="2747009"/>
            <a:ext cx="1818640" cy="1363980"/>
          </a:xfrm>
          <a:prstGeom prst="rect">
            <a:avLst/>
          </a:prstGeom>
        </p:spPr>
      </p:pic>
    </p:spTree>
    <p:extLst>
      <p:ext uri="{BB962C8B-B14F-4D97-AF65-F5344CB8AC3E}">
        <p14:creationId xmlns:p14="http://schemas.microsoft.com/office/powerpoint/2010/main" val="11197113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0_Titre et contenu">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495300" y="509833"/>
            <a:ext cx="11201400" cy="914400"/>
          </a:xfrm>
          <a:prstGeom prst="rect">
            <a:avLst/>
          </a:prstGeom>
        </p:spPr>
        <p:txBody>
          <a:bodyPr vert="horz" lIns="0" tIns="0" rIns="0" bIns="0" rtlCol="0" anchor="t" anchorCtr="0">
            <a:noAutofit/>
          </a:bodyPr>
          <a:lstStyle>
            <a:lvl1pPr>
              <a:defRPr/>
            </a:lvl1pPr>
          </a:lstStyle>
          <a:p>
            <a:r>
              <a:rPr lang="en-US" dirty="0"/>
              <a:t>Click to edit </a:t>
            </a:r>
            <a:r>
              <a:rPr lang="en-US"/>
              <a:t>Master </a:t>
            </a:r>
            <a:br>
              <a:rPr lang="en-US"/>
            </a:br>
            <a:r>
              <a:rPr lang="en-US"/>
              <a:t>title </a:t>
            </a:r>
            <a:r>
              <a:rPr lang="en-US" dirty="0"/>
              <a:t>style</a:t>
            </a:r>
            <a:endParaRPr lang="en-CA" dirty="0"/>
          </a:p>
        </p:txBody>
      </p:sp>
      <p:sp>
        <p:nvSpPr>
          <p:cNvPr id="7" name="Content Placeholder 6"/>
          <p:cNvSpPr>
            <a:spLocks noGrp="1"/>
          </p:cNvSpPr>
          <p:nvPr>
            <p:ph sz="quarter" idx="13"/>
          </p:nvPr>
        </p:nvSpPr>
        <p:spPr>
          <a:xfrm>
            <a:off x="495300" y="1793083"/>
            <a:ext cx="11201400" cy="4290059"/>
          </a:xfrm>
        </p:spPr>
        <p:txBody>
          <a:bodyPr/>
          <a:lstStyle>
            <a:lvl4pPr marL="511969" indent="-129779">
              <a:defRPr/>
            </a:lvl4pPr>
            <a:lvl5pPr marL="685800" indent="-129779">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cxnSp>
        <p:nvCxnSpPr>
          <p:cNvPr id="8" name="Straight Connector 7"/>
          <p:cNvCxnSpPr/>
          <p:nvPr userDrawn="1"/>
        </p:nvCxnSpPr>
        <p:spPr>
          <a:xfrm flipV="1">
            <a:off x="495300" y="1655064"/>
            <a:ext cx="11201400" cy="97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11371033" y="6432462"/>
            <a:ext cx="329636" cy="182880"/>
          </a:xfrm>
          <a:prstGeom prst="rect">
            <a:avLst/>
          </a:prstGeom>
        </p:spPr>
        <p:txBody>
          <a:bodyPr vert="horz" lIns="0" tIns="0" rIns="0" bIns="0" rtlCol="0" anchor="t" anchorCtr="0">
            <a:noAutofit/>
          </a:bodyPr>
          <a:lstStyle>
            <a:lvl1pPr algn="r">
              <a:defRPr sz="750">
                <a:solidFill>
                  <a:schemeClr val="accent2"/>
                </a:solidFill>
              </a:defRPr>
            </a:lvl1pPr>
          </a:lstStyle>
          <a:p>
            <a:fld id="{00E6A5BD-C011-4A45-AA3A-201790FB7F2B}" type="slidenum">
              <a:rPr lang="en-CA" smtClean="0"/>
              <a:pPr/>
              <a:t>‹#›</a:t>
            </a:fld>
            <a:endParaRPr lang="en-CA" dirty="0"/>
          </a:p>
        </p:txBody>
      </p:sp>
      <p:sp>
        <p:nvSpPr>
          <p:cNvPr id="13" name="Date Placeholder 3"/>
          <p:cNvSpPr>
            <a:spLocks noGrp="1"/>
          </p:cNvSpPr>
          <p:nvPr>
            <p:ph type="dt" sz="half" idx="2"/>
          </p:nvPr>
        </p:nvSpPr>
        <p:spPr>
          <a:xfrm>
            <a:off x="4598626" y="6432462"/>
            <a:ext cx="1671207" cy="182880"/>
          </a:xfrm>
          <a:prstGeom prst="rect">
            <a:avLst/>
          </a:prstGeom>
        </p:spPr>
        <p:txBody>
          <a:bodyPr vert="horz" lIns="0" tIns="0" rIns="0" bIns="0" rtlCol="0" anchor="t" anchorCtr="0">
            <a:noAutofit/>
          </a:bodyPr>
          <a:lstStyle>
            <a:lvl1pPr algn="l">
              <a:defRPr sz="750">
                <a:solidFill>
                  <a:schemeClr val="accent2"/>
                </a:solidFill>
              </a:defRPr>
            </a:lvl1pPr>
          </a:lstStyle>
          <a:p>
            <a:fld id="{DA6B31E3-731C-4F3C-992C-26B7CBECC89F}" type="datetime3">
              <a:rPr lang="en-US" smtClean="0"/>
              <a:t>17 April 2025</a:t>
            </a:fld>
            <a:endParaRPr lang="en-CA" dirty="0"/>
          </a:p>
        </p:txBody>
      </p:sp>
      <p:sp>
        <p:nvSpPr>
          <p:cNvPr id="14" name="Footer Placeholder 7"/>
          <p:cNvSpPr>
            <a:spLocks noGrp="1"/>
          </p:cNvSpPr>
          <p:nvPr>
            <p:ph type="ftr" sz="quarter" idx="3"/>
          </p:nvPr>
        </p:nvSpPr>
        <p:spPr>
          <a:xfrm>
            <a:off x="1269205" y="6432462"/>
            <a:ext cx="3229587" cy="182880"/>
          </a:xfrm>
          <a:prstGeom prst="rect">
            <a:avLst/>
          </a:prstGeom>
        </p:spPr>
        <p:txBody>
          <a:bodyPr vert="horz" lIns="0" tIns="0" rIns="0" bIns="0" rtlCol="0" anchor="t" anchorCtr="0"/>
          <a:lstStyle>
            <a:lvl1pPr algn="r">
              <a:defRPr sz="750">
                <a:solidFill>
                  <a:schemeClr val="tx1"/>
                </a:solidFill>
              </a:defRPr>
            </a:lvl1pPr>
          </a:lstStyle>
          <a:p>
            <a:r>
              <a:rPr lang="en-US" dirty="0"/>
              <a:t>Edit Presentation Title in [Insert Tab &gt; Header &amp; Footer]   |</a:t>
            </a:r>
          </a:p>
        </p:txBody>
      </p:sp>
    </p:spTree>
    <p:extLst>
      <p:ext uri="{BB962C8B-B14F-4D97-AF65-F5344CB8AC3E}">
        <p14:creationId xmlns:p14="http://schemas.microsoft.com/office/powerpoint/2010/main" val="39345913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 y="-8584"/>
            <a:ext cx="12207239" cy="6874623"/>
          </a:xfrm>
          <a:prstGeom prst="rect">
            <a:avLst/>
          </a:prstGeom>
        </p:spPr>
      </p:pic>
      <p:sp>
        <p:nvSpPr>
          <p:cNvPr id="2" name="Title 1"/>
          <p:cNvSpPr>
            <a:spLocks noGrp="1"/>
          </p:cNvSpPr>
          <p:nvPr>
            <p:ph type="ctrTitle" hasCustomPrompt="1"/>
          </p:nvPr>
        </p:nvSpPr>
        <p:spPr>
          <a:xfrm>
            <a:off x="1630557" y="1649413"/>
            <a:ext cx="9000935" cy="1554480"/>
          </a:xfrm>
        </p:spPr>
        <p:txBody>
          <a:bodyPr anchor="t" anchorCtr="0">
            <a:noAutofit/>
          </a:bodyPr>
          <a:lstStyle>
            <a:lvl1pPr algn="l">
              <a:lnSpc>
                <a:spcPct val="90000"/>
              </a:lnSpc>
              <a:defRPr sz="4800">
                <a:solidFill>
                  <a:schemeClr val="accent2"/>
                </a:solidFill>
              </a:defRPr>
            </a:lvl1pPr>
          </a:lstStyle>
          <a:p>
            <a:r>
              <a:rPr lang="en-US" dirty="0"/>
              <a:t>Title Slide Layout</a:t>
            </a:r>
            <a:endParaRPr lang="en-CA" dirty="0"/>
          </a:p>
        </p:txBody>
      </p:sp>
      <p:sp>
        <p:nvSpPr>
          <p:cNvPr id="4" name="Date Placeholder 3"/>
          <p:cNvSpPr>
            <a:spLocks noGrp="1"/>
          </p:cNvSpPr>
          <p:nvPr>
            <p:ph type="dt" sz="half" idx="10"/>
          </p:nvPr>
        </p:nvSpPr>
        <p:spPr>
          <a:xfrm>
            <a:off x="1627188" y="3657604"/>
            <a:ext cx="4467288" cy="254013"/>
          </a:xfrm>
          <a:prstGeom prst="rect">
            <a:avLst/>
          </a:prstGeom>
        </p:spPr>
        <p:txBody>
          <a:bodyPr lIns="68577" tIns="34289" rIns="68577" bIns="34289"/>
          <a:lstStyle>
            <a:lvl1pPr algn="l">
              <a:defRPr sz="1467" b="1">
                <a:solidFill>
                  <a:schemeClr val="accent2"/>
                </a:solidFill>
              </a:defRPr>
            </a:lvl1pPr>
          </a:lstStyle>
          <a:p>
            <a:fld id="{6050E0BC-091B-4F46-A64B-EF4A39477016}" type="datetime4">
              <a:rPr lang="en-US" smtClean="0">
                <a:solidFill>
                  <a:srgbClr val="63666A"/>
                </a:solidFill>
              </a:rPr>
              <a:pPr/>
              <a:t>April 17, 2025</a:t>
            </a:fld>
            <a:endParaRPr lang="en-CA" dirty="0">
              <a:solidFill>
                <a:srgbClr val="63666A"/>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5764" y="365768"/>
            <a:ext cx="901153" cy="9011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9477" y="3968497"/>
            <a:ext cx="8996363" cy="184666"/>
          </a:xfrm>
          <a:prstGeom prst="rect">
            <a:avLst/>
          </a:prstGeom>
          <a:noFill/>
        </p:spPr>
        <p:txBody>
          <a:bodyPr wrap="square" lIns="0" tIns="0" rIns="0" bIns="0" rtlCol="0">
            <a:spAutoFit/>
          </a:bodyPr>
          <a:lstStyle/>
          <a:p>
            <a:pPr defTabSz="914400" eaLnBrk="1" fontAlgn="auto" hangingPunct="1">
              <a:spcBef>
                <a:spcPts val="0"/>
              </a:spcBef>
              <a:spcAft>
                <a:spcPts val="0"/>
              </a:spcAft>
            </a:pPr>
            <a:r>
              <a:rPr lang="en-CA" sz="1200" dirty="0">
                <a:solidFill>
                  <a:srgbClr val="63666A"/>
                </a:solidFill>
                <a:latin typeface="GE Inspira Sans"/>
              </a:rPr>
              <a:t>Confidential. Not to be copied, distributed, or reproduced without prior approval. </a:t>
            </a:r>
          </a:p>
        </p:txBody>
      </p:sp>
      <p:sp>
        <p:nvSpPr>
          <p:cNvPr id="10" name="AutoShape 3"/>
          <p:cNvSpPr>
            <a:spLocks noChangeAspect="1" noChangeArrowheads="1" noTextEdit="1"/>
          </p:cNvSpPr>
          <p:nvPr/>
        </p:nvSpPr>
        <p:spPr bwMode="auto">
          <a:xfrm>
            <a:off x="365127" y="365127"/>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9" rIns="91436" bIns="45719" numCol="1" anchor="t" anchorCtr="0" compatLnSpc="1">
            <a:prstTxWarp prst="textNoShape">
              <a:avLst/>
            </a:prstTxWarp>
          </a:bodyPr>
          <a:lstStyle/>
          <a:p>
            <a:pPr defTabSz="914400" eaLnBrk="1" fontAlgn="auto" hangingPunct="1">
              <a:spcBef>
                <a:spcPts val="0"/>
              </a:spcBef>
              <a:spcAft>
                <a:spcPts val="0"/>
              </a:spcAft>
            </a:pPr>
            <a:endParaRPr lang="en-CA" sz="1867" dirty="0">
              <a:solidFill>
                <a:srgbClr val="63666A"/>
              </a:solidFill>
              <a:latin typeface="GE Inspira Sans"/>
            </a:endParaRPr>
          </a:p>
        </p:txBody>
      </p:sp>
    </p:spTree>
    <p:extLst>
      <p:ext uri="{BB962C8B-B14F-4D97-AF65-F5344CB8AC3E}">
        <p14:creationId xmlns:p14="http://schemas.microsoft.com/office/powerpoint/2010/main" val="20488456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2" y="-8584"/>
            <a:ext cx="12207235" cy="6874623"/>
          </a:xfrm>
          <a:prstGeom prst="rect">
            <a:avLst/>
          </a:prstGeom>
        </p:spPr>
      </p:pic>
      <p:sp>
        <p:nvSpPr>
          <p:cNvPr id="2" name="Title 1"/>
          <p:cNvSpPr>
            <a:spLocks noGrp="1"/>
          </p:cNvSpPr>
          <p:nvPr>
            <p:ph type="ctrTitle" hasCustomPrompt="1"/>
          </p:nvPr>
        </p:nvSpPr>
        <p:spPr>
          <a:xfrm>
            <a:off x="1624906" y="1649414"/>
            <a:ext cx="9000935" cy="1417468"/>
          </a:xfrm>
        </p:spPr>
        <p:txBody>
          <a:bodyPr anchor="t" anchorCtr="0">
            <a:noAutofit/>
          </a:bodyPr>
          <a:lstStyle>
            <a:lvl1pPr algn="l">
              <a:lnSpc>
                <a:spcPct val="90000"/>
              </a:lnSpc>
              <a:defRPr sz="4800">
                <a:solidFill>
                  <a:schemeClr val="accent2"/>
                </a:solidFill>
              </a:defRPr>
            </a:lvl1pPr>
          </a:lstStyle>
          <a:p>
            <a:r>
              <a:rPr lang="en-US" dirty="0"/>
              <a:t>Title Slide 2 Layout</a:t>
            </a:r>
            <a:endParaRPr lang="en-CA" dirty="0"/>
          </a:p>
        </p:txBody>
      </p:sp>
      <p:sp>
        <p:nvSpPr>
          <p:cNvPr id="4" name="Date Placeholder 3"/>
          <p:cNvSpPr>
            <a:spLocks noGrp="1"/>
          </p:cNvSpPr>
          <p:nvPr>
            <p:ph type="dt" sz="half" idx="10"/>
          </p:nvPr>
        </p:nvSpPr>
        <p:spPr>
          <a:xfrm>
            <a:off x="1627194" y="3072388"/>
            <a:ext cx="3979927" cy="254013"/>
          </a:xfrm>
          <a:prstGeom prst="rect">
            <a:avLst/>
          </a:prstGeom>
        </p:spPr>
        <p:txBody>
          <a:bodyPr lIns="68577" tIns="34289" rIns="68577" bIns="34289"/>
          <a:lstStyle>
            <a:lvl1pPr algn="l">
              <a:defRPr sz="1333" b="1">
                <a:solidFill>
                  <a:schemeClr val="accent2"/>
                </a:solidFill>
              </a:defRPr>
            </a:lvl1pPr>
          </a:lstStyle>
          <a:p>
            <a:fld id="{11A10271-0286-4BA7-AF61-91EDADC7C7D8}" type="datetime4">
              <a:rPr lang="en-US" smtClean="0">
                <a:solidFill>
                  <a:srgbClr val="63666A"/>
                </a:solidFill>
              </a:rPr>
              <a:pPr/>
              <a:t>April 17, 2025</a:t>
            </a:fld>
            <a:endParaRPr lang="en-CA" dirty="0">
              <a:solidFill>
                <a:srgbClr val="63666A"/>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5764" y="365768"/>
            <a:ext cx="901153" cy="9011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9475" y="3383286"/>
            <a:ext cx="3977640" cy="1614545"/>
          </a:xfrm>
          <a:prstGeom prst="rect">
            <a:avLst/>
          </a:prstGeom>
          <a:noFill/>
        </p:spPr>
        <p:txBody>
          <a:bodyPr wrap="square" lIns="0" tIns="0" rIns="0" bIns="0" rtlCol="0">
            <a:spAutoFit/>
          </a:bodyPr>
          <a:lstStyle/>
          <a:p>
            <a:pPr defTabSz="914400" eaLnBrk="1" fontAlgn="auto" hangingPunct="1">
              <a:lnSpc>
                <a:spcPct val="110000"/>
              </a:lnSpc>
              <a:spcBef>
                <a:spcPts val="0"/>
              </a:spcBef>
              <a:spcAft>
                <a:spcPts val="0"/>
              </a:spcAft>
            </a:pPr>
            <a:r>
              <a:rPr lang="en-CA" sz="800" b="1" dirty="0">
                <a:solidFill>
                  <a:srgbClr val="63666A"/>
                </a:solidFill>
                <a:latin typeface="GE Inspira Sans"/>
              </a:rPr>
              <a:t>Confidential. Not to be copied, reproduced, or distributed without prior approval.</a:t>
            </a:r>
          </a:p>
          <a:p>
            <a:pPr defTabSz="914400" eaLnBrk="1" fontAlgn="auto" hangingPunct="1">
              <a:lnSpc>
                <a:spcPct val="110000"/>
              </a:lnSpc>
              <a:spcBef>
                <a:spcPts val="0"/>
              </a:spcBef>
              <a:spcAft>
                <a:spcPts val="0"/>
              </a:spcAft>
            </a:pPr>
            <a:endParaRPr lang="en-CA" sz="800" b="1" dirty="0">
              <a:solidFill>
                <a:srgbClr val="63666A"/>
              </a:solidFill>
              <a:latin typeface="GE Inspira Sans"/>
            </a:endParaRPr>
          </a:p>
          <a:p>
            <a:pPr defTabSz="914400" eaLnBrk="1" fontAlgn="auto" hangingPunct="1">
              <a:lnSpc>
                <a:spcPct val="110000"/>
              </a:lnSpc>
              <a:spcBef>
                <a:spcPts val="0"/>
              </a:spcBef>
              <a:spcAft>
                <a:spcPts val="0"/>
              </a:spcAft>
            </a:pPr>
            <a:r>
              <a:rPr lang="en-CA" sz="800" b="1" dirty="0">
                <a:solidFill>
                  <a:srgbClr val="63666A"/>
                </a:solidFill>
                <a:latin typeface="GE Inspira Sans"/>
              </a:rPr>
              <a:t>CAUTION CONCERNING FORWARD-LOOKING STATEMENTS:</a:t>
            </a:r>
          </a:p>
          <a:p>
            <a:pPr defTabSz="914400" eaLnBrk="1" fontAlgn="auto" hangingPunct="1">
              <a:lnSpc>
                <a:spcPct val="110000"/>
              </a:lnSpc>
              <a:spcBef>
                <a:spcPts val="0"/>
              </a:spcBef>
              <a:spcAft>
                <a:spcPts val="0"/>
              </a:spcAft>
            </a:pPr>
            <a:r>
              <a:rPr lang="en-CA" sz="800" dirty="0">
                <a:solidFill>
                  <a:srgbClr val="63666A"/>
                </a:solidFill>
                <a:latin typeface="GE Inspira Sans"/>
              </a:rPr>
              <a:t>This document contains "forward-looking statements" – that is, statements related to future events that by their nature address matters that are, to different degrees, uncertain. For details on the uncertainties that may cause our actual future results to be materially different than those expressed in our forward-looking statements, see </a:t>
            </a:r>
            <a:br>
              <a:rPr lang="en-CA" sz="800" dirty="0">
                <a:solidFill>
                  <a:srgbClr val="63666A"/>
                </a:solidFill>
                <a:latin typeface="GE Inspira Sans"/>
              </a:rPr>
            </a:br>
            <a:r>
              <a:rPr lang="en-CA" sz="800" dirty="0">
                <a:solidFill>
                  <a:srgbClr val="63666A"/>
                </a:solidFill>
                <a:latin typeface="GE Inspira Sans"/>
              </a:rPr>
              <a:t>http://www.ge.com/investor-relations/disclaimer-caution-concerning-forwardlooking-statements as well as our annual reports on Form 10-K and quarterly reports on Form 10-Q. We do not undertake to update our forward-looking statements. This document also includes certain forward-looking projected financial information that is based on current estimates and forecasts. Actual results could differ materially. to total risk-weighted assets.]</a:t>
            </a:r>
          </a:p>
        </p:txBody>
      </p:sp>
      <p:sp>
        <p:nvSpPr>
          <p:cNvPr id="7" name="TextBox 6"/>
          <p:cNvSpPr txBox="1"/>
          <p:nvPr/>
        </p:nvSpPr>
        <p:spPr>
          <a:xfrm>
            <a:off x="5820377" y="3383282"/>
            <a:ext cx="4800600" cy="3104183"/>
          </a:xfrm>
          <a:prstGeom prst="rect">
            <a:avLst/>
          </a:prstGeom>
          <a:noFill/>
        </p:spPr>
        <p:txBody>
          <a:bodyPr wrap="square" lIns="0" tIns="0" rIns="0" bIns="0" rtlCol="0">
            <a:spAutoFit/>
          </a:bodyPr>
          <a:lstStyle/>
          <a:p>
            <a:pPr defTabSz="914400" eaLnBrk="1" fontAlgn="auto" hangingPunct="1">
              <a:lnSpc>
                <a:spcPct val="110000"/>
              </a:lnSpc>
              <a:spcBef>
                <a:spcPts val="0"/>
              </a:spcBef>
              <a:spcAft>
                <a:spcPts val="0"/>
              </a:spcAft>
            </a:pPr>
            <a:r>
              <a:rPr lang="en-CA" sz="800" b="1" dirty="0">
                <a:solidFill>
                  <a:srgbClr val="63666A"/>
                </a:solidFill>
                <a:latin typeface="GE Inspira Sans"/>
              </a:rPr>
              <a:t>NON-GAAP FINANCIAL MEASURES:</a:t>
            </a:r>
          </a:p>
          <a:p>
            <a:pPr defTabSz="914400" eaLnBrk="1" fontAlgn="auto" hangingPunct="1">
              <a:lnSpc>
                <a:spcPct val="110000"/>
              </a:lnSpc>
              <a:spcBef>
                <a:spcPts val="0"/>
              </a:spcBef>
              <a:spcAft>
                <a:spcPts val="0"/>
              </a:spcAft>
            </a:pPr>
            <a:r>
              <a:rPr lang="en-CA" sz="800" dirty="0">
                <a:solidFill>
                  <a:srgbClr val="63666A"/>
                </a:solidFill>
                <a:latin typeface="GE Inspira Sans"/>
              </a:rPr>
              <a:t>In this document, we sometimes use information derived from consolidated financial data but not presented in our financial statements prepared in accordance with U.S. generally accepted accounting principles (GAAP). Certain of these data are considered “non-GAAP financial measures” under the U.S. Securities and Exchange Commission rules. These non-GAAP financial measures supplement our GAAP disclosures and should not be considered an alternative to the GAAP measure. The reasons we use these non-GAAP financial measures and the reconciliations to their most directly comparable GAAP financial measures are posted to the investor relations section of our website at www.ge.com. [We use non-GAAP financial measures including the following:</a:t>
            </a:r>
          </a:p>
          <a:p>
            <a:pPr defTabSz="914400" eaLnBrk="1" fontAlgn="auto" hangingPunct="1">
              <a:lnSpc>
                <a:spcPct val="110000"/>
              </a:lnSpc>
              <a:spcBef>
                <a:spcPts val="0"/>
              </a:spcBef>
              <a:spcAft>
                <a:spcPts val="0"/>
              </a:spcAft>
            </a:pPr>
            <a:r>
              <a:rPr lang="en-CA" sz="800" dirty="0">
                <a:solidFill>
                  <a:srgbClr val="63666A"/>
                </a:solidFill>
                <a:latin typeface="GE Inspira Sans"/>
              </a:rPr>
              <a:t>•  Operating earnings and EPS, which is earnings from continuing operations excluding non-service-related pension costs of our principal pension plans.</a:t>
            </a:r>
          </a:p>
          <a:p>
            <a:pPr defTabSz="914400" eaLnBrk="1" fontAlgn="auto" hangingPunct="1">
              <a:lnSpc>
                <a:spcPct val="110000"/>
              </a:lnSpc>
              <a:spcBef>
                <a:spcPts val="0"/>
              </a:spcBef>
              <a:spcAft>
                <a:spcPts val="0"/>
              </a:spcAft>
            </a:pPr>
            <a:r>
              <a:rPr lang="en-CA" sz="800" dirty="0">
                <a:solidFill>
                  <a:srgbClr val="63666A"/>
                </a:solidFill>
                <a:latin typeface="GE Inspira Sans"/>
              </a:rPr>
              <a:t>•  GE Industrial operating &amp; Verticals earnings and EPS, which is operating earnings of our industrial businesses and the GE Capital businesses that we expect to retain.</a:t>
            </a:r>
          </a:p>
          <a:p>
            <a:pPr defTabSz="914400" eaLnBrk="1" fontAlgn="auto" hangingPunct="1">
              <a:lnSpc>
                <a:spcPct val="110000"/>
              </a:lnSpc>
              <a:spcBef>
                <a:spcPts val="0"/>
              </a:spcBef>
              <a:spcAft>
                <a:spcPts val="0"/>
              </a:spcAft>
            </a:pPr>
            <a:r>
              <a:rPr lang="en-CA" sz="800" dirty="0">
                <a:solidFill>
                  <a:srgbClr val="63666A"/>
                </a:solidFill>
                <a:latin typeface="GE Inspira Sans"/>
              </a:rPr>
              <a:t>•  GE Industrial &amp; Verticals revenues, which is revenue of our industrial businesses and the GE Capital businesses that we expect to retain.</a:t>
            </a:r>
          </a:p>
          <a:p>
            <a:pPr defTabSz="914400" eaLnBrk="1" fontAlgn="auto" hangingPunct="1">
              <a:lnSpc>
                <a:spcPct val="110000"/>
              </a:lnSpc>
              <a:spcBef>
                <a:spcPts val="0"/>
              </a:spcBef>
              <a:spcAft>
                <a:spcPts val="0"/>
              </a:spcAft>
            </a:pPr>
            <a:r>
              <a:rPr lang="en-CA" sz="800" dirty="0">
                <a:solidFill>
                  <a:srgbClr val="63666A"/>
                </a:solidFill>
                <a:latin typeface="GE Inspira Sans"/>
              </a:rPr>
              <a:t>•  Industrial segment organic revenue, which is the sum of revenue from all of our industrial segments less the effects of acquisitions/dispositions and currency exchange.</a:t>
            </a:r>
          </a:p>
          <a:p>
            <a:pPr defTabSz="914400" eaLnBrk="1" fontAlgn="auto" hangingPunct="1">
              <a:lnSpc>
                <a:spcPct val="110000"/>
              </a:lnSpc>
              <a:spcBef>
                <a:spcPts val="0"/>
              </a:spcBef>
              <a:spcAft>
                <a:spcPts val="0"/>
              </a:spcAft>
            </a:pPr>
            <a:r>
              <a:rPr lang="en-CA" sz="800" dirty="0">
                <a:solidFill>
                  <a:srgbClr val="63666A"/>
                </a:solidFill>
                <a:latin typeface="GE Inspira Sans"/>
              </a:rPr>
              <a:t>•  Industrial segment organic operating profit, which is the sum of segment profit from all of our industrial segments less the effects of acquisitions/dispositions and currency exchange.</a:t>
            </a:r>
          </a:p>
          <a:p>
            <a:pPr defTabSz="914400" eaLnBrk="1" fontAlgn="auto" hangingPunct="1">
              <a:lnSpc>
                <a:spcPct val="110000"/>
              </a:lnSpc>
              <a:spcBef>
                <a:spcPts val="0"/>
              </a:spcBef>
              <a:spcAft>
                <a:spcPts val="0"/>
              </a:spcAft>
            </a:pPr>
            <a:r>
              <a:rPr lang="en-CA" sz="800" dirty="0">
                <a:solidFill>
                  <a:srgbClr val="63666A"/>
                </a:solidFill>
                <a:latin typeface="GE Inspira Sans"/>
              </a:rPr>
              <a:t>•  Industrial cash flows from operating activities (Industrial CFOA), which is GE’s cash flow from operating activities excluding dividends received from GE Capital.</a:t>
            </a:r>
          </a:p>
          <a:p>
            <a:pPr defTabSz="914400" eaLnBrk="1" fontAlgn="auto" hangingPunct="1">
              <a:lnSpc>
                <a:spcPct val="110000"/>
              </a:lnSpc>
              <a:spcBef>
                <a:spcPts val="0"/>
              </a:spcBef>
              <a:spcAft>
                <a:spcPts val="0"/>
              </a:spcAft>
            </a:pPr>
            <a:r>
              <a:rPr lang="en-CA" sz="800" dirty="0">
                <a:solidFill>
                  <a:srgbClr val="63666A"/>
                </a:solidFill>
                <a:latin typeface="GE Inspira Sans"/>
              </a:rPr>
              <a:t>•  Capital ending net investment (ENI), excluding liquidity, which is a measure we use to measure the size of our Capital segment.</a:t>
            </a:r>
          </a:p>
          <a:p>
            <a:pPr defTabSz="914400" eaLnBrk="1" fontAlgn="auto" hangingPunct="1">
              <a:lnSpc>
                <a:spcPct val="110000"/>
              </a:lnSpc>
              <a:spcBef>
                <a:spcPts val="0"/>
              </a:spcBef>
              <a:spcAft>
                <a:spcPts val="0"/>
              </a:spcAft>
            </a:pPr>
            <a:r>
              <a:rPr lang="en-CA" sz="800" dirty="0">
                <a:solidFill>
                  <a:srgbClr val="63666A"/>
                </a:solidFill>
                <a:latin typeface="GE Inspira Sans"/>
              </a:rPr>
              <a:t>•  GE Capital Tier 1 Common ratio estimate is a ratio of equity</a:t>
            </a:r>
          </a:p>
        </p:txBody>
      </p:sp>
      <p:sp>
        <p:nvSpPr>
          <p:cNvPr id="12" name="AutoShape 3"/>
          <p:cNvSpPr>
            <a:spLocks noChangeAspect="1" noChangeArrowheads="1" noTextEdit="1"/>
          </p:cNvSpPr>
          <p:nvPr/>
        </p:nvSpPr>
        <p:spPr bwMode="auto">
          <a:xfrm>
            <a:off x="365127" y="365127"/>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9" rIns="91436" bIns="45719" numCol="1" anchor="t" anchorCtr="0" compatLnSpc="1">
            <a:prstTxWarp prst="textNoShape">
              <a:avLst/>
            </a:prstTxWarp>
          </a:bodyPr>
          <a:lstStyle/>
          <a:p>
            <a:pPr defTabSz="914400" eaLnBrk="1" fontAlgn="auto" hangingPunct="1">
              <a:spcBef>
                <a:spcPts val="0"/>
              </a:spcBef>
              <a:spcAft>
                <a:spcPts val="0"/>
              </a:spcAft>
            </a:pPr>
            <a:endParaRPr lang="en-CA" sz="1867" dirty="0">
              <a:solidFill>
                <a:srgbClr val="63666A"/>
              </a:solidFill>
              <a:latin typeface="GE Inspira Sans"/>
            </a:endParaRPr>
          </a:p>
        </p:txBody>
      </p:sp>
    </p:spTree>
    <p:extLst>
      <p:ext uri="{BB962C8B-B14F-4D97-AF65-F5344CB8AC3E}">
        <p14:creationId xmlns:p14="http://schemas.microsoft.com/office/powerpoint/2010/main" val="7535805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91" y="1649421"/>
            <a:ext cx="9000935" cy="2852737"/>
          </a:xfrm>
        </p:spPr>
        <p:txBody>
          <a:bodyPr anchor="t" anchorCtr="0">
            <a:noAutofit/>
          </a:bodyPr>
          <a:lstStyle>
            <a:lvl1pPr>
              <a:lnSpc>
                <a:spcPct val="90000"/>
              </a:lnSpc>
              <a:defRPr sz="4800">
                <a:solidFill>
                  <a:schemeClr val="bg1"/>
                </a:solidFill>
              </a:defRPr>
            </a:lvl1pPr>
          </a:lstStyle>
          <a:p>
            <a:r>
              <a:rPr lang="en-US" dirty="0"/>
              <a:t>Section Divider</a:t>
            </a:r>
            <a:endParaRPr lang="en-CA" dirty="0"/>
          </a:p>
        </p:txBody>
      </p:sp>
      <p:sp>
        <p:nvSpPr>
          <p:cNvPr id="4" name="Date Placeholder 3"/>
          <p:cNvSpPr>
            <a:spLocks noGrp="1"/>
          </p:cNvSpPr>
          <p:nvPr>
            <p:ph type="dt" sz="half" idx="10"/>
          </p:nvPr>
        </p:nvSpPr>
        <p:spPr>
          <a:xfrm>
            <a:off x="9537195" y="6472936"/>
            <a:ext cx="1876388" cy="182880"/>
          </a:xfrm>
          <a:prstGeom prst="rect">
            <a:avLst/>
          </a:prstGeom>
        </p:spPr>
        <p:txBody>
          <a:bodyPr lIns="68577" tIns="34289" rIns="68577" bIns="34289"/>
          <a:lstStyle>
            <a:lvl1pPr>
              <a:defRPr>
                <a:solidFill>
                  <a:schemeClr val="bg1"/>
                </a:solidFill>
              </a:defRPr>
            </a:lvl1pPr>
          </a:lstStyle>
          <a:p>
            <a:fld id="{D36516F6-A097-4E38-8A59-185C4D2E3785}" type="datetime4">
              <a:rPr lang="en-US" sz="1867" smtClean="0">
                <a:solidFill>
                  <a:prstClr val="white"/>
                </a:solidFill>
              </a:rPr>
              <a:pPr/>
              <a:t>April 17, 2025</a:t>
            </a:fld>
            <a:endParaRPr lang="en-CA" sz="1867" dirty="0">
              <a:solidFill>
                <a:prstClr val="white"/>
              </a:solidFill>
            </a:endParaRPr>
          </a:p>
        </p:txBody>
      </p:sp>
      <p:sp>
        <p:nvSpPr>
          <p:cNvPr id="5" name="Footer Placeholder 4"/>
          <p:cNvSpPr>
            <a:spLocks noGrp="1"/>
          </p:cNvSpPr>
          <p:nvPr>
            <p:ph type="ftr" sz="quarter" idx="11"/>
          </p:nvPr>
        </p:nvSpPr>
        <p:spPr>
          <a:xfrm>
            <a:off x="1627632" y="6472976"/>
            <a:ext cx="2688336" cy="182880"/>
          </a:xfrm>
          <a:prstGeom prst="rect">
            <a:avLst/>
          </a:prstGeom>
        </p:spPr>
        <p:txBody>
          <a:bodyPr lIns="91436" tIns="45718" rIns="91436" bIns="45718"/>
          <a:lstStyle>
            <a:lvl1pPr>
              <a:defRPr>
                <a:solidFill>
                  <a:schemeClr val="bg1"/>
                </a:solidFill>
              </a:defRPr>
            </a:lvl1pPr>
          </a:lstStyle>
          <a:p>
            <a:r>
              <a:rPr lang="en-CA" dirty="0">
                <a:solidFill>
                  <a:prstClr val="white"/>
                </a:solidFill>
              </a:rPr>
              <a:t>Presentation Title</a:t>
            </a:r>
          </a:p>
        </p:txBody>
      </p:sp>
      <p:sp>
        <p:nvSpPr>
          <p:cNvPr id="6" name="Slide Number Placeholder 5"/>
          <p:cNvSpPr>
            <a:spLocks noGrp="1"/>
          </p:cNvSpPr>
          <p:nvPr>
            <p:ph type="sldNum" sz="quarter" idx="12"/>
          </p:nvPr>
        </p:nvSpPr>
        <p:spPr>
          <a:xfrm>
            <a:off x="11413999" y="6475080"/>
            <a:ext cx="329636" cy="182880"/>
          </a:xfrm>
          <a:prstGeom prst="rect">
            <a:avLst/>
          </a:prstGeom>
        </p:spPr>
        <p:txBody>
          <a:bodyPr lIns="91436" tIns="45718" rIns="91436" bIns="45718"/>
          <a:lstStyle>
            <a:lvl1pPr>
              <a:defRPr>
                <a:solidFill>
                  <a:schemeClr val="bg1"/>
                </a:solidFill>
              </a:defRPr>
            </a:lvl1pPr>
          </a:lstStyle>
          <a:p>
            <a:fld id="{00E6A5BD-C011-4A45-AA3A-201790FB7F2B}" type="slidenum">
              <a:rPr lang="en-CA" smtClean="0">
                <a:solidFill>
                  <a:prstClr val="white"/>
                </a:solidFill>
              </a:rPr>
              <a:pPr/>
              <a:t>‹#›</a:t>
            </a:fld>
            <a:endParaRPr lang="en-CA" dirty="0">
              <a:solidFill>
                <a:prstClr val="white"/>
              </a:solidFill>
            </a:endParaRPr>
          </a:p>
        </p:txBody>
      </p:sp>
      <p:cxnSp>
        <p:nvCxnSpPr>
          <p:cNvPr id="7" name="Straight Connector 6"/>
          <p:cNvCxnSpPr/>
          <p:nvPr/>
        </p:nvCxnSpPr>
        <p:spPr>
          <a:xfrm>
            <a:off x="1627191" y="6410996"/>
            <a:ext cx="1011574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3" descr="I:\Dockets\1421 SmallStuff GE PPT\Graphics\GEWhite.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428" y="6345936"/>
            <a:ext cx="384048" cy="38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4034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Section Divider Dark Image">
    <p:bg>
      <p:bgPr>
        <a:solidFill>
          <a:schemeClr val="bg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9144" y="-9144"/>
            <a:ext cx="12207240" cy="6876288"/>
          </a:xfrm>
        </p:spPr>
        <p:txBody>
          <a:bodyPr/>
          <a:lstStyle/>
          <a:p>
            <a:r>
              <a:rPr lang="en-US" dirty="0"/>
              <a:t>Click icon to add picture</a:t>
            </a:r>
            <a:endParaRPr lang="en-CA" dirty="0"/>
          </a:p>
        </p:txBody>
      </p:sp>
      <p:sp>
        <p:nvSpPr>
          <p:cNvPr id="2" name="Title 1"/>
          <p:cNvSpPr>
            <a:spLocks noGrp="1"/>
          </p:cNvSpPr>
          <p:nvPr>
            <p:ph type="title" hasCustomPrompt="1"/>
          </p:nvPr>
        </p:nvSpPr>
        <p:spPr>
          <a:xfrm>
            <a:off x="1627190" y="219456"/>
            <a:ext cx="9004300" cy="914400"/>
          </a:xfrm>
        </p:spPr>
        <p:txBody>
          <a:bodyPr anchor="ctr" anchorCtr="0">
            <a:noAutofit/>
          </a:bodyPr>
          <a:lstStyle>
            <a:lvl1pPr>
              <a:lnSpc>
                <a:spcPct val="90000"/>
              </a:lnSpc>
              <a:defRPr sz="3600">
                <a:solidFill>
                  <a:schemeClr val="bg1"/>
                </a:solidFill>
              </a:defRPr>
            </a:lvl1pPr>
          </a:lstStyle>
          <a:p>
            <a:r>
              <a:rPr lang="en-US" dirty="0"/>
              <a:t>Section Divider Dark Image Layout</a:t>
            </a:r>
            <a:endParaRPr lang="en-CA" dirty="0"/>
          </a:p>
        </p:txBody>
      </p:sp>
    </p:spTree>
    <p:extLst>
      <p:ext uri="{BB962C8B-B14F-4D97-AF65-F5344CB8AC3E}">
        <p14:creationId xmlns:p14="http://schemas.microsoft.com/office/powerpoint/2010/main" val="14719183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Section Divider Light Image">
    <p:bg>
      <p:bgPr>
        <a:solidFill>
          <a:schemeClr val="bg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9144" y="-9144"/>
            <a:ext cx="12207240" cy="6876288"/>
          </a:xfrm>
        </p:spPr>
        <p:txBody>
          <a:bodyPr/>
          <a:lstStyle/>
          <a:p>
            <a:r>
              <a:rPr lang="en-US" dirty="0"/>
              <a:t>Click icon to add picture</a:t>
            </a:r>
            <a:endParaRPr lang="en-CA" dirty="0"/>
          </a:p>
        </p:txBody>
      </p:sp>
      <p:sp>
        <p:nvSpPr>
          <p:cNvPr id="2" name="Title 1"/>
          <p:cNvSpPr>
            <a:spLocks noGrp="1"/>
          </p:cNvSpPr>
          <p:nvPr>
            <p:ph type="title" hasCustomPrompt="1"/>
          </p:nvPr>
        </p:nvSpPr>
        <p:spPr>
          <a:xfrm>
            <a:off x="1627190" y="219456"/>
            <a:ext cx="9004300" cy="914400"/>
          </a:xfrm>
        </p:spPr>
        <p:txBody>
          <a:bodyPr anchor="ctr" anchorCtr="0">
            <a:noAutofit/>
          </a:bodyPr>
          <a:lstStyle>
            <a:lvl1pPr>
              <a:lnSpc>
                <a:spcPct val="90000"/>
              </a:lnSpc>
              <a:defRPr sz="3600">
                <a:solidFill>
                  <a:schemeClr val="accent2"/>
                </a:solidFill>
              </a:defRPr>
            </a:lvl1pPr>
          </a:lstStyle>
          <a:p>
            <a:r>
              <a:rPr lang="en-US" dirty="0"/>
              <a:t>Section Divider Light Image Layout</a:t>
            </a:r>
            <a:endParaRPr lang="en-CA" dirty="0"/>
          </a:p>
        </p:txBody>
      </p:sp>
    </p:spTree>
    <p:extLst>
      <p:ext uri="{BB962C8B-B14F-4D97-AF65-F5344CB8AC3E}">
        <p14:creationId xmlns:p14="http://schemas.microsoft.com/office/powerpoint/2010/main" val="10348784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ontent - No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7696" cy="914400"/>
          </a:xfrm>
        </p:spPr>
        <p:txBody>
          <a:bodyPr/>
          <a:lstStyle>
            <a:lvl1pPr>
              <a:defRPr/>
            </a:lvl1pPr>
          </a:lstStyle>
          <a:p>
            <a:r>
              <a:rPr lang="en-US" dirty="0"/>
              <a:t>Title and Content – No Rule Layout</a:t>
            </a:r>
            <a:endParaRPr lang="en-CA" dirty="0"/>
          </a:p>
        </p:txBody>
      </p:sp>
      <p:sp>
        <p:nvSpPr>
          <p:cNvPr id="4" name="Date Placeholder 3"/>
          <p:cNvSpPr>
            <a:spLocks noGrp="1"/>
          </p:cNvSpPr>
          <p:nvPr>
            <p:ph type="dt" sz="half" idx="10"/>
          </p:nvPr>
        </p:nvSpPr>
        <p:spPr>
          <a:xfrm>
            <a:off x="9537195" y="6472936"/>
            <a:ext cx="1876388" cy="182880"/>
          </a:xfrm>
          <a:prstGeom prst="rect">
            <a:avLst/>
          </a:prstGeom>
        </p:spPr>
        <p:txBody>
          <a:bodyPr lIns="68577" tIns="34289" rIns="68577" bIns="34289"/>
          <a:lstStyle/>
          <a:p>
            <a:fld id="{66CA7FD2-EEE1-4653-A3ED-EC06E26685F5}" type="datetime4">
              <a:rPr lang="en-US" sz="1867" smtClean="0">
                <a:solidFill>
                  <a:srgbClr val="63666A"/>
                </a:solidFill>
              </a:rPr>
              <a:pPr/>
              <a:t>April 17, 2025</a:t>
            </a:fld>
            <a:endParaRPr lang="en-CA" sz="1867" dirty="0">
              <a:solidFill>
                <a:srgbClr val="63666A"/>
              </a:solidFill>
            </a:endParaRPr>
          </a:p>
        </p:txBody>
      </p:sp>
      <p:sp>
        <p:nvSpPr>
          <p:cNvPr id="5" name="Footer Placeholder 4"/>
          <p:cNvSpPr>
            <a:spLocks noGrp="1"/>
          </p:cNvSpPr>
          <p:nvPr>
            <p:ph type="ftr" sz="quarter" idx="11"/>
          </p:nvPr>
        </p:nvSpPr>
        <p:spPr>
          <a:xfrm>
            <a:off x="1627632" y="6472976"/>
            <a:ext cx="2688336" cy="182880"/>
          </a:xfrm>
          <a:prstGeom prst="rect">
            <a:avLst/>
          </a:prstGeom>
        </p:spPr>
        <p:txBody>
          <a:bodyPr lIns="91436" tIns="45718" rIns="91436" bIns="45718"/>
          <a:lstStyle/>
          <a:p>
            <a:r>
              <a:rPr lang="en-CA" dirty="0">
                <a:solidFill>
                  <a:srgbClr val="63666A"/>
                </a:solidFill>
              </a:rPr>
              <a:t>Presentation Title</a:t>
            </a:r>
          </a:p>
        </p:txBody>
      </p:sp>
      <p:sp>
        <p:nvSpPr>
          <p:cNvPr id="6" name="Slide Number Placeholder 5"/>
          <p:cNvSpPr>
            <a:spLocks noGrp="1"/>
          </p:cNvSpPr>
          <p:nvPr>
            <p:ph type="sldNum" sz="quarter" idx="12"/>
          </p:nvPr>
        </p:nvSpPr>
        <p:spPr>
          <a:xfrm>
            <a:off x="11413999" y="6475080"/>
            <a:ext cx="329636" cy="182880"/>
          </a:xfrm>
          <a:prstGeom prst="rect">
            <a:avLst/>
          </a:prstGeom>
        </p:spPr>
        <p:txBody>
          <a:bodyPr lIns="91436" tIns="45718" rIns="91436" bIns="45718"/>
          <a:lstStyle/>
          <a:p>
            <a:fld id="{00E6A5BD-C011-4A45-AA3A-201790FB7F2B}" type="slidenum">
              <a:rPr lang="en-CA" smtClean="0">
                <a:solidFill>
                  <a:srgbClr val="63666A"/>
                </a:solidFill>
              </a:rPr>
              <a:pPr/>
              <a:t>‹#›</a:t>
            </a:fld>
            <a:endParaRPr lang="en-CA" dirty="0">
              <a:solidFill>
                <a:srgbClr val="63666A"/>
              </a:solidFill>
            </a:endParaRPr>
          </a:p>
        </p:txBody>
      </p:sp>
      <p:sp>
        <p:nvSpPr>
          <p:cNvPr id="9" name="Text Placeholder 8"/>
          <p:cNvSpPr>
            <a:spLocks noGrp="1"/>
          </p:cNvSpPr>
          <p:nvPr>
            <p:ph type="body" sz="quarter" idx="13" hasCustomPrompt="1"/>
          </p:nvPr>
        </p:nvSpPr>
        <p:spPr>
          <a:xfrm>
            <a:off x="1627190" y="1133856"/>
            <a:ext cx="9004300" cy="338328"/>
          </a:xfrm>
        </p:spPr>
        <p:txBody>
          <a:bodyPr anchor="b" anchorCtr="0"/>
          <a:lstStyle>
            <a:lvl1pPr marL="0" indent="0">
              <a:lnSpc>
                <a:spcPct val="90000"/>
              </a:lnSpc>
              <a:spcBef>
                <a:spcPts val="0"/>
              </a:spcBef>
              <a:buFontTx/>
              <a:buNone/>
              <a:defRPr sz="1467" b="1"/>
            </a:lvl1pPr>
          </a:lstStyle>
          <a:p>
            <a:pPr lvl="0"/>
            <a:r>
              <a:rPr lang="en-US" dirty="0"/>
              <a:t>Subtitle</a:t>
            </a:r>
          </a:p>
        </p:txBody>
      </p:sp>
      <p:sp>
        <p:nvSpPr>
          <p:cNvPr id="12" name="Content Placeholder 11"/>
          <p:cNvSpPr>
            <a:spLocks noGrp="1"/>
          </p:cNvSpPr>
          <p:nvPr>
            <p:ph sz="quarter" idx="14"/>
          </p:nvPr>
        </p:nvSpPr>
        <p:spPr>
          <a:xfrm>
            <a:off x="1627190" y="1847088"/>
            <a:ext cx="90043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38494383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7696" cy="914400"/>
          </a:xfrm>
        </p:spPr>
        <p:txBody>
          <a:bodyPr/>
          <a:lstStyle>
            <a:lvl1pPr>
              <a:defRPr/>
            </a:lvl1pPr>
          </a:lstStyle>
          <a:p>
            <a:r>
              <a:rPr lang="en-US" dirty="0"/>
              <a:t>Title and Content Layout</a:t>
            </a:r>
            <a:endParaRPr lang="en-CA" dirty="0"/>
          </a:p>
        </p:txBody>
      </p:sp>
      <p:sp>
        <p:nvSpPr>
          <p:cNvPr id="4" name="Date Placeholder 3"/>
          <p:cNvSpPr>
            <a:spLocks noGrp="1"/>
          </p:cNvSpPr>
          <p:nvPr>
            <p:ph type="dt" sz="half" idx="10"/>
          </p:nvPr>
        </p:nvSpPr>
        <p:spPr>
          <a:xfrm>
            <a:off x="9537195" y="6472936"/>
            <a:ext cx="1876388" cy="182880"/>
          </a:xfrm>
          <a:prstGeom prst="rect">
            <a:avLst/>
          </a:prstGeom>
        </p:spPr>
        <p:txBody>
          <a:bodyPr lIns="68577" tIns="34289" rIns="68577" bIns="34289"/>
          <a:lstStyle/>
          <a:p>
            <a:fld id="{66CA7FD2-EEE1-4653-A3ED-EC06E26685F5}" type="datetime4">
              <a:rPr lang="en-US" sz="1867" smtClean="0">
                <a:solidFill>
                  <a:srgbClr val="63666A"/>
                </a:solidFill>
              </a:rPr>
              <a:pPr/>
              <a:t>April 17, 2025</a:t>
            </a:fld>
            <a:endParaRPr lang="en-CA" sz="1867" dirty="0">
              <a:solidFill>
                <a:srgbClr val="63666A"/>
              </a:solidFill>
            </a:endParaRPr>
          </a:p>
        </p:txBody>
      </p:sp>
      <p:sp>
        <p:nvSpPr>
          <p:cNvPr id="5" name="Footer Placeholder 4"/>
          <p:cNvSpPr>
            <a:spLocks noGrp="1"/>
          </p:cNvSpPr>
          <p:nvPr>
            <p:ph type="ftr" sz="quarter" idx="11"/>
          </p:nvPr>
        </p:nvSpPr>
        <p:spPr>
          <a:xfrm>
            <a:off x="1627632" y="6472976"/>
            <a:ext cx="2688336" cy="182880"/>
          </a:xfrm>
          <a:prstGeom prst="rect">
            <a:avLst/>
          </a:prstGeom>
        </p:spPr>
        <p:txBody>
          <a:bodyPr lIns="91436" tIns="45718" rIns="91436" bIns="45718"/>
          <a:lstStyle>
            <a:lvl1pPr>
              <a:defRPr/>
            </a:lvl1pPr>
          </a:lstStyle>
          <a:p>
            <a:r>
              <a:rPr lang="en-CA" dirty="0">
                <a:solidFill>
                  <a:srgbClr val="63666A"/>
                </a:solidFill>
              </a:rPr>
              <a:t>2016 Marine Executive Client Day | Napa Valley</a:t>
            </a:r>
          </a:p>
        </p:txBody>
      </p:sp>
      <p:sp>
        <p:nvSpPr>
          <p:cNvPr id="6" name="Slide Number Placeholder 5"/>
          <p:cNvSpPr>
            <a:spLocks noGrp="1"/>
          </p:cNvSpPr>
          <p:nvPr>
            <p:ph type="sldNum" sz="quarter" idx="12"/>
          </p:nvPr>
        </p:nvSpPr>
        <p:spPr>
          <a:xfrm>
            <a:off x="11413999" y="6475080"/>
            <a:ext cx="329636" cy="182880"/>
          </a:xfrm>
          <a:prstGeom prst="rect">
            <a:avLst/>
          </a:prstGeom>
        </p:spPr>
        <p:txBody>
          <a:bodyPr lIns="91436" tIns="45718" rIns="91436" bIns="45718"/>
          <a:lstStyle/>
          <a:p>
            <a:fld id="{00E6A5BD-C011-4A45-AA3A-201790FB7F2B}" type="slidenum">
              <a:rPr lang="en-CA" smtClean="0">
                <a:solidFill>
                  <a:srgbClr val="63666A"/>
                </a:solidFill>
              </a:rPr>
              <a:pPr/>
              <a:t>‹#›</a:t>
            </a:fld>
            <a:endParaRPr lang="en-CA" dirty="0">
              <a:solidFill>
                <a:srgbClr val="63666A"/>
              </a:solidFill>
            </a:endParaRPr>
          </a:p>
        </p:txBody>
      </p:sp>
      <p:sp>
        <p:nvSpPr>
          <p:cNvPr id="9" name="Text Placeholder 8"/>
          <p:cNvSpPr>
            <a:spLocks noGrp="1"/>
          </p:cNvSpPr>
          <p:nvPr>
            <p:ph type="body" sz="quarter" idx="13" hasCustomPrompt="1"/>
          </p:nvPr>
        </p:nvSpPr>
        <p:spPr>
          <a:xfrm>
            <a:off x="1627190" y="1133856"/>
            <a:ext cx="9004300" cy="338328"/>
          </a:xfrm>
        </p:spPr>
        <p:txBody>
          <a:bodyPr anchor="b" anchorCtr="0"/>
          <a:lstStyle>
            <a:lvl1pPr marL="0" indent="0">
              <a:lnSpc>
                <a:spcPct val="90000"/>
              </a:lnSpc>
              <a:spcBef>
                <a:spcPts val="0"/>
              </a:spcBef>
              <a:buFontTx/>
              <a:buNone/>
              <a:defRPr sz="1467" b="1"/>
            </a:lvl1pPr>
          </a:lstStyle>
          <a:p>
            <a:pPr lvl="0"/>
            <a:r>
              <a:rPr lang="en-US" dirty="0"/>
              <a:t>Subtitle</a:t>
            </a:r>
          </a:p>
        </p:txBody>
      </p:sp>
      <p:sp>
        <p:nvSpPr>
          <p:cNvPr id="12" name="Content Placeholder 11"/>
          <p:cNvSpPr>
            <a:spLocks noGrp="1"/>
          </p:cNvSpPr>
          <p:nvPr>
            <p:ph sz="quarter" idx="14"/>
          </p:nvPr>
        </p:nvSpPr>
        <p:spPr>
          <a:xfrm>
            <a:off x="1627190" y="1847088"/>
            <a:ext cx="90043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22007408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91" y="219456"/>
            <a:ext cx="8992519" cy="914400"/>
          </a:xfrm>
        </p:spPr>
        <p:txBody>
          <a:bodyPr/>
          <a:lstStyle>
            <a:lvl1pPr>
              <a:defRPr/>
            </a:lvl1pPr>
          </a:lstStyle>
          <a:p>
            <a:r>
              <a:rPr lang="en-US" dirty="0"/>
              <a:t>Comparison Layout</a:t>
            </a:r>
            <a:endParaRPr lang="en-CA" dirty="0"/>
          </a:p>
        </p:txBody>
      </p:sp>
      <p:sp>
        <p:nvSpPr>
          <p:cNvPr id="3" name="Text Placeholder 2"/>
          <p:cNvSpPr>
            <a:spLocks noGrp="1"/>
          </p:cNvSpPr>
          <p:nvPr>
            <p:ph type="body" idx="1" hasCustomPrompt="1"/>
          </p:nvPr>
        </p:nvSpPr>
        <p:spPr>
          <a:xfrm>
            <a:off x="1623700" y="1133856"/>
            <a:ext cx="4946967" cy="338328"/>
          </a:xfrm>
        </p:spPr>
        <p:txBody>
          <a:bodyPr anchor="b">
            <a:noAutofit/>
          </a:bodyPr>
          <a:lstStyle>
            <a:lvl1pPr marL="0" indent="0">
              <a:lnSpc>
                <a:spcPct val="90000"/>
              </a:lnSpc>
              <a:spcBef>
                <a:spcPts val="0"/>
              </a:spcBef>
              <a:buNone/>
              <a:defRPr sz="1467" b="1"/>
            </a:lvl1pPr>
            <a:lvl2pPr marL="457202" indent="0">
              <a:buNone/>
              <a:defRPr sz="2000" b="1"/>
            </a:lvl2pPr>
            <a:lvl3pPr marL="914400" indent="0">
              <a:buNone/>
              <a:defRPr sz="1867" b="1"/>
            </a:lvl3pPr>
            <a:lvl4pPr marL="1371601" indent="0">
              <a:buNone/>
              <a:defRPr sz="1600" b="1"/>
            </a:lvl4pPr>
            <a:lvl5pPr marL="1828801" indent="0">
              <a:buNone/>
              <a:defRPr sz="1600" b="1"/>
            </a:lvl5pPr>
            <a:lvl6pPr marL="2286001" indent="0">
              <a:buNone/>
              <a:defRPr sz="1600" b="1"/>
            </a:lvl6pPr>
            <a:lvl7pPr marL="2743200" indent="0">
              <a:buNone/>
              <a:defRPr sz="1600" b="1"/>
            </a:lvl7pPr>
            <a:lvl8pPr marL="3200400" indent="0">
              <a:buNone/>
              <a:defRPr sz="1600" b="1"/>
            </a:lvl8pPr>
            <a:lvl9pPr marL="3657602" indent="0">
              <a:buNone/>
              <a:defRPr sz="1600" b="1"/>
            </a:lvl9pPr>
          </a:lstStyle>
          <a:p>
            <a:pPr lvl="0"/>
            <a:r>
              <a:rPr lang="en-US" dirty="0"/>
              <a:t>Subtitle</a:t>
            </a:r>
          </a:p>
        </p:txBody>
      </p:sp>
      <p:sp>
        <p:nvSpPr>
          <p:cNvPr id="5" name="Text Placeholder 4"/>
          <p:cNvSpPr>
            <a:spLocks noGrp="1"/>
          </p:cNvSpPr>
          <p:nvPr>
            <p:ph type="body" sz="quarter" idx="3" hasCustomPrompt="1"/>
          </p:nvPr>
        </p:nvSpPr>
        <p:spPr>
          <a:xfrm>
            <a:off x="6810381" y="1133856"/>
            <a:ext cx="4934487" cy="338328"/>
          </a:xfrm>
        </p:spPr>
        <p:txBody>
          <a:bodyPr anchor="b">
            <a:noAutofit/>
          </a:bodyPr>
          <a:lstStyle>
            <a:lvl1pPr marL="0" indent="0">
              <a:lnSpc>
                <a:spcPct val="90000"/>
              </a:lnSpc>
              <a:spcBef>
                <a:spcPts val="0"/>
              </a:spcBef>
              <a:buNone/>
              <a:defRPr sz="1467" b="1"/>
            </a:lvl1pPr>
            <a:lvl2pPr marL="457202" indent="0">
              <a:buNone/>
              <a:defRPr sz="2000" b="1"/>
            </a:lvl2pPr>
            <a:lvl3pPr marL="914400" indent="0">
              <a:buNone/>
              <a:defRPr sz="1867" b="1"/>
            </a:lvl3pPr>
            <a:lvl4pPr marL="1371601" indent="0">
              <a:buNone/>
              <a:defRPr sz="1600" b="1"/>
            </a:lvl4pPr>
            <a:lvl5pPr marL="1828801" indent="0">
              <a:buNone/>
              <a:defRPr sz="1600" b="1"/>
            </a:lvl5pPr>
            <a:lvl6pPr marL="2286001" indent="0">
              <a:buNone/>
              <a:defRPr sz="1600" b="1"/>
            </a:lvl6pPr>
            <a:lvl7pPr marL="2743200" indent="0">
              <a:buNone/>
              <a:defRPr sz="1600" b="1"/>
            </a:lvl7pPr>
            <a:lvl8pPr marL="3200400" indent="0">
              <a:buNone/>
              <a:defRPr sz="1600" b="1"/>
            </a:lvl8pPr>
            <a:lvl9pPr marL="3657602" indent="0">
              <a:buNone/>
              <a:defRPr sz="1600" b="1"/>
            </a:lvl9pPr>
          </a:lstStyle>
          <a:p>
            <a:pPr lvl="0"/>
            <a:r>
              <a:rPr lang="en-US" dirty="0"/>
              <a:t>Subtitle</a:t>
            </a:r>
          </a:p>
        </p:txBody>
      </p:sp>
      <p:sp>
        <p:nvSpPr>
          <p:cNvPr id="7" name="Date Placeholder 6"/>
          <p:cNvSpPr>
            <a:spLocks noGrp="1"/>
          </p:cNvSpPr>
          <p:nvPr>
            <p:ph type="dt" sz="half" idx="10"/>
          </p:nvPr>
        </p:nvSpPr>
        <p:spPr>
          <a:xfrm>
            <a:off x="9537195" y="6472936"/>
            <a:ext cx="1876388" cy="182880"/>
          </a:xfrm>
          <a:prstGeom prst="rect">
            <a:avLst/>
          </a:prstGeom>
        </p:spPr>
        <p:txBody>
          <a:bodyPr lIns="68577" tIns="34289" rIns="68577" bIns="34289"/>
          <a:lstStyle/>
          <a:p>
            <a:fld id="{BAF25C84-DC05-420E-ABA4-99596C0F9BFB}" type="datetime4">
              <a:rPr lang="en-US" sz="1867" smtClean="0">
                <a:solidFill>
                  <a:srgbClr val="63666A"/>
                </a:solidFill>
              </a:rPr>
              <a:pPr/>
              <a:t>April 17, 2025</a:t>
            </a:fld>
            <a:endParaRPr lang="en-CA" sz="1867" dirty="0">
              <a:solidFill>
                <a:srgbClr val="63666A"/>
              </a:solidFill>
            </a:endParaRPr>
          </a:p>
        </p:txBody>
      </p:sp>
      <p:sp>
        <p:nvSpPr>
          <p:cNvPr id="8" name="Footer Placeholder 7"/>
          <p:cNvSpPr>
            <a:spLocks noGrp="1"/>
          </p:cNvSpPr>
          <p:nvPr>
            <p:ph type="ftr" sz="quarter" idx="11"/>
          </p:nvPr>
        </p:nvSpPr>
        <p:spPr>
          <a:xfrm>
            <a:off x="1627632" y="6472976"/>
            <a:ext cx="2688336" cy="182880"/>
          </a:xfrm>
          <a:prstGeom prst="rect">
            <a:avLst/>
          </a:prstGeom>
        </p:spPr>
        <p:txBody>
          <a:bodyPr lIns="91436" tIns="45718" rIns="91436" bIns="45718"/>
          <a:lstStyle/>
          <a:p>
            <a:r>
              <a:rPr lang="en-CA" dirty="0">
                <a:solidFill>
                  <a:srgbClr val="63666A"/>
                </a:solidFill>
              </a:rPr>
              <a:t>Presentation Title</a:t>
            </a:r>
          </a:p>
        </p:txBody>
      </p:sp>
      <p:sp>
        <p:nvSpPr>
          <p:cNvPr id="9" name="Slide Number Placeholder 8"/>
          <p:cNvSpPr>
            <a:spLocks noGrp="1"/>
          </p:cNvSpPr>
          <p:nvPr>
            <p:ph type="sldNum" sz="quarter" idx="12"/>
          </p:nvPr>
        </p:nvSpPr>
        <p:spPr>
          <a:xfrm>
            <a:off x="11413999" y="6475080"/>
            <a:ext cx="329636" cy="182880"/>
          </a:xfrm>
          <a:prstGeom prst="rect">
            <a:avLst/>
          </a:prstGeom>
        </p:spPr>
        <p:txBody>
          <a:bodyPr lIns="91436" tIns="45718" rIns="91436" bIns="45718"/>
          <a:lstStyle/>
          <a:p>
            <a:fld id="{00E6A5BD-C011-4A45-AA3A-201790FB7F2B}" type="slidenum">
              <a:rPr lang="en-CA" smtClean="0">
                <a:solidFill>
                  <a:srgbClr val="63666A"/>
                </a:solidFill>
              </a:rPr>
              <a:pPr/>
              <a:t>‹#›</a:t>
            </a:fld>
            <a:endParaRPr lang="en-CA" dirty="0">
              <a:solidFill>
                <a:srgbClr val="63666A"/>
              </a:solidFill>
            </a:endParaRPr>
          </a:p>
        </p:txBody>
      </p:sp>
      <p:cxnSp>
        <p:nvCxnSpPr>
          <p:cNvPr id="11" name="Straight Connector 10"/>
          <p:cNvCxnSpPr/>
          <p:nvPr/>
        </p:nvCxnSpPr>
        <p:spPr>
          <a:xfrm>
            <a:off x="1626349" y="1649541"/>
            <a:ext cx="4944319"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10381" y="1649541"/>
            <a:ext cx="4934487"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5" name="Content Placeholder 14"/>
          <p:cNvSpPr>
            <a:spLocks noGrp="1"/>
          </p:cNvSpPr>
          <p:nvPr>
            <p:ph sz="quarter" idx="13"/>
          </p:nvPr>
        </p:nvSpPr>
        <p:spPr>
          <a:xfrm>
            <a:off x="1627193" y="1848931"/>
            <a:ext cx="4943475"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9" name="Content Placeholder 18"/>
          <p:cNvSpPr>
            <a:spLocks noGrp="1"/>
          </p:cNvSpPr>
          <p:nvPr>
            <p:ph sz="quarter" idx="14"/>
          </p:nvPr>
        </p:nvSpPr>
        <p:spPr>
          <a:xfrm>
            <a:off x="6810380" y="1848931"/>
            <a:ext cx="4937125"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3" name="Straight Connector 12"/>
          <p:cNvCxnSpPr/>
          <p:nvPr/>
        </p:nvCxnSpPr>
        <p:spPr>
          <a:xfrm>
            <a:off x="1626349" y="1649541"/>
            <a:ext cx="4944319"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10381" y="1649541"/>
            <a:ext cx="4934487"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6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 gr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pic>
        <p:nvPicPr>
          <p:cNvPr id="5" name="Picture 4"/>
          <p:cNvPicPr>
            <a:picLocks noChangeAspect="1"/>
          </p:cNvPicPr>
          <p:nvPr userDrawn="1"/>
        </p:nvPicPr>
        <p:blipFill>
          <a:blip r:embed="rId2" cstate="email">
            <a:biLevel thresh="50000"/>
            <a:extLst>
              <a:ext uri="{28A0092B-C50C-407E-A947-70E740481C1C}">
                <a14:useLocalDpi xmlns:a14="http://schemas.microsoft.com/office/drawing/2010/main"/>
              </a:ext>
            </a:extLst>
          </a:blip>
          <a:stretch>
            <a:fillRect/>
          </a:stretch>
        </p:blipFill>
        <p:spPr>
          <a:xfrm>
            <a:off x="-1" y="944794"/>
            <a:ext cx="12192000" cy="43724"/>
          </a:xfrm>
          <a:prstGeom prst="rect">
            <a:avLst/>
          </a:prstGeom>
        </p:spPr>
      </p:pic>
      <p:pic>
        <p:nvPicPr>
          <p:cNvPr id="4" name="Picture 3" descr="I:\Dockets\1421 SmallStuff GE PPT\Graphics\GEWhite.emf"/>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446810" y="6345936"/>
            <a:ext cx="384048" cy="38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457028"/>
      </p:ext>
    </p:extLst>
  </p:cSld>
  <p:clrMapOvr>
    <a:masterClrMapping/>
  </p:clrMapOvr>
  <p:transition spd="slow">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Two Content Layout</a:t>
            </a:r>
            <a:endParaRPr lang="en-CA" dirty="0"/>
          </a:p>
        </p:txBody>
      </p:sp>
      <p:sp>
        <p:nvSpPr>
          <p:cNvPr id="5" name="Date Placeholder 4"/>
          <p:cNvSpPr>
            <a:spLocks noGrp="1"/>
          </p:cNvSpPr>
          <p:nvPr>
            <p:ph type="dt" sz="half" idx="10"/>
          </p:nvPr>
        </p:nvSpPr>
        <p:spPr>
          <a:xfrm>
            <a:off x="9537195" y="6472936"/>
            <a:ext cx="1876388" cy="182880"/>
          </a:xfrm>
          <a:prstGeom prst="rect">
            <a:avLst/>
          </a:prstGeom>
        </p:spPr>
        <p:txBody>
          <a:bodyPr lIns="68577" tIns="34289" rIns="68577" bIns="34289"/>
          <a:lstStyle/>
          <a:p>
            <a:fld id="{016954F2-A168-429F-B267-8625DABCA019}" type="datetime4">
              <a:rPr lang="en-US" sz="1867" smtClean="0">
                <a:solidFill>
                  <a:srgbClr val="63666A"/>
                </a:solidFill>
              </a:rPr>
              <a:pPr/>
              <a:t>April 17, 2025</a:t>
            </a:fld>
            <a:endParaRPr lang="en-CA" sz="1867" dirty="0">
              <a:solidFill>
                <a:srgbClr val="63666A"/>
              </a:solidFill>
            </a:endParaRPr>
          </a:p>
        </p:txBody>
      </p:sp>
      <p:sp>
        <p:nvSpPr>
          <p:cNvPr id="6" name="Footer Placeholder 5"/>
          <p:cNvSpPr>
            <a:spLocks noGrp="1"/>
          </p:cNvSpPr>
          <p:nvPr>
            <p:ph type="ftr" sz="quarter" idx="11"/>
          </p:nvPr>
        </p:nvSpPr>
        <p:spPr>
          <a:xfrm>
            <a:off x="1627632" y="6472976"/>
            <a:ext cx="2688336" cy="182880"/>
          </a:xfrm>
          <a:prstGeom prst="rect">
            <a:avLst/>
          </a:prstGeom>
        </p:spPr>
        <p:txBody>
          <a:bodyPr lIns="91436" tIns="45718" rIns="91436" bIns="45718"/>
          <a:lstStyle/>
          <a:p>
            <a:r>
              <a:rPr lang="en-CA" dirty="0">
                <a:solidFill>
                  <a:srgbClr val="63666A"/>
                </a:solidFill>
              </a:rPr>
              <a:t>Presentation Title</a:t>
            </a:r>
          </a:p>
        </p:txBody>
      </p:sp>
      <p:sp>
        <p:nvSpPr>
          <p:cNvPr id="7" name="Slide Number Placeholder 6"/>
          <p:cNvSpPr>
            <a:spLocks noGrp="1"/>
          </p:cNvSpPr>
          <p:nvPr>
            <p:ph type="sldNum" sz="quarter" idx="12"/>
          </p:nvPr>
        </p:nvSpPr>
        <p:spPr>
          <a:xfrm>
            <a:off x="11413999" y="6475080"/>
            <a:ext cx="329636" cy="182880"/>
          </a:xfrm>
          <a:prstGeom prst="rect">
            <a:avLst/>
          </a:prstGeom>
        </p:spPr>
        <p:txBody>
          <a:bodyPr lIns="91436" tIns="45718" rIns="91436" bIns="45718"/>
          <a:lstStyle/>
          <a:p>
            <a:fld id="{00E6A5BD-C011-4A45-AA3A-201790FB7F2B}" type="slidenum">
              <a:rPr lang="en-CA" smtClean="0">
                <a:solidFill>
                  <a:srgbClr val="63666A"/>
                </a:solidFill>
              </a:rPr>
              <a:pPr/>
              <a:t>‹#›</a:t>
            </a:fld>
            <a:endParaRPr lang="en-CA" dirty="0">
              <a:solidFill>
                <a:srgbClr val="63666A"/>
              </a:solidFill>
            </a:endParaRPr>
          </a:p>
        </p:txBody>
      </p:sp>
      <p:cxnSp>
        <p:nvCxnSpPr>
          <p:cNvPr id="9" name="Straight Connector 8"/>
          <p:cNvCxnSpPr/>
          <p:nvPr/>
        </p:nvCxnSpPr>
        <p:spPr>
          <a:xfrm>
            <a:off x="1627191" y="1649541"/>
            <a:ext cx="10112503"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3"/>
          </p:nvPr>
        </p:nvSpPr>
        <p:spPr>
          <a:xfrm>
            <a:off x="1627193" y="1851659"/>
            <a:ext cx="4943475"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Content Placeholder 11"/>
          <p:cNvSpPr>
            <a:spLocks noGrp="1"/>
          </p:cNvSpPr>
          <p:nvPr>
            <p:ph sz="quarter" idx="14"/>
          </p:nvPr>
        </p:nvSpPr>
        <p:spPr>
          <a:xfrm>
            <a:off x="6810375" y="1851659"/>
            <a:ext cx="4929188" cy="43434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1" name="Straight Connector 10"/>
          <p:cNvCxnSpPr/>
          <p:nvPr/>
        </p:nvCxnSpPr>
        <p:spPr>
          <a:xfrm>
            <a:off x="1627191" y="1649541"/>
            <a:ext cx="10112503"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61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91" y="219456"/>
            <a:ext cx="8992519" cy="914400"/>
          </a:xfrm>
        </p:spPr>
        <p:txBody>
          <a:bodyPr/>
          <a:lstStyle>
            <a:lvl1pPr>
              <a:defRPr/>
            </a:lvl1pPr>
          </a:lstStyle>
          <a:p>
            <a:r>
              <a:rPr lang="en-US" dirty="0"/>
              <a:t>Three Content Layout</a:t>
            </a:r>
            <a:endParaRPr lang="en-CA" dirty="0"/>
          </a:p>
        </p:txBody>
      </p:sp>
      <p:sp>
        <p:nvSpPr>
          <p:cNvPr id="3" name="Text Placeholder 2"/>
          <p:cNvSpPr>
            <a:spLocks noGrp="1"/>
          </p:cNvSpPr>
          <p:nvPr>
            <p:ph type="body" idx="1" hasCustomPrompt="1"/>
          </p:nvPr>
        </p:nvSpPr>
        <p:spPr>
          <a:xfrm>
            <a:off x="1623697" y="1133856"/>
            <a:ext cx="3209544" cy="338328"/>
          </a:xfrm>
        </p:spPr>
        <p:txBody>
          <a:bodyPr anchor="b">
            <a:noAutofit/>
          </a:bodyPr>
          <a:lstStyle>
            <a:lvl1pPr marL="0" indent="0">
              <a:lnSpc>
                <a:spcPct val="90000"/>
              </a:lnSpc>
              <a:spcBef>
                <a:spcPts val="0"/>
              </a:spcBef>
              <a:buNone/>
              <a:defRPr sz="1467" b="1"/>
            </a:lvl1pPr>
            <a:lvl2pPr marL="457202" indent="0">
              <a:buNone/>
              <a:defRPr sz="2000" b="1"/>
            </a:lvl2pPr>
            <a:lvl3pPr marL="914400" indent="0">
              <a:buNone/>
              <a:defRPr sz="1867" b="1"/>
            </a:lvl3pPr>
            <a:lvl4pPr marL="1371601" indent="0">
              <a:buNone/>
              <a:defRPr sz="1600" b="1"/>
            </a:lvl4pPr>
            <a:lvl5pPr marL="1828801" indent="0">
              <a:buNone/>
              <a:defRPr sz="1600" b="1"/>
            </a:lvl5pPr>
            <a:lvl6pPr marL="2286001" indent="0">
              <a:buNone/>
              <a:defRPr sz="1600" b="1"/>
            </a:lvl6pPr>
            <a:lvl7pPr marL="2743200" indent="0">
              <a:buNone/>
              <a:defRPr sz="1600" b="1"/>
            </a:lvl7pPr>
            <a:lvl8pPr marL="3200400" indent="0">
              <a:buNone/>
              <a:defRPr sz="1600" b="1"/>
            </a:lvl8pPr>
            <a:lvl9pPr marL="3657602" indent="0">
              <a:buNone/>
              <a:defRPr sz="1600" b="1"/>
            </a:lvl9pPr>
          </a:lstStyle>
          <a:p>
            <a:pPr lvl="0"/>
            <a:r>
              <a:rPr lang="en-US" dirty="0"/>
              <a:t>Subtitle</a:t>
            </a:r>
          </a:p>
        </p:txBody>
      </p:sp>
      <p:sp>
        <p:nvSpPr>
          <p:cNvPr id="5" name="Text Placeholder 4"/>
          <p:cNvSpPr>
            <a:spLocks noGrp="1"/>
          </p:cNvSpPr>
          <p:nvPr>
            <p:ph type="body" sz="quarter" idx="3" hasCustomPrompt="1"/>
          </p:nvPr>
        </p:nvSpPr>
        <p:spPr>
          <a:xfrm>
            <a:off x="5078095" y="1133856"/>
            <a:ext cx="3209544" cy="338328"/>
          </a:xfrm>
        </p:spPr>
        <p:txBody>
          <a:bodyPr anchor="b">
            <a:noAutofit/>
          </a:bodyPr>
          <a:lstStyle>
            <a:lvl1pPr marL="0" indent="0">
              <a:lnSpc>
                <a:spcPct val="90000"/>
              </a:lnSpc>
              <a:spcBef>
                <a:spcPts val="0"/>
              </a:spcBef>
              <a:buNone/>
              <a:defRPr sz="1467" b="1"/>
            </a:lvl1pPr>
            <a:lvl2pPr marL="457202" indent="0">
              <a:buNone/>
              <a:defRPr sz="2000" b="1"/>
            </a:lvl2pPr>
            <a:lvl3pPr marL="914400" indent="0">
              <a:buNone/>
              <a:defRPr sz="1867" b="1"/>
            </a:lvl3pPr>
            <a:lvl4pPr marL="1371601" indent="0">
              <a:buNone/>
              <a:defRPr sz="1600" b="1"/>
            </a:lvl4pPr>
            <a:lvl5pPr marL="1828801" indent="0">
              <a:buNone/>
              <a:defRPr sz="1600" b="1"/>
            </a:lvl5pPr>
            <a:lvl6pPr marL="2286001" indent="0">
              <a:buNone/>
              <a:defRPr sz="1600" b="1"/>
            </a:lvl6pPr>
            <a:lvl7pPr marL="2743200" indent="0">
              <a:buNone/>
              <a:defRPr sz="1600" b="1"/>
            </a:lvl7pPr>
            <a:lvl8pPr marL="3200400" indent="0">
              <a:buNone/>
              <a:defRPr sz="1600" b="1"/>
            </a:lvl8pPr>
            <a:lvl9pPr marL="3657602" indent="0">
              <a:buNone/>
              <a:defRPr sz="1600" b="1"/>
            </a:lvl9pPr>
          </a:lstStyle>
          <a:p>
            <a:pPr lvl="0"/>
            <a:r>
              <a:rPr lang="en-US" dirty="0"/>
              <a:t>Subtitle</a:t>
            </a:r>
          </a:p>
        </p:txBody>
      </p:sp>
      <p:sp>
        <p:nvSpPr>
          <p:cNvPr id="7" name="Date Placeholder 6"/>
          <p:cNvSpPr>
            <a:spLocks noGrp="1"/>
          </p:cNvSpPr>
          <p:nvPr>
            <p:ph type="dt" sz="half" idx="10"/>
          </p:nvPr>
        </p:nvSpPr>
        <p:spPr>
          <a:xfrm>
            <a:off x="9537195" y="6472936"/>
            <a:ext cx="1876388" cy="182880"/>
          </a:xfrm>
          <a:prstGeom prst="rect">
            <a:avLst/>
          </a:prstGeom>
        </p:spPr>
        <p:txBody>
          <a:bodyPr lIns="68577" tIns="34289" rIns="68577" bIns="34289"/>
          <a:lstStyle/>
          <a:p>
            <a:fld id="{BAF25C84-DC05-420E-ABA4-99596C0F9BFB}" type="datetime4">
              <a:rPr lang="en-US" sz="1867" smtClean="0">
                <a:solidFill>
                  <a:srgbClr val="63666A"/>
                </a:solidFill>
              </a:rPr>
              <a:pPr/>
              <a:t>April 17, 2025</a:t>
            </a:fld>
            <a:endParaRPr lang="en-CA" sz="1867" dirty="0">
              <a:solidFill>
                <a:srgbClr val="63666A"/>
              </a:solidFill>
            </a:endParaRPr>
          </a:p>
        </p:txBody>
      </p:sp>
      <p:sp>
        <p:nvSpPr>
          <p:cNvPr id="8" name="Footer Placeholder 7"/>
          <p:cNvSpPr>
            <a:spLocks noGrp="1"/>
          </p:cNvSpPr>
          <p:nvPr>
            <p:ph type="ftr" sz="quarter" idx="11"/>
          </p:nvPr>
        </p:nvSpPr>
        <p:spPr>
          <a:xfrm>
            <a:off x="1627632" y="6472976"/>
            <a:ext cx="2688336" cy="182880"/>
          </a:xfrm>
          <a:prstGeom prst="rect">
            <a:avLst/>
          </a:prstGeom>
        </p:spPr>
        <p:txBody>
          <a:bodyPr lIns="91436" tIns="45718" rIns="91436" bIns="45718"/>
          <a:lstStyle/>
          <a:p>
            <a:r>
              <a:rPr lang="en-CA" dirty="0">
                <a:solidFill>
                  <a:srgbClr val="63666A"/>
                </a:solidFill>
              </a:rPr>
              <a:t>Presentation Title</a:t>
            </a:r>
          </a:p>
        </p:txBody>
      </p:sp>
      <p:sp>
        <p:nvSpPr>
          <p:cNvPr id="9" name="Slide Number Placeholder 8"/>
          <p:cNvSpPr>
            <a:spLocks noGrp="1"/>
          </p:cNvSpPr>
          <p:nvPr>
            <p:ph type="sldNum" sz="quarter" idx="12"/>
          </p:nvPr>
        </p:nvSpPr>
        <p:spPr>
          <a:xfrm>
            <a:off x="11413999" y="6475080"/>
            <a:ext cx="329636" cy="182880"/>
          </a:xfrm>
          <a:prstGeom prst="rect">
            <a:avLst/>
          </a:prstGeom>
        </p:spPr>
        <p:txBody>
          <a:bodyPr lIns="91436" tIns="45718" rIns="91436" bIns="45718"/>
          <a:lstStyle/>
          <a:p>
            <a:fld id="{00E6A5BD-C011-4A45-AA3A-201790FB7F2B}" type="slidenum">
              <a:rPr lang="en-CA" smtClean="0">
                <a:solidFill>
                  <a:srgbClr val="63666A"/>
                </a:solidFill>
              </a:rPr>
              <a:pPr/>
              <a:t>‹#›</a:t>
            </a:fld>
            <a:endParaRPr lang="en-CA" dirty="0">
              <a:solidFill>
                <a:srgbClr val="63666A"/>
              </a:solidFill>
            </a:endParaRPr>
          </a:p>
        </p:txBody>
      </p:sp>
      <p:cxnSp>
        <p:nvCxnSpPr>
          <p:cNvPr id="11" name="Straight Connector 10"/>
          <p:cNvCxnSpPr/>
          <p:nvPr/>
        </p:nvCxnSpPr>
        <p:spPr>
          <a:xfrm>
            <a:off x="1626345" y="1649541"/>
            <a:ext cx="320954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78095" y="1649541"/>
            <a:ext cx="320954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5" name="Content Placeholder 14"/>
          <p:cNvSpPr>
            <a:spLocks noGrp="1"/>
          </p:cNvSpPr>
          <p:nvPr>
            <p:ph sz="quarter" idx="13"/>
          </p:nvPr>
        </p:nvSpPr>
        <p:spPr>
          <a:xfrm>
            <a:off x="1627188" y="1848931"/>
            <a:ext cx="3209544"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9" name="Content Placeholder 18"/>
          <p:cNvSpPr>
            <a:spLocks noGrp="1"/>
          </p:cNvSpPr>
          <p:nvPr>
            <p:ph sz="quarter" idx="14"/>
          </p:nvPr>
        </p:nvSpPr>
        <p:spPr>
          <a:xfrm>
            <a:off x="5078095" y="1848931"/>
            <a:ext cx="3209544"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3" name="Straight Connector 12"/>
          <p:cNvCxnSpPr/>
          <p:nvPr/>
        </p:nvCxnSpPr>
        <p:spPr>
          <a:xfrm>
            <a:off x="8537956" y="1649413"/>
            <a:ext cx="320954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8534019" y="1133856"/>
            <a:ext cx="3209544" cy="338328"/>
          </a:xfrm>
        </p:spPr>
        <p:txBody>
          <a:bodyPr anchor="b" anchorCtr="0">
            <a:noAutofit/>
          </a:bodyPr>
          <a:lstStyle>
            <a:lvl1pPr marL="0" indent="0">
              <a:lnSpc>
                <a:spcPct val="90000"/>
              </a:lnSpc>
              <a:spcBef>
                <a:spcPts val="0"/>
              </a:spcBef>
              <a:buFontTx/>
              <a:buNone/>
              <a:defRPr sz="1467" b="1"/>
            </a:lvl1pPr>
          </a:lstStyle>
          <a:p>
            <a:pPr lvl="0"/>
            <a:r>
              <a:rPr lang="en-US" dirty="0"/>
              <a:t>Subtitle</a:t>
            </a:r>
          </a:p>
        </p:txBody>
      </p:sp>
      <p:sp>
        <p:nvSpPr>
          <p:cNvPr id="16" name="Content Placeholder 15"/>
          <p:cNvSpPr>
            <a:spLocks noGrp="1"/>
          </p:cNvSpPr>
          <p:nvPr>
            <p:ph sz="quarter" idx="16"/>
          </p:nvPr>
        </p:nvSpPr>
        <p:spPr>
          <a:xfrm>
            <a:off x="8533008" y="1848929"/>
            <a:ext cx="3209925" cy="432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7" name="Straight Connector 16"/>
          <p:cNvCxnSpPr/>
          <p:nvPr/>
        </p:nvCxnSpPr>
        <p:spPr>
          <a:xfrm>
            <a:off x="1626345" y="1649541"/>
            <a:ext cx="320954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8095" y="1649541"/>
            <a:ext cx="320954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537956" y="1649413"/>
            <a:ext cx="320954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0364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91" y="219456"/>
            <a:ext cx="8992519" cy="914400"/>
          </a:xfrm>
        </p:spPr>
        <p:txBody>
          <a:bodyPr/>
          <a:lstStyle>
            <a:lvl1pPr>
              <a:defRPr/>
            </a:lvl1pPr>
          </a:lstStyle>
          <a:p>
            <a:r>
              <a:rPr lang="en-US" dirty="0"/>
              <a:t>Four Content Layout</a:t>
            </a:r>
            <a:endParaRPr lang="en-CA" dirty="0"/>
          </a:p>
        </p:txBody>
      </p:sp>
      <p:sp>
        <p:nvSpPr>
          <p:cNvPr id="3" name="Text Placeholder 2"/>
          <p:cNvSpPr>
            <a:spLocks noGrp="1"/>
          </p:cNvSpPr>
          <p:nvPr>
            <p:ph type="body" idx="1" hasCustomPrompt="1"/>
          </p:nvPr>
        </p:nvSpPr>
        <p:spPr>
          <a:xfrm>
            <a:off x="1623697" y="1133856"/>
            <a:ext cx="2386584" cy="338328"/>
          </a:xfrm>
        </p:spPr>
        <p:txBody>
          <a:bodyPr anchor="b">
            <a:noAutofit/>
          </a:bodyPr>
          <a:lstStyle>
            <a:lvl1pPr marL="0" indent="0">
              <a:lnSpc>
                <a:spcPct val="90000"/>
              </a:lnSpc>
              <a:spcBef>
                <a:spcPts val="0"/>
              </a:spcBef>
              <a:buNone/>
              <a:defRPr sz="1467" b="1"/>
            </a:lvl1pPr>
            <a:lvl2pPr marL="457202" indent="0">
              <a:buNone/>
              <a:defRPr sz="2000" b="1"/>
            </a:lvl2pPr>
            <a:lvl3pPr marL="914400" indent="0">
              <a:buNone/>
              <a:defRPr sz="1867" b="1"/>
            </a:lvl3pPr>
            <a:lvl4pPr marL="1371601" indent="0">
              <a:buNone/>
              <a:defRPr sz="1600" b="1"/>
            </a:lvl4pPr>
            <a:lvl5pPr marL="1828801" indent="0">
              <a:buNone/>
              <a:defRPr sz="1600" b="1"/>
            </a:lvl5pPr>
            <a:lvl6pPr marL="2286001" indent="0">
              <a:buNone/>
              <a:defRPr sz="1600" b="1"/>
            </a:lvl6pPr>
            <a:lvl7pPr marL="2743200" indent="0">
              <a:buNone/>
              <a:defRPr sz="1600" b="1"/>
            </a:lvl7pPr>
            <a:lvl8pPr marL="3200400" indent="0">
              <a:buNone/>
              <a:defRPr sz="1600" b="1"/>
            </a:lvl8pPr>
            <a:lvl9pPr marL="3657602" indent="0">
              <a:buNone/>
              <a:defRPr sz="1600" b="1"/>
            </a:lvl9pPr>
          </a:lstStyle>
          <a:p>
            <a:pPr lvl="0"/>
            <a:r>
              <a:rPr lang="en-US" dirty="0"/>
              <a:t>Subtitle</a:t>
            </a:r>
          </a:p>
        </p:txBody>
      </p:sp>
      <p:sp>
        <p:nvSpPr>
          <p:cNvPr id="5" name="Text Placeholder 4"/>
          <p:cNvSpPr>
            <a:spLocks noGrp="1"/>
          </p:cNvSpPr>
          <p:nvPr>
            <p:ph type="body" sz="quarter" idx="3" hasCustomPrompt="1"/>
          </p:nvPr>
        </p:nvSpPr>
        <p:spPr>
          <a:xfrm>
            <a:off x="4201437" y="1133856"/>
            <a:ext cx="2386584" cy="338328"/>
          </a:xfrm>
        </p:spPr>
        <p:txBody>
          <a:bodyPr anchor="b">
            <a:noAutofit/>
          </a:bodyPr>
          <a:lstStyle>
            <a:lvl1pPr marL="0" indent="0">
              <a:lnSpc>
                <a:spcPct val="90000"/>
              </a:lnSpc>
              <a:spcBef>
                <a:spcPts val="0"/>
              </a:spcBef>
              <a:buNone/>
              <a:defRPr sz="1467" b="1"/>
            </a:lvl1pPr>
            <a:lvl2pPr marL="457202" indent="0">
              <a:buNone/>
              <a:defRPr sz="2000" b="1"/>
            </a:lvl2pPr>
            <a:lvl3pPr marL="914400" indent="0">
              <a:buNone/>
              <a:defRPr sz="1867" b="1"/>
            </a:lvl3pPr>
            <a:lvl4pPr marL="1371601" indent="0">
              <a:buNone/>
              <a:defRPr sz="1600" b="1"/>
            </a:lvl4pPr>
            <a:lvl5pPr marL="1828801" indent="0">
              <a:buNone/>
              <a:defRPr sz="1600" b="1"/>
            </a:lvl5pPr>
            <a:lvl6pPr marL="2286001" indent="0">
              <a:buNone/>
              <a:defRPr sz="1600" b="1"/>
            </a:lvl6pPr>
            <a:lvl7pPr marL="2743200" indent="0">
              <a:buNone/>
              <a:defRPr sz="1600" b="1"/>
            </a:lvl7pPr>
            <a:lvl8pPr marL="3200400" indent="0">
              <a:buNone/>
              <a:defRPr sz="1600" b="1"/>
            </a:lvl8pPr>
            <a:lvl9pPr marL="3657602" indent="0">
              <a:buNone/>
              <a:defRPr sz="1600" b="1"/>
            </a:lvl9pPr>
          </a:lstStyle>
          <a:p>
            <a:pPr lvl="0"/>
            <a:r>
              <a:rPr lang="en-US" dirty="0"/>
              <a:t>Subtitle</a:t>
            </a:r>
          </a:p>
        </p:txBody>
      </p:sp>
      <p:sp>
        <p:nvSpPr>
          <p:cNvPr id="7" name="Date Placeholder 6"/>
          <p:cNvSpPr>
            <a:spLocks noGrp="1"/>
          </p:cNvSpPr>
          <p:nvPr>
            <p:ph type="dt" sz="half" idx="10"/>
          </p:nvPr>
        </p:nvSpPr>
        <p:spPr>
          <a:xfrm>
            <a:off x="9537195" y="6472936"/>
            <a:ext cx="1876388" cy="182880"/>
          </a:xfrm>
          <a:prstGeom prst="rect">
            <a:avLst/>
          </a:prstGeom>
        </p:spPr>
        <p:txBody>
          <a:bodyPr lIns="68577" tIns="34289" rIns="68577" bIns="34289"/>
          <a:lstStyle/>
          <a:p>
            <a:fld id="{BAF25C84-DC05-420E-ABA4-99596C0F9BFB}" type="datetime4">
              <a:rPr lang="en-US" sz="1867" smtClean="0">
                <a:solidFill>
                  <a:srgbClr val="63666A"/>
                </a:solidFill>
              </a:rPr>
              <a:pPr/>
              <a:t>April 17, 2025</a:t>
            </a:fld>
            <a:endParaRPr lang="en-CA" sz="1867" dirty="0">
              <a:solidFill>
                <a:srgbClr val="63666A"/>
              </a:solidFill>
            </a:endParaRPr>
          </a:p>
        </p:txBody>
      </p:sp>
      <p:sp>
        <p:nvSpPr>
          <p:cNvPr id="8" name="Footer Placeholder 7"/>
          <p:cNvSpPr>
            <a:spLocks noGrp="1"/>
          </p:cNvSpPr>
          <p:nvPr>
            <p:ph type="ftr" sz="quarter" idx="11"/>
          </p:nvPr>
        </p:nvSpPr>
        <p:spPr>
          <a:xfrm>
            <a:off x="1627632" y="6472976"/>
            <a:ext cx="2688336" cy="182880"/>
          </a:xfrm>
          <a:prstGeom prst="rect">
            <a:avLst/>
          </a:prstGeom>
        </p:spPr>
        <p:txBody>
          <a:bodyPr lIns="91436" tIns="45718" rIns="91436" bIns="45718"/>
          <a:lstStyle/>
          <a:p>
            <a:r>
              <a:rPr lang="en-CA" dirty="0">
                <a:solidFill>
                  <a:srgbClr val="63666A"/>
                </a:solidFill>
              </a:rPr>
              <a:t>Presentation Title</a:t>
            </a:r>
          </a:p>
        </p:txBody>
      </p:sp>
      <p:sp>
        <p:nvSpPr>
          <p:cNvPr id="9" name="Slide Number Placeholder 8"/>
          <p:cNvSpPr>
            <a:spLocks noGrp="1"/>
          </p:cNvSpPr>
          <p:nvPr>
            <p:ph type="sldNum" sz="quarter" idx="12"/>
          </p:nvPr>
        </p:nvSpPr>
        <p:spPr>
          <a:xfrm>
            <a:off x="11413999" y="6475080"/>
            <a:ext cx="329636" cy="182880"/>
          </a:xfrm>
          <a:prstGeom prst="rect">
            <a:avLst/>
          </a:prstGeom>
        </p:spPr>
        <p:txBody>
          <a:bodyPr lIns="91436" tIns="45718" rIns="91436" bIns="45718"/>
          <a:lstStyle/>
          <a:p>
            <a:fld id="{00E6A5BD-C011-4A45-AA3A-201790FB7F2B}" type="slidenum">
              <a:rPr lang="en-CA" smtClean="0">
                <a:solidFill>
                  <a:srgbClr val="63666A"/>
                </a:solidFill>
              </a:rPr>
              <a:pPr/>
              <a:t>‹#›</a:t>
            </a:fld>
            <a:endParaRPr lang="en-CA" dirty="0">
              <a:solidFill>
                <a:srgbClr val="63666A"/>
              </a:solidFill>
            </a:endParaRPr>
          </a:p>
        </p:txBody>
      </p:sp>
      <p:cxnSp>
        <p:nvCxnSpPr>
          <p:cNvPr id="11" name="Straight Connector 10"/>
          <p:cNvCxnSpPr/>
          <p:nvPr/>
        </p:nvCxnSpPr>
        <p:spPr>
          <a:xfrm>
            <a:off x="1626345" y="1649541"/>
            <a:ext cx="238658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04535" y="1649541"/>
            <a:ext cx="238658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5" name="Content Placeholder 14"/>
          <p:cNvSpPr>
            <a:spLocks noGrp="1"/>
          </p:cNvSpPr>
          <p:nvPr>
            <p:ph sz="quarter" idx="13"/>
          </p:nvPr>
        </p:nvSpPr>
        <p:spPr>
          <a:xfrm>
            <a:off x="1627189" y="1848931"/>
            <a:ext cx="2386584" cy="4343400"/>
          </a:xfrm>
        </p:spPr>
        <p:txBody>
          <a:bodyPr/>
          <a:lstStyle>
            <a:lvl1pPr>
              <a:spcBef>
                <a:spcPts val="1200"/>
              </a:spcBef>
              <a:defRPr sz="2400"/>
            </a:lvl1pPr>
            <a:lvl2pPr>
              <a:defRPr sz="2400"/>
            </a:lvl2pPr>
            <a:lvl3pPr>
              <a:spcBef>
                <a:spcPts val="1000"/>
              </a:spcBef>
              <a:defRPr sz="2133"/>
            </a:lvl3pPr>
            <a:lvl4pPr>
              <a:defRPr sz="2133"/>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9" name="Content Placeholder 18"/>
          <p:cNvSpPr>
            <a:spLocks noGrp="1"/>
          </p:cNvSpPr>
          <p:nvPr>
            <p:ph sz="quarter" idx="14"/>
          </p:nvPr>
        </p:nvSpPr>
        <p:spPr>
          <a:xfrm>
            <a:off x="4203361" y="1848931"/>
            <a:ext cx="2386584" cy="4343400"/>
          </a:xfrm>
        </p:spPr>
        <p:txBody>
          <a:bodyPr/>
          <a:lstStyle>
            <a:lvl1pPr>
              <a:spcBef>
                <a:spcPts val="1200"/>
              </a:spcBef>
              <a:defRPr sz="2400"/>
            </a:lvl1pPr>
            <a:lvl2pPr>
              <a:defRPr sz="2400"/>
            </a:lvl2pPr>
            <a:lvl3pPr>
              <a:spcBef>
                <a:spcPts val="1000"/>
              </a:spcBef>
              <a:defRPr sz="2133"/>
            </a:lvl3pPr>
            <a:lvl4pPr>
              <a:defRPr sz="2133"/>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3" name="Straight Connector 12"/>
          <p:cNvCxnSpPr/>
          <p:nvPr/>
        </p:nvCxnSpPr>
        <p:spPr>
          <a:xfrm>
            <a:off x="6782725" y="1649413"/>
            <a:ext cx="238658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6779177" y="1133856"/>
            <a:ext cx="2386584" cy="338328"/>
          </a:xfrm>
        </p:spPr>
        <p:txBody>
          <a:bodyPr anchor="b" anchorCtr="0">
            <a:noAutofit/>
          </a:bodyPr>
          <a:lstStyle>
            <a:lvl1pPr marL="0" indent="0">
              <a:lnSpc>
                <a:spcPct val="90000"/>
              </a:lnSpc>
              <a:spcBef>
                <a:spcPts val="0"/>
              </a:spcBef>
              <a:buFontTx/>
              <a:buNone/>
              <a:defRPr sz="1467" b="1"/>
            </a:lvl1pPr>
          </a:lstStyle>
          <a:p>
            <a:pPr lvl="0"/>
            <a:r>
              <a:rPr lang="en-US" dirty="0"/>
              <a:t>Subtitle</a:t>
            </a:r>
          </a:p>
        </p:txBody>
      </p:sp>
      <p:sp>
        <p:nvSpPr>
          <p:cNvPr id="16" name="Content Placeholder 15"/>
          <p:cNvSpPr>
            <a:spLocks noGrp="1"/>
          </p:cNvSpPr>
          <p:nvPr>
            <p:ph sz="quarter" idx="16"/>
          </p:nvPr>
        </p:nvSpPr>
        <p:spPr>
          <a:xfrm>
            <a:off x="6779535" y="1848929"/>
            <a:ext cx="2386584" cy="4329112"/>
          </a:xfrm>
        </p:spPr>
        <p:txBody>
          <a:bodyPr/>
          <a:lstStyle>
            <a:lvl1pPr>
              <a:spcBef>
                <a:spcPts val="1200"/>
              </a:spcBef>
              <a:defRPr sz="2400"/>
            </a:lvl1pPr>
            <a:lvl2pPr>
              <a:defRPr sz="2400"/>
            </a:lvl2pPr>
            <a:lvl3pPr>
              <a:spcBef>
                <a:spcPts val="1000"/>
              </a:spcBef>
              <a:defRPr sz="2133"/>
            </a:lvl3pPr>
            <a:lvl4pPr>
              <a:defRPr sz="2133"/>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7" name="Straight Connector 16"/>
          <p:cNvCxnSpPr/>
          <p:nvPr/>
        </p:nvCxnSpPr>
        <p:spPr>
          <a:xfrm>
            <a:off x="9360916" y="1649541"/>
            <a:ext cx="238658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7" hasCustomPrompt="1"/>
          </p:nvPr>
        </p:nvSpPr>
        <p:spPr>
          <a:xfrm>
            <a:off x="9356916" y="1133856"/>
            <a:ext cx="2386584" cy="338328"/>
          </a:xfrm>
        </p:spPr>
        <p:txBody>
          <a:bodyPr anchor="b" anchorCtr="0">
            <a:noAutofit/>
          </a:bodyPr>
          <a:lstStyle>
            <a:lvl1pPr marL="0" indent="0">
              <a:lnSpc>
                <a:spcPct val="90000"/>
              </a:lnSpc>
              <a:spcBef>
                <a:spcPts val="0"/>
              </a:spcBef>
              <a:buFontTx/>
              <a:buNone/>
              <a:defRPr sz="1467" b="1"/>
            </a:lvl1pPr>
          </a:lstStyle>
          <a:p>
            <a:pPr lvl="0"/>
            <a:r>
              <a:rPr lang="en-US" dirty="0"/>
              <a:t>Subtitle</a:t>
            </a:r>
          </a:p>
        </p:txBody>
      </p:sp>
      <p:sp>
        <p:nvSpPr>
          <p:cNvPr id="20" name="Content Placeholder 19"/>
          <p:cNvSpPr>
            <a:spLocks noGrp="1"/>
          </p:cNvSpPr>
          <p:nvPr>
            <p:ph sz="quarter" idx="18"/>
          </p:nvPr>
        </p:nvSpPr>
        <p:spPr>
          <a:xfrm>
            <a:off x="9355708" y="1848929"/>
            <a:ext cx="2386584" cy="4343400"/>
          </a:xfrm>
        </p:spPr>
        <p:txBody>
          <a:bodyPr/>
          <a:lstStyle>
            <a:lvl1pPr>
              <a:spcBef>
                <a:spcPts val="1200"/>
              </a:spcBef>
              <a:defRPr sz="2400"/>
            </a:lvl1pPr>
            <a:lvl2pPr>
              <a:defRPr sz="2400"/>
            </a:lvl2pPr>
            <a:lvl3pPr>
              <a:spcBef>
                <a:spcPts val="1000"/>
              </a:spcBef>
              <a:defRPr sz="2133"/>
            </a:lvl3pPr>
            <a:lvl4pPr>
              <a:defRPr sz="2133"/>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8" name="Straight Connector 17"/>
          <p:cNvCxnSpPr/>
          <p:nvPr/>
        </p:nvCxnSpPr>
        <p:spPr>
          <a:xfrm>
            <a:off x="1626345" y="1649541"/>
            <a:ext cx="238658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04535" y="1649541"/>
            <a:ext cx="238658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82725" y="1649413"/>
            <a:ext cx="2386584" cy="0"/>
          </a:xfrm>
          <a:prstGeom prst="line">
            <a:avLst/>
          </a:prstGeom>
          <a:ln w="19050">
            <a:gradFill>
              <a:gsLst>
                <a:gs pos="0">
                  <a:schemeClr val="bg1"/>
                </a:gs>
                <a:gs pos="25000">
                  <a:schemeClr val="accent1">
                    <a:tint val="44500"/>
                    <a:satMod val="160000"/>
                  </a:schemeClr>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360916" y="1649541"/>
            <a:ext cx="238658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607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2-Column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91" y="219456"/>
            <a:ext cx="8995156" cy="914400"/>
          </a:xfrm>
        </p:spPr>
        <p:txBody>
          <a:bodyPr/>
          <a:lstStyle>
            <a:lvl1pPr>
              <a:defRPr/>
            </a:lvl1pPr>
          </a:lstStyle>
          <a:p>
            <a:r>
              <a:rPr lang="en-US" dirty="0"/>
              <a:t>2-Column Table Layout</a:t>
            </a:r>
            <a:endParaRPr lang="en-CA" dirty="0"/>
          </a:p>
        </p:txBody>
      </p:sp>
      <p:sp>
        <p:nvSpPr>
          <p:cNvPr id="3" name="Text Placeholder 2"/>
          <p:cNvSpPr>
            <a:spLocks noGrp="1"/>
          </p:cNvSpPr>
          <p:nvPr>
            <p:ph type="body" idx="1" hasCustomPrompt="1"/>
          </p:nvPr>
        </p:nvSpPr>
        <p:spPr>
          <a:xfrm>
            <a:off x="1627187" y="1133856"/>
            <a:ext cx="4937760" cy="338328"/>
          </a:xfrm>
        </p:spPr>
        <p:txBody>
          <a:bodyPr anchor="b">
            <a:noAutofit/>
          </a:bodyPr>
          <a:lstStyle>
            <a:lvl1pPr marL="0" indent="0">
              <a:buNone/>
              <a:defRPr sz="1467" b="1"/>
            </a:lvl1pPr>
            <a:lvl2pPr marL="457202" indent="0">
              <a:buNone/>
              <a:defRPr sz="2000" b="1"/>
            </a:lvl2pPr>
            <a:lvl3pPr marL="914400" indent="0">
              <a:buNone/>
              <a:defRPr sz="1867" b="1"/>
            </a:lvl3pPr>
            <a:lvl4pPr marL="1371601" indent="0">
              <a:buNone/>
              <a:defRPr sz="1600" b="1"/>
            </a:lvl4pPr>
            <a:lvl5pPr marL="1828801" indent="0">
              <a:buNone/>
              <a:defRPr sz="1600" b="1"/>
            </a:lvl5pPr>
            <a:lvl6pPr marL="2286001" indent="0">
              <a:buNone/>
              <a:defRPr sz="1600" b="1"/>
            </a:lvl6pPr>
            <a:lvl7pPr marL="2743200" indent="0">
              <a:buNone/>
              <a:defRPr sz="1600" b="1"/>
            </a:lvl7pPr>
            <a:lvl8pPr marL="3200400" indent="0">
              <a:buNone/>
              <a:defRPr sz="1600" b="1"/>
            </a:lvl8pPr>
            <a:lvl9pPr marL="3657602" indent="0">
              <a:buNone/>
              <a:defRPr sz="1600" b="1"/>
            </a:lvl9pPr>
          </a:lstStyle>
          <a:p>
            <a:pPr lvl="0"/>
            <a:r>
              <a:rPr lang="en-US" dirty="0"/>
              <a:t>Subtitle</a:t>
            </a:r>
          </a:p>
        </p:txBody>
      </p:sp>
      <p:sp>
        <p:nvSpPr>
          <p:cNvPr id="7" name="Date Placeholder 6"/>
          <p:cNvSpPr>
            <a:spLocks noGrp="1"/>
          </p:cNvSpPr>
          <p:nvPr>
            <p:ph type="dt" sz="half" idx="10"/>
          </p:nvPr>
        </p:nvSpPr>
        <p:spPr>
          <a:xfrm>
            <a:off x="9537195" y="6472936"/>
            <a:ext cx="1876388" cy="182880"/>
          </a:xfrm>
          <a:prstGeom prst="rect">
            <a:avLst/>
          </a:prstGeom>
        </p:spPr>
        <p:txBody>
          <a:bodyPr lIns="68577" tIns="34289" rIns="68577" bIns="34289"/>
          <a:lstStyle/>
          <a:p>
            <a:fld id="{F5C60C1E-BE52-444A-B903-D3D3A7A6ABD9}" type="datetime4">
              <a:rPr lang="en-US" sz="1867" smtClean="0">
                <a:solidFill>
                  <a:srgbClr val="63666A"/>
                </a:solidFill>
              </a:rPr>
              <a:pPr/>
              <a:t>April 17, 2025</a:t>
            </a:fld>
            <a:endParaRPr lang="en-CA" sz="1867" dirty="0">
              <a:solidFill>
                <a:srgbClr val="63666A"/>
              </a:solidFill>
            </a:endParaRPr>
          </a:p>
        </p:txBody>
      </p:sp>
      <p:sp>
        <p:nvSpPr>
          <p:cNvPr id="8" name="Footer Placeholder 7"/>
          <p:cNvSpPr>
            <a:spLocks noGrp="1"/>
          </p:cNvSpPr>
          <p:nvPr>
            <p:ph type="ftr" sz="quarter" idx="11"/>
          </p:nvPr>
        </p:nvSpPr>
        <p:spPr>
          <a:xfrm>
            <a:off x="1627632" y="6472976"/>
            <a:ext cx="2688336" cy="182880"/>
          </a:xfrm>
          <a:prstGeom prst="rect">
            <a:avLst/>
          </a:prstGeom>
        </p:spPr>
        <p:txBody>
          <a:bodyPr lIns="91436" tIns="45718" rIns="91436" bIns="45718"/>
          <a:lstStyle/>
          <a:p>
            <a:r>
              <a:rPr lang="en-CA" dirty="0">
                <a:solidFill>
                  <a:srgbClr val="63666A"/>
                </a:solidFill>
              </a:rPr>
              <a:t>Presentation Title</a:t>
            </a:r>
          </a:p>
        </p:txBody>
      </p:sp>
      <p:sp>
        <p:nvSpPr>
          <p:cNvPr id="9" name="Slide Number Placeholder 8"/>
          <p:cNvSpPr>
            <a:spLocks noGrp="1"/>
          </p:cNvSpPr>
          <p:nvPr>
            <p:ph type="sldNum" sz="quarter" idx="12"/>
          </p:nvPr>
        </p:nvSpPr>
        <p:spPr>
          <a:xfrm>
            <a:off x="11413999" y="6475080"/>
            <a:ext cx="329636" cy="182880"/>
          </a:xfrm>
          <a:prstGeom prst="rect">
            <a:avLst/>
          </a:prstGeom>
        </p:spPr>
        <p:txBody>
          <a:bodyPr lIns="91436" tIns="45718" rIns="91436" bIns="45718"/>
          <a:lstStyle/>
          <a:p>
            <a:fld id="{00E6A5BD-C011-4A45-AA3A-201790FB7F2B}" type="slidenum">
              <a:rPr lang="en-CA" smtClean="0">
                <a:solidFill>
                  <a:srgbClr val="63666A"/>
                </a:solidFill>
              </a:rPr>
              <a:pPr/>
              <a:t>‹#›</a:t>
            </a:fld>
            <a:endParaRPr lang="en-CA" dirty="0">
              <a:solidFill>
                <a:srgbClr val="63666A"/>
              </a:solidFill>
            </a:endParaRPr>
          </a:p>
        </p:txBody>
      </p:sp>
      <p:sp>
        <p:nvSpPr>
          <p:cNvPr id="13" name="Table Placeholder 12"/>
          <p:cNvSpPr>
            <a:spLocks noGrp="1"/>
          </p:cNvSpPr>
          <p:nvPr>
            <p:ph type="tbl" sz="quarter" idx="13"/>
          </p:nvPr>
        </p:nvSpPr>
        <p:spPr>
          <a:xfrm>
            <a:off x="438917" y="1853080"/>
            <a:ext cx="11302439" cy="4342937"/>
          </a:xfrm>
        </p:spPr>
        <p:txBody>
          <a:bodyPr/>
          <a:lstStyle/>
          <a:p>
            <a:r>
              <a:rPr lang="en-US" dirty="0"/>
              <a:t>Click icon to add table</a:t>
            </a:r>
            <a:endParaRPr lang="en-CA" dirty="0"/>
          </a:p>
        </p:txBody>
      </p:sp>
      <p:sp>
        <p:nvSpPr>
          <p:cNvPr id="6" name="Text Placeholder 5"/>
          <p:cNvSpPr>
            <a:spLocks noGrp="1"/>
          </p:cNvSpPr>
          <p:nvPr>
            <p:ph type="body" sz="quarter" idx="14" hasCustomPrompt="1"/>
          </p:nvPr>
        </p:nvSpPr>
        <p:spPr>
          <a:xfrm>
            <a:off x="6813555" y="1133856"/>
            <a:ext cx="4933951" cy="338328"/>
          </a:xfrm>
        </p:spPr>
        <p:txBody>
          <a:bodyPr anchor="b" anchorCtr="0"/>
          <a:lstStyle>
            <a:lvl1pPr marL="0" indent="0">
              <a:lnSpc>
                <a:spcPct val="90000"/>
              </a:lnSpc>
              <a:spcBef>
                <a:spcPts val="0"/>
              </a:spcBef>
              <a:buFontTx/>
              <a:buNone/>
              <a:defRPr sz="1467" b="1"/>
            </a:lvl1pPr>
          </a:lstStyle>
          <a:p>
            <a:pPr lvl="0"/>
            <a:r>
              <a:rPr lang="en-US" dirty="0"/>
              <a:t>Subtitle</a:t>
            </a:r>
            <a:endParaRPr lang="en-CA" dirty="0"/>
          </a:p>
        </p:txBody>
      </p:sp>
    </p:spTree>
    <p:extLst>
      <p:ext uri="{BB962C8B-B14F-4D97-AF65-F5344CB8AC3E}">
        <p14:creationId xmlns:p14="http://schemas.microsoft.com/office/powerpoint/2010/main" val="725128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Column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91" y="219456"/>
            <a:ext cx="8995156" cy="914400"/>
          </a:xfrm>
        </p:spPr>
        <p:txBody>
          <a:bodyPr/>
          <a:lstStyle>
            <a:lvl1pPr>
              <a:defRPr/>
            </a:lvl1pPr>
          </a:lstStyle>
          <a:p>
            <a:r>
              <a:rPr lang="en-US" dirty="0"/>
              <a:t>3-Column Table Layout</a:t>
            </a:r>
            <a:endParaRPr lang="en-CA" dirty="0"/>
          </a:p>
        </p:txBody>
      </p:sp>
      <p:sp>
        <p:nvSpPr>
          <p:cNvPr id="3" name="Text Placeholder 2"/>
          <p:cNvSpPr>
            <a:spLocks noGrp="1"/>
          </p:cNvSpPr>
          <p:nvPr>
            <p:ph type="body" idx="1" hasCustomPrompt="1"/>
          </p:nvPr>
        </p:nvSpPr>
        <p:spPr>
          <a:xfrm>
            <a:off x="1627187" y="1133856"/>
            <a:ext cx="3209544" cy="338328"/>
          </a:xfrm>
        </p:spPr>
        <p:txBody>
          <a:bodyPr anchor="b">
            <a:noAutofit/>
          </a:bodyPr>
          <a:lstStyle>
            <a:lvl1pPr marL="0" indent="0">
              <a:buNone/>
              <a:defRPr sz="1467" b="1"/>
            </a:lvl1pPr>
            <a:lvl2pPr marL="457202" indent="0">
              <a:buNone/>
              <a:defRPr sz="2000" b="1"/>
            </a:lvl2pPr>
            <a:lvl3pPr marL="914400" indent="0">
              <a:buNone/>
              <a:defRPr sz="1867" b="1"/>
            </a:lvl3pPr>
            <a:lvl4pPr marL="1371601" indent="0">
              <a:buNone/>
              <a:defRPr sz="1600" b="1"/>
            </a:lvl4pPr>
            <a:lvl5pPr marL="1828801" indent="0">
              <a:buNone/>
              <a:defRPr sz="1600" b="1"/>
            </a:lvl5pPr>
            <a:lvl6pPr marL="2286001" indent="0">
              <a:buNone/>
              <a:defRPr sz="1600" b="1"/>
            </a:lvl6pPr>
            <a:lvl7pPr marL="2743200" indent="0">
              <a:buNone/>
              <a:defRPr sz="1600" b="1"/>
            </a:lvl7pPr>
            <a:lvl8pPr marL="3200400" indent="0">
              <a:buNone/>
              <a:defRPr sz="1600" b="1"/>
            </a:lvl8pPr>
            <a:lvl9pPr marL="3657602" indent="0">
              <a:buNone/>
              <a:defRPr sz="1600" b="1"/>
            </a:lvl9pPr>
          </a:lstStyle>
          <a:p>
            <a:pPr lvl="0"/>
            <a:r>
              <a:rPr lang="en-US" dirty="0"/>
              <a:t>Subtitle</a:t>
            </a:r>
          </a:p>
        </p:txBody>
      </p:sp>
      <p:sp>
        <p:nvSpPr>
          <p:cNvPr id="7" name="Date Placeholder 6"/>
          <p:cNvSpPr>
            <a:spLocks noGrp="1"/>
          </p:cNvSpPr>
          <p:nvPr>
            <p:ph type="dt" sz="half" idx="10"/>
          </p:nvPr>
        </p:nvSpPr>
        <p:spPr>
          <a:xfrm>
            <a:off x="9537195" y="6472936"/>
            <a:ext cx="1876388" cy="182880"/>
          </a:xfrm>
          <a:prstGeom prst="rect">
            <a:avLst/>
          </a:prstGeom>
        </p:spPr>
        <p:txBody>
          <a:bodyPr lIns="68577" tIns="34289" rIns="68577" bIns="34289"/>
          <a:lstStyle/>
          <a:p>
            <a:fld id="{F5C60C1E-BE52-444A-B903-D3D3A7A6ABD9}" type="datetime4">
              <a:rPr lang="en-US" sz="1867" smtClean="0">
                <a:solidFill>
                  <a:srgbClr val="63666A"/>
                </a:solidFill>
              </a:rPr>
              <a:pPr/>
              <a:t>April 17, 2025</a:t>
            </a:fld>
            <a:endParaRPr lang="en-CA" sz="1867" dirty="0">
              <a:solidFill>
                <a:srgbClr val="63666A"/>
              </a:solidFill>
            </a:endParaRPr>
          </a:p>
        </p:txBody>
      </p:sp>
      <p:sp>
        <p:nvSpPr>
          <p:cNvPr id="8" name="Footer Placeholder 7"/>
          <p:cNvSpPr>
            <a:spLocks noGrp="1"/>
          </p:cNvSpPr>
          <p:nvPr>
            <p:ph type="ftr" sz="quarter" idx="11"/>
          </p:nvPr>
        </p:nvSpPr>
        <p:spPr>
          <a:xfrm>
            <a:off x="1627632" y="6472976"/>
            <a:ext cx="2688336" cy="182880"/>
          </a:xfrm>
          <a:prstGeom prst="rect">
            <a:avLst/>
          </a:prstGeom>
        </p:spPr>
        <p:txBody>
          <a:bodyPr lIns="91436" tIns="45718" rIns="91436" bIns="45718"/>
          <a:lstStyle/>
          <a:p>
            <a:r>
              <a:rPr lang="en-CA" dirty="0">
                <a:solidFill>
                  <a:srgbClr val="63666A"/>
                </a:solidFill>
              </a:rPr>
              <a:t>Presentation Title</a:t>
            </a:r>
          </a:p>
        </p:txBody>
      </p:sp>
      <p:sp>
        <p:nvSpPr>
          <p:cNvPr id="9" name="Slide Number Placeholder 8"/>
          <p:cNvSpPr>
            <a:spLocks noGrp="1"/>
          </p:cNvSpPr>
          <p:nvPr>
            <p:ph type="sldNum" sz="quarter" idx="12"/>
          </p:nvPr>
        </p:nvSpPr>
        <p:spPr>
          <a:xfrm>
            <a:off x="11413999" y="6475080"/>
            <a:ext cx="329636" cy="182880"/>
          </a:xfrm>
          <a:prstGeom prst="rect">
            <a:avLst/>
          </a:prstGeom>
        </p:spPr>
        <p:txBody>
          <a:bodyPr lIns="91436" tIns="45718" rIns="91436" bIns="45718"/>
          <a:lstStyle/>
          <a:p>
            <a:fld id="{00E6A5BD-C011-4A45-AA3A-201790FB7F2B}" type="slidenum">
              <a:rPr lang="en-CA" smtClean="0">
                <a:solidFill>
                  <a:srgbClr val="63666A"/>
                </a:solidFill>
              </a:rPr>
              <a:pPr/>
              <a:t>‹#›</a:t>
            </a:fld>
            <a:endParaRPr lang="en-CA" dirty="0">
              <a:solidFill>
                <a:srgbClr val="63666A"/>
              </a:solidFill>
            </a:endParaRPr>
          </a:p>
        </p:txBody>
      </p:sp>
      <p:sp>
        <p:nvSpPr>
          <p:cNvPr id="13" name="Table Placeholder 12"/>
          <p:cNvSpPr>
            <a:spLocks noGrp="1"/>
          </p:cNvSpPr>
          <p:nvPr>
            <p:ph type="tbl" sz="quarter" idx="13"/>
          </p:nvPr>
        </p:nvSpPr>
        <p:spPr>
          <a:xfrm>
            <a:off x="438917" y="1853080"/>
            <a:ext cx="11302439" cy="4342937"/>
          </a:xfrm>
        </p:spPr>
        <p:txBody>
          <a:bodyPr/>
          <a:lstStyle/>
          <a:p>
            <a:r>
              <a:rPr lang="en-US" dirty="0"/>
              <a:t>Click icon to add table</a:t>
            </a:r>
            <a:endParaRPr lang="en-CA" dirty="0"/>
          </a:p>
        </p:txBody>
      </p:sp>
      <p:sp>
        <p:nvSpPr>
          <p:cNvPr id="6" name="Text Placeholder 5"/>
          <p:cNvSpPr>
            <a:spLocks noGrp="1"/>
          </p:cNvSpPr>
          <p:nvPr>
            <p:ph type="body" sz="quarter" idx="14" hasCustomPrompt="1"/>
          </p:nvPr>
        </p:nvSpPr>
        <p:spPr>
          <a:xfrm>
            <a:off x="5084064" y="1133856"/>
            <a:ext cx="3209544" cy="338328"/>
          </a:xfrm>
        </p:spPr>
        <p:txBody>
          <a:bodyPr anchor="b" anchorCtr="0">
            <a:noAutofit/>
          </a:bodyPr>
          <a:lstStyle>
            <a:lvl1pPr marL="0" indent="0">
              <a:lnSpc>
                <a:spcPct val="90000"/>
              </a:lnSpc>
              <a:spcBef>
                <a:spcPts val="0"/>
              </a:spcBef>
              <a:buFontTx/>
              <a:buNone/>
              <a:defRPr sz="1467" b="1"/>
            </a:lvl1pPr>
          </a:lstStyle>
          <a:p>
            <a:pPr lvl="0"/>
            <a:r>
              <a:rPr lang="en-US" dirty="0"/>
              <a:t>Subtitle</a:t>
            </a:r>
            <a:endParaRPr lang="en-CA" dirty="0"/>
          </a:p>
        </p:txBody>
      </p:sp>
      <p:sp>
        <p:nvSpPr>
          <p:cNvPr id="12" name="Text Placeholder 11"/>
          <p:cNvSpPr>
            <a:spLocks noGrp="1"/>
          </p:cNvSpPr>
          <p:nvPr>
            <p:ph type="body" sz="quarter" idx="15" hasCustomPrompt="1"/>
          </p:nvPr>
        </p:nvSpPr>
        <p:spPr>
          <a:xfrm>
            <a:off x="8534403" y="1133856"/>
            <a:ext cx="3213100" cy="338328"/>
          </a:xfrm>
        </p:spPr>
        <p:txBody>
          <a:bodyPr anchor="b" anchorCtr="0">
            <a:noAutofit/>
          </a:bodyPr>
          <a:lstStyle>
            <a:lvl1pPr marL="0" indent="0">
              <a:buFontTx/>
              <a:buNone/>
              <a:defRPr sz="1467" b="1"/>
            </a:lvl1pPr>
          </a:lstStyle>
          <a:p>
            <a:pPr lvl="0"/>
            <a:r>
              <a:rPr lang="en-US" dirty="0"/>
              <a:t>Subtitle</a:t>
            </a:r>
            <a:endParaRPr lang="en-CA" dirty="0"/>
          </a:p>
        </p:txBody>
      </p:sp>
    </p:spTree>
    <p:extLst>
      <p:ext uri="{BB962C8B-B14F-4D97-AF65-F5344CB8AC3E}">
        <p14:creationId xmlns:p14="http://schemas.microsoft.com/office/powerpoint/2010/main" val="32569990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Column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91" y="219456"/>
            <a:ext cx="8995156" cy="914400"/>
          </a:xfrm>
        </p:spPr>
        <p:txBody>
          <a:bodyPr/>
          <a:lstStyle>
            <a:lvl1pPr>
              <a:defRPr/>
            </a:lvl1pPr>
          </a:lstStyle>
          <a:p>
            <a:r>
              <a:rPr lang="en-US" dirty="0"/>
              <a:t>4-Column Table Layout</a:t>
            </a:r>
            <a:endParaRPr lang="en-CA" dirty="0"/>
          </a:p>
        </p:txBody>
      </p:sp>
      <p:sp>
        <p:nvSpPr>
          <p:cNvPr id="3" name="Text Placeholder 2"/>
          <p:cNvSpPr>
            <a:spLocks noGrp="1"/>
          </p:cNvSpPr>
          <p:nvPr>
            <p:ph type="body" idx="1" hasCustomPrompt="1"/>
          </p:nvPr>
        </p:nvSpPr>
        <p:spPr>
          <a:xfrm>
            <a:off x="1627187" y="1133856"/>
            <a:ext cx="2386584" cy="338328"/>
          </a:xfrm>
        </p:spPr>
        <p:txBody>
          <a:bodyPr anchor="b">
            <a:noAutofit/>
          </a:bodyPr>
          <a:lstStyle>
            <a:lvl1pPr marL="0" indent="0">
              <a:buNone/>
              <a:defRPr sz="1467" b="1"/>
            </a:lvl1pPr>
            <a:lvl2pPr marL="457202" indent="0">
              <a:buNone/>
              <a:defRPr sz="2000" b="1"/>
            </a:lvl2pPr>
            <a:lvl3pPr marL="914400" indent="0">
              <a:buNone/>
              <a:defRPr sz="1867" b="1"/>
            </a:lvl3pPr>
            <a:lvl4pPr marL="1371601" indent="0">
              <a:buNone/>
              <a:defRPr sz="1600" b="1"/>
            </a:lvl4pPr>
            <a:lvl5pPr marL="1828801" indent="0">
              <a:buNone/>
              <a:defRPr sz="1600" b="1"/>
            </a:lvl5pPr>
            <a:lvl6pPr marL="2286001" indent="0">
              <a:buNone/>
              <a:defRPr sz="1600" b="1"/>
            </a:lvl6pPr>
            <a:lvl7pPr marL="2743200" indent="0">
              <a:buNone/>
              <a:defRPr sz="1600" b="1"/>
            </a:lvl7pPr>
            <a:lvl8pPr marL="3200400" indent="0">
              <a:buNone/>
              <a:defRPr sz="1600" b="1"/>
            </a:lvl8pPr>
            <a:lvl9pPr marL="3657602" indent="0">
              <a:buNone/>
              <a:defRPr sz="1600" b="1"/>
            </a:lvl9pPr>
          </a:lstStyle>
          <a:p>
            <a:pPr lvl="0"/>
            <a:r>
              <a:rPr lang="en-US" dirty="0"/>
              <a:t>Subtitle</a:t>
            </a:r>
          </a:p>
        </p:txBody>
      </p:sp>
      <p:sp>
        <p:nvSpPr>
          <p:cNvPr id="7" name="Date Placeholder 6"/>
          <p:cNvSpPr>
            <a:spLocks noGrp="1"/>
          </p:cNvSpPr>
          <p:nvPr>
            <p:ph type="dt" sz="half" idx="10"/>
          </p:nvPr>
        </p:nvSpPr>
        <p:spPr>
          <a:xfrm>
            <a:off x="9537195" y="6472936"/>
            <a:ext cx="1876388" cy="182880"/>
          </a:xfrm>
          <a:prstGeom prst="rect">
            <a:avLst/>
          </a:prstGeom>
        </p:spPr>
        <p:txBody>
          <a:bodyPr lIns="68577" tIns="34289" rIns="68577" bIns="34289"/>
          <a:lstStyle/>
          <a:p>
            <a:fld id="{F5C60C1E-BE52-444A-B903-D3D3A7A6ABD9}" type="datetime4">
              <a:rPr lang="en-US" sz="1867" smtClean="0">
                <a:solidFill>
                  <a:srgbClr val="63666A"/>
                </a:solidFill>
              </a:rPr>
              <a:pPr/>
              <a:t>April 17, 2025</a:t>
            </a:fld>
            <a:endParaRPr lang="en-CA" sz="1867" dirty="0">
              <a:solidFill>
                <a:srgbClr val="63666A"/>
              </a:solidFill>
            </a:endParaRPr>
          </a:p>
        </p:txBody>
      </p:sp>
      <p:sp>
        <p:nvSpPr>
          <p:cNvPr id="8" name="Footer Placeholder 7"/>
          <p:cNvSpPr>
            <a:spLocks noGrp="1"/>
          </p:cNvSpPr>
          <p:nvPr>
            <p:ph type="ftr" sz="quarter" idx="11"/>
          </p:nvPr>
        </p:nvSpPr>
        <p:spPr>
          <a:xfrm>
            <a:off x="1627632" y="6472976"/>
            <a:ext cx="2688336" cy="182880"/>
          </a:xfrm>
          <a:prstGeom prst="rect">
            <a:avLst/>
          </a:prstGeom>
        </p:spPr>
        <p:txBody>
          <a:bodyPr lIns="91436" tIns="45718" rIns="91436" bIns="45718"/>
          <a:lstStyle/>
          <a:p>
            <a:r>
              <a:rPr lang="en-CA" dirty="0">
                <a:solidFill>
                  <a:srgbClr val="63666A"/>
                </a:solidFill>
              </a:rPr>
              <a:t>Presentation Title</a:t>
            </a:r>
          </a:p>
        </p:txBody>
      </p:sp>
      <p:sp>
        <p:nvSpPr>
          <p:cNvPr id="9" name="Slide Number Placeholder 8"/>
          <p:cNvSpPr>
            <a:spLocks noGrp="1"/>
          </p:cNvSpPr>
          <p:nvPr>
            <p:ph type="sldNum" sz="quarter" idx="12"/>
          </p:nvPr>
        </p:nvSpPr>
        <p:spPr>
          <a:xfrm>
            <a:off x="11413999" y="6475080"/>
            <a:ext cx="329636" cy="182880"/>
          </a:xfrm>
          <a:prstGeom prst="rect">
            <a:avLst/>
          </a:prstGeom>
        </p:spPr>
        <p:txBody>
          <a:bodyPr lIns="91436" tIns="45718" rIns="91436" bIns="45718"/>
          <a:lstStyle/>
          <a:p>
            <a:fld id="{00E6A5BD-C011-4A45-AA3A-201790FB7F2B}" type="slidenum">
              <a:rPr lang="en-CA" smtClean="0">
                <a:solidFill>
                  <a:srgbClr val="63666A"/>
                </a:solidFill>
              </a:rPr>
              <a:pPr/>
              <a:t>‹#›</a:t>
            </a:fld>
            <a:endParaRPr lang="en-CA" dirty="0">
              <a:solidFill>
                <a:srgbClr val="63666A"/>
              </a:solidFill>
            </a:endParaRPr>
          </a:p>
        </p:txBody>
      </p:sp>
      <p:sp>
        <p:nvSpPr>
          <p:cNvPr id="13" name="Table Placeholder 12"/>
          <p:cNvSpPr>
            <a:spLocks noGrp="1"/>
          </p:cNvSpPr>
          <p:nvPr>
            <p:ph type="tbl" sz="quarter" idx="13"/>
          </p:nvPr>
        </p:nvSpPr>
        <p:spPr>
          <a:xfrm>
            <a:off x="438917" y="1853080"/>
            <a:ext cx="11302439" cy="4342937"/>
          </a:xfrm>
        </p:spPr>
        <p:txBody>
          <a:bodyPr/>
          <a:lstStyle/>
          <a:p>
            <a:r>
              <a:rPr lang="en-US" dirty="0"/>
              <a:t>Click icon to add table</a:t>
            </a:r>
            <a:endParaRPr lang="en-CA" dirty="0"/>
          </a:p>
        </p:txBody>
      </p:sp>
      <p:sp>
        <p:nvSpPr>
          <p:cNvPr id="6" name="Text Placeholder 5"/>
          <p:cNvSpPr>
            <a:spLocks noGrp="1"/>
          </p:cNvSpPr>
          <p:nvPr>
            <p:ph type="body" sz="quarter" idx="14" hasCustomPrompt="1"/>
          </p:nvPr>
        </p:nvSpPr>
        <p:spPr>
          <a:xfrm>
            <a:off x="4203805" y="1133856"/>
            <a:ext cx="2386584" cy="338328"/>
          </a:xfrm>
        </p:spPr>
        <p:txBody>
          <a:bodyPr anchor="b" anchorCtr="0">
            <a:noAutofit/>
          </a:bodyPr>
          <a:lstStyle>
            <a:lvl1pPr marL="0" indent="0">
              <a:lnSpc>
                <a:spcPct val="90000"/>
              </a:lnSpc>
              <a:spcBef>
                <a:spcPts val="0"/>
              </a:spcBef>
              <a:buFontTx/>
              <a:buNone/>
              <a:defRPr sz="1467" b="1"/>
            </a:lvl1pPr>
          </a:lstStyle>
          <a:p>
            <a:pPr lvl="0"/>
            <a:r>
              <a:rPr lang="en-US" dirty="0"/>
              <a:t>Subtitle</a:t>
            </a:r>
            <a:endParaRPr lang="en-CA" dirty="0"/>
          </a:p>
        </p:txBody>
      </p:sp>
      <p:sp>
        <p:nvSpPr>
          <p:cNvPr id="5" name="Text Placeholder 4"/>
          <p:cNvSpPr>
            <a:spLocks noGrp="1"/>
          </p:cNvSpPr>
          <p:nvPr>
            <p:ph type="body" sz="quarter" idx="15" hasCustomPrompt="1"/>
          </p:nvPr>
        </p:nvSpPr>
        <p:spPr>
          <a:xfrm>
            <a:off x="6780423" y="1133856"/>
            <a:ext cx="2386584" cy="338328"/>
          </a:xfrm>
        </p:spPr>
        <p:txBody>
          <a:bodyPr anchor="b" anchorCtr="0">
            <a:noAutofit/>
          </a:bodyPr>
          <a:lstStyle>
            <a:lvl1pPr marL="0" indent="0">
              <a:lnSpc>
                <a:spcPct val="90000"/>
              </a:lnSpc>
              <a:spcBef>
                <a:spcPts val="0"/>
              </a:spcBef>
              <a:buFontTx/>
              <a:buNone/>
              <a:defRPr sz="1467" b="1"/>
            </a:lvl1pPr>
          </a:lstStyle>
          <a:p>
            <a:pPr lvl="0"/>
            <a:r>
              <a:rPr lang="en-US" dirty="0"/>
              <a:t>Subtitle</a:t>
            </a:r>
            <a:endParaRPr lang="en-CA" dirty="0"/>
          </a:p>
        </p:txBody>
      </p:sp>
      <p:sp>
        <p:nvSpPr>
          <p:cNvPr id="12" name="Text Placeholder 11"/>
          <p:cNvSpPr>
            <a:spLocks noGrp="1"/>
          </p:cNvSpPr>
          <p:nvPr>
            <p:ph type="body" sz="quarter" idx="16" hasCustomPrompt="1"/>
          </p:nvPr>
        </p:nvSpPr>
        <p:spPr>
          <a:xfrm>
            <a:off x="9357043" y="1133856"/>
            <a:ext cx="2386584" cy="338328"/>
          </a:xfrm>
        </p:spPr>
        <p:txBody>
          <a:bodyPr anchor="b" anchorCtr="0">
            <a:noAutofit/>
          </a:bodyPr>
          <a:lstStyle>
            <a:lvl1pPr marL="0" indent="0">
              <a:lnSpc>
                <a:spcPct val="90000"/>
              </a:lnSpc>
              <a:spcBef>
                <a:spcPts val="0"/>
              </a:spcBef>
              <a:buFontTx/>
              <a:buNone/>
              <a:defRPr sz="1467" b="1"/>
            </a:lvl1pPr>
          </a:lstStyle>
          <a:p>
            <a:pPr lvl="0"/>
            <a:r>
              <a:rPr lang="en-US" dirty="0"/>
              <a:t>Subtitle</a:t>
            </a:r>
            <a:endParaRPr lang="en-CA" dirty="0"/>
          </a:p>
        </p:txBody>
      </p:sp>
    </p:spTree>
    <p:extLst>
      <p:ext uri="{BB962C8B-B14F-4D97-AF65-F5344CB8AC3E}">
        <p14:creationId xmlns:p14="http://schemas.microsoft.com/office/powerpoint/2010/main" val="18222531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Content with Caption Layout</a:t>
            </a:r>
            <a:endParaRPr lang="en-CA" dirty="0"/>
          </a:p>
        </p:txBody>
      </p:sp>
      <p:sp>
        <p:nvSpPr>
          <p:cNvPr id="7" name="Date Placeholder 6"/>
          <p:cNvSpPr>
            <a:spLocks noGrp="1"/>
          </p:cNvSpPr>
          <p:nvPr>
            <p:ph type="dt" sz="half" idx="11"/>
          </p:nvPr>
        </p:nvSpPr>
        <p:spPr>
          <a:xfrm>
            <a:off x="9537195" y="6472936"/>
            <a:ext cx="1876388" cy="182880"/>
          </a:xfrm>
          <a:prstGeom prst="rect">
            <a:avLst/>
          </a:prstGeom>
        </p:spPr>
        <p:txBody>
          <a:bodyPr lIns="68577" tIns="34289" rIns="68577" bIns="34289"/>
          <a:lstStyle/>
          <a:p>
            <a:fld id="{F5C60C1E-BE52-444A-B903-D3D3A7A6ABD9}" type="datetime4">
              <a:rPr lang="en-US" sz="1867" smtClean="0">
                <a:solidFill>
                  <a:srgbClr val="63666A"/>
                </a:solidFill>
              </a:rPr>
              <a:pPr/>
              <a:t>April 17, 2025</a:t>
            </a:fld>
            <a:endParaRPr lang="en-CA" sz="1867" dirty="0">
              <a:solidFill>
                <a:srgbClr val="63666A"/>
              </a:solidFill>
            </a:endParaRPr>
          </a:p>
        </p:txBody>
      </p:sp>
      <p:sp>
        <p:nvSpPr>
          <p:cNvPr id="8" name="Footer Placeholder 7"/>
          <p:cNvSpPr>
            <a:spLocks noGrp="1"/>
          </p:cNvSpPr>
          <p:nvPr>
            <p:ph type="ftr" sz="quarter" idx="12"/>
          </p:nvPr>
        </p:nvSpPr>
        <p:spPr>
          <a:xfrm>
            <a:off x="1627632" y="6472976"/>
            <a:ext cx="2688336" cy="182880"/>
          </a:xfrm>
          <a:prstGeom prst="rect">
            <a:avLst/>
          </a:prstGeom>
        </p:spPr>
        <p:txBody>
          <a:bodyPr lIns="91436" tIns="45718" rIns="91436" bIns="45718"/>
          <a:lstStyle/>
          <a:p>
            <a:r>
              <a:rPr lang="en-CA" dirty="0">
                <a:solidFill>
                  <a:srgbClr val="63666A"/>
                </a:solidFill>
              </a:rPr>
              <a:t>Presentation Title</a:t>
            </a:r>
          </a:p>
        </p:txBody>
      </p:sp>
      <p:sp>
        <p:nvSpPr>
          <p:cNvPr id="9" name="Slide Number Placeholder 8"/>
          <p:cNvSpPr>
            <a:spLocks noGrp="1"/>
          </p:cNvSpPr>
          <p:nvPr>
            <p:ph type="sldNum" sz="quarter" idx="13"/>
          </p:nvPr>
        </p:nvSpPr>
        <p:spPr>
          <a:xfrm>
            <a:off x="11413999" y="6475080"/>
            <a:ext cx="329636" cy="182880"/>
          </a:xfrm>
          <a:prstGeom prst="rect">
            <a:avLst/>
          </a:prstGeom>
        </p:spPr>
        <p:txBody>
          <a:bodyPr lIns="91436" tIns="45718" rIns="91436" bIns="45718"/>
          <a:lstStyle/>
          <a:p>
            <a:fld id="{00E6A5BD-C011-4A45-AA3A-201790FB7F2B}" type="slidenum">
              <a:rPr lang="en-CA" smtClean="0">
                <a:solidFill>
                  <a:srgbClr val="63666A"/>
                </a:solidFill>
              </a:rPr>
              <a:pPr/>
              <a:t>‹#›</a:t>
            </a:fld>
            <a:endParaRPr lang="en-CA" dirty="0">
              <a:solidFill>
                <a:srgbClr val="63666A"/>
              </a:solidFill>
            </a:endParaRPr>
          </a:p>
        </p:txBody>
      </p:sp>
      <p:sp>
        <p:nvSpPr>
          <p:cNvPr id="10" name="Content Placeholder 9"/>
          <p:cNvSpPr>
            <a:spLocks noGrp="1"/>
          </p:cNvSpPr>
          <p:nvPr>
            <p:ph sz="quarter" idx="14"/>
          </p:nvPr>
        </p:nvSpPr>
        <p:spPr>
          <a:xfrm>
            <a:off x="1627190" y="1649413"/>
            <a:ext cx="900430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Text Placeholder 4"/>
          <p:cNvSpPr>
            <a:spLocks noGrp="1"/>
          </p:cNvSpPr>
          <p:nvPr>
            <p:ph type="body" sz="quarter" idx="3" hasCustomPrompt="1"/>
          </p:nvPr>
        </p:nvSpPr>
        <p:spPr>
          <a:xfrm>
            <a:off x="1633541" y="1133856"/>
            <a:ext cx="8997951" cy="338328"/>
          </a:xfrm>
        </p:spPr>
        <p:txBody>
          <a:bodyPr anchor="b">
            <a:noAutofit/>
          </a:bodyPr>
          <a:lstStyle>
            <a:lvl1pPr marL="0" indent="0">
              <a:buNone/>
              <a:defRPr sz="1467" b="1"/>
            </a:lvl1pPr>
            <a:lvl2pPr marL="457202" indent="0">
              <a:buNone/>
              <a:defRPr sz="2000" b="1"/>
            </a:lvl2pPr>
            <a:lvl3pPr marL="914400" indent="0">
              <a:buNone/>
              <a:defRPr sz="1867" b="1"/>
            </a:lvl3pPr>
            <a:lvl4pPr marL="1371601" indent="0">
              <a:buNone/>
              <a:defRPr sz="1600" b="1"/>
            </a:lvl4pPr>
            <a:lvl5pPr marL="1828801" indent="0">
              <a:buNone/>
              <a:defRPr sz="1600" b="1"/>
            </a:lvl5pPr>
            <a:lvl6pPr marL="2286001" indent="0">
              <a:buNone/>
              <a:defRPr sz="1600" b="1"/>
            </a:lvl6pPr>
            <a:lvl7pPr marL="2743200" indent="0">
              <a:buNone/>
              <a:defRPr sz="1600" b="1"/>
            </a:lvl7pPr>
            <a:lvl8pPr marL="3200400" indent="0">
              <a:buNone/>
              <a:defRPr sz="1600" b="1"/>
            </a:lvl8pPr>
            <a:lvl9pPr marL="3657602" indent="0">
              <a:buNone/>
              <a:defRPr sz="1600" b="1"/>
            </a:lvl9pPr>
          </a:lstStyle>
          <a:p>
            <a:pPr lvl="0"/>
            <a:r>
              <a:rPr lang="en-US" dirty="0"/>
              <a:t>Subtitle</a:t>
            </a:r>
          </a:p>
        </p:txBody>
      </p:sp>
    </p:spTree>
    <p:extLst>
      <p:ext uri="{BB962C8B-B14F-4D97-AF65-F5344CB8AC3E}">
        <p14:creationId xmlns:p14="http://schemas.microsoft.com/office/powerpoint/2010/main" val="21156824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27188" y="1649413"/>
            <a:ext cx="8992616" cy="4546600"/>
          </a:xfrm>
        </p:spPr>
        <p:txBody>
          <a:bodyPr/>
          <a:lstStyle>
            <a:lvl1pPr marL="0" indent="0">
              <a:buNone/>
              <a:defRPr sz="3200"/>
            </a:lvl1pPr>
            <a:lvl2pPr marL="457202" indent="0">
              <a:buNone/>
              <a:defRPr sz="2800"/>
            </a:lvl2pPr>
            <a:lvl3pPr marL="914400" indent="0">
              <a:buNone/>
              <a:defRPr sz="2400"/>
            </a:lvl3pPr>
            <a:lvl4pPr marL="1371601" indent="0">
              <a:buNone/>
              <a:defRPr sz="2000"/>
            </a:lvl4pPr>
            <a:lvl5pPr marL="1828801" indent="0">
              <a:buNone/>
              <a:defRPr sz="2000"/>
            </a:lvl5pPr>
            <a:lvl6pPr marL="2286001" indent="0">
              <a:buNone/>
              <a:defRPr sz="2000"/>
            </a:lvl6pPr>
            <a:lvl7pPr marL="2743200" indent="0">
              <a:buNone/>
              <a:defRPr sz="2000"/>
            </a:lvl7pPr>
            <a:lvl8pPr marL="3200400" indent="0">
              <a:buNone/>
              <a:defRPr sz="2000"/>
            </a:lvl8pPr>
            <a:lvl9pPr marL="3657602" indent="0">
              <a:buNone/>
              <a:defRPr sz="2000"/>
            </a:lvl9pPr>
          </a:lstStyle>
          <a:p>
            <a:r>
              <a:rPr lang="en-US" dirty="0"/>
              <a:t>Click icon to add picture</a:t>
            </a:r>
            <a:endParaRPr lang="en-CA" dirty="0"/>
          </a:p>
        </p:txBody>
      </p:sp>
      <p:sp>
        <p:nvSpPr>
          <p:cNvPr id="5" name="Date Placeholder 4"/>
          <p:cNvSpPr>
            <a:spLocks noGrp="1"/>
          </p:cNvSpPr>
          <p:nvPr>
            <p:ph type="dt" sz="half" idx="10"/>
          </p:nvPr>
        </p:nvSpPr>
        <p:spPr>
          <a:xfrm>
            <a:off x="9537195" y="6472936"/>
            <a:ext cx="1876388" cy="182880"/>
          </a:xfrm>
          <a:prstGeom prst="rect">
            <a:avLst/>
          </a:prstGeom>
        </p:spPr>
        <p:txBody>
          <a:bodyPr lIns="68577" tIns="34289" rIns="68577" bIns="34289"/>
          <a:lstStyle/>
          <a:p>
            <a:fld id="{CDBE93D9-1E7C-4963-AD25-D0E8D4EECEE5}" type="datetime4">
              <a:rPr lang="en-US" sz="1867" smtClean="0">
                <a:solidFill>
                  <a:srgbClr val="63666A"/>
                </a:solidFill>
              </a:rPr>
              <a:pPr/>
              <a:t>April 17, 2025</a:t>
            </a:fld>
            <a:endParaRPr lang="en-CA" sz="1867" dirty="0">
              <a:solidFill>
                <a:srgbClr val="63666A"/>
              </a:solidFill>
            </a:endParaRPr>
          </a:p>
        </p:txBody>
      </p:sp>
      <p:sp>
        <p:nvSpPr>
          <p:cNvPr id="6" name="Footer Placeholder 5"/>
          <p:cNvSpPr>
            <a:spLocks noGrp="1"/>
          </p:cNvSpPr>
          <p:nvPr>
            <p:ph type="ftr" sz="quarter" idx="11"/>
          </p:nvPr>
        </p:nvSpPr>
        <p:spPr>
          <a:xfrm>
            <a:off x="1627632" y="6472976"/>
            <a:ext cx="2688336" cy="182880"/>
          </a:xfrm>
          <a:prstGeom prst="rect">
            <a:avLst/>
          </a:prstGeom>
        </p:spPr>
        <p:txBody>
          <a:bodyPr lIns="91436" tIns="45718" rIns="91436" bIns="45718"/>
          <a:lstStyle/>
          <a:p>
            <a:r>
              <a:rPr lang="en-CA" dirty="0">
                <a:solidFill>
                  <a:srgbClr val="63666A"/>
                </a:solidFill>
              </a:rPr>
              <a:t>Presentation Title</a:t>
            </a:r>
          </a:p>
        </p:txBody>
      </p:sp>
      <p:sp>
        <p:nvSpPr>
          <p:cNvPr id="7" name="Slide Number Placeholder 6"/>
          <p:cNvSpPr>
            <a:spLocks noGrp="1"/>
          </p:cNvSpPr>
          <p:nvPr>
            <p:ph type="sldNum" sz="quarter" idx="12"/>
          </p:nvPr>
        </p:nvSpPr>
        <p:spPr>
          <a:xfrm>
            <a:off x="11413999" y="6475080"/>
            <a:ext cx="329636" cy="182880"/>
          </a:xfrm>
          <a:prstGeom prst="rect">
            <a:avLst/>
          </a:prstGeom>
        </p:spPr>
        <p:txBody>
          <a:bodyPr lIns="91436" tIns="45718" rIns="91436" bIns="45718"/>
          <a:lstStyle/>
          <a:p>
            <a:fld id="{00E6A5BD-C011-4A45-AA3A-201790FB7F2B}" type="slidenum">
              <a:rPr lang="en-CA" smtClean="0">
                <a:solidFill>
                  <a:srgbClr val="63666A"/>
                </a:solidFill>
              </a:rPr>
              <a:pPr/>
              <a:t>‹#›</a:t>
            </a:fld>
            <a:endParaRPr lang="en-CA" dirty="0">
              <a:solidFill>
                <a:srgbClr val="63666A"/>
              </a:solidFill>
            </a:endParaRPr>
          </a:p>
        </p:txBody>
      </p:sp>
      <p:sp>
        <p:nvSpPr>
          <p:cNvPr id="8" name="Title 7"/>
          <p:cNvSpPr>
            <a:spLocks noGrp="1"/>
          </p:cNvSpPr>
          <p:nvPr>
            <p:ph type="title" hasCustomPrompt="1"/>
          </p:nvPr>
        </p:nvSpPr>
        <p:spPr/>
        <p:txBody>
          <a:bodyPr/>
          <a:lstStyle>
            <a:lvl1pPr>
              <a:defRPr/>
            </a:lvl1pPr>
          </a:lstStyle>
          <a:p>
            <a:r>
              <a:rPr lang="en-US" dirty="0"/>
              <a:t>Picture with Caption Layout</a:t>
            </a:r>
            <a:endParaRPr lang="en-CA" dirty="0"/>
          </a:p>
        </p:txBody>
      </p:sp>
    </p:spTree>
    <p:extLst>
      <p:ext uri="{BB962C8B-B14F-4D97-AF65-F5344CB8AC3E}">
        <p14:creationId xmlns:p14="http://schemas.microsoft.com/office/powerpoint/2010/main" val="30942909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effectLst>
            <a:outerShdw blurRad="12700" dist="12700" dir="2700000" algn="tl" rotWithShape="0">
              <a:schemeClr val="bg1">
                <a:alpha val="40000"/>
              </a:schemeClr>
            </a:outerShdw>
          </a:effectLst>
        </p:spPr>
        <p:txBody>
          <a:bodyPr/>
          <a:lstStyle>
            <a:lvl1pPr>
              <a:defRPr>
                <a:solidFill>
                  <a:srgbClr val="13294B"/>
                </a:solidFill>
              </a:defRPr>
            </a:lvl1pPr>
          </a:lstStyle>
          <a:p>
            <a:r>
              <a:rPr lang="en-US" dirty="0"/>
              <a:t>Title Only Layout</a:t>
            </a:r>
            <a:endParaRPr lang="en-CA" dirty="0"/>
          </a:p>
        </p:txBody>
      </p:sp>
    </p:spTree>
    <p:extLst>
      <p:ext uri="{BB962C8B-B14F-4D97-AF65-F5344CB8AC3E}">
        <p14:creationId xmlns:p14="http://schemas.microsoft.com/office/powerpoint/2010/main" val="11236483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537195" y="6472936"/>
            <a:ext cx="1876388" cy="182880"/>
          </a:xfrm>
          <a:prstGeom prst="rect">
            <a:avLst/>
          </a:prstGeom>
        </p:spPr>
        <p:txBody>
          <a:bodyPr lIns="68577" tIns="34289" rIns="68577" bIns="34289"/>
          <a:lstStyle/>
          <a:p>
            <a:fld id="{561146A8-A192-4F5D-A963-F694E58B90FD}" type="datetime4">
              <a:rPr lang="en-US" sz="1867" smtClean="0">
                <a:solidFill>
                  <a:srgbClr val="63666A"/>
                </a:solidFill>
              </a:rPr>
              <a:pPr/>
              <a:t>April 17, 2025</a:t>
            </a:fld>
            <a:endParaRPr lang="en-CA" sz="1867" dirty="0">
              <a:solidFill>
                <a:srgbClr val="63666A"/>
              </a:solidFill>
            </a:endParaRPr>
          </a:p>
        </p:txBody>
      </p:sp>
      <p:sp>
        <p:nvSpPr>
          <p:cNvPr id="3" name="Footer Placeholder 2"/>
          <p:cNvSpPr>
            <a:spLocks noGrp="1"/>
          </p:cNvSpPr>
          <p:nvPr>
            <p:ph type="ftr" sz="quarter" idx="11"/>
          </p:nvPr>
        </p:nvSpPr>
        <p:spPr>
          <a:xfrm>
            <a:off x="1627632" y="6472976"/>
            <a:ext cx="2688336" cy="182880"/>
          </a:xfrm>
          <a:prstGeom prst="rect">
            <a:avLst/>
          </a:prstGeom>
        </p:spPr>
        <p:txBody>
          <a:bodyPr lIns="91436" tIns="45718" rIns="91436" bIns="45718"/>
          <a:lstStyle/>
          <a:p>
            <a:r>
              <a:rPr lang="en-CA" dirty="0">
                <a:solidFill>
                  <a:srgbClr val="63666A"/>
                </a:solidFill>
              </a:rPr>
              <a:t>Presentation Title</a:t>
            </a:r>
          </a:p>
        </p:txBody>
      </p:sp>
      <p:sp>
        <p:nvSpPr>
          <p:cNvPr id="4" name="Slide Number Placeholder 3"/>
          <p:cNvSpPr>
            <a:spLocks noGrp="1"/>
          </p:cNvSpPr>
          <p:nvPr>
            <p:ph type="sldNum" sz="quarter" idx="12"/>
          </p:nvPr>
        </p:nvSpPr>
        <p:spPr>
          <a:xfrm>
            <a:off x="11413999" y="6475080"/>
            <a:ext cx="329636" cy="182880"/>
          </a:xfrm>
          <a:prstGeom prst="rect">
            <a:avLst/>
          </a:prstGeom>
        </p:spPr>
        <p:txBody>
          <a:bodyPr lIns="91436" tIns="45718" rIns="91436" bIns="45718"/>
          <a:lstStyle/>
          <a:p>
            <a:fld id="{00E6A5BD-C011-4A45-AA3A-201790FB7F2B}" type="slidenum">
              <a:rPr lang="en-CA" smtClean="0">
                <a:solidFill>
                  <a:srgbClr val="63666A"/>
                </a:solidFill>
              </a:rPr>
              <a:pPr/>
              <a:t>‹#›</a:t>
            </a:fld>
            <a:endParaRPr lang="en-CA" dirty="0">
              <a:solidFill>
                <a:srgbClr val="63666A"/>
              </a:solidFill>
            </a:endParaRPr>
          </a:p>
        </p:txBody>
      </p:sp>
    </p:spTree>
    <p:extLst>
      <p:ext uri="{BB962C8B-B14F-4D97-AF65-F5344CB8AC3E}">
        <p14:creationId xmlns:p14="http://schemas.microsoft.com/office/powerpoint/2010/main" val="3409317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Line Title and content - gr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Edit Master Title Style</a:t>
            </a:r>
            <a:br>
              <a:rPr lang="en-US" dirty="0"/>
            </a:br>
            <a:r>
              <a:rPr lang="en-US" dirty="0"/>
              <a:t>Click To Edit Master Title Style</a:t>
            </a:r>
          </a:p>
        </p:txBody>
      </p:sp>
      <p:sp>
        <p:nvSpPr>
          <p:cNvPr id="4" name="Content Placeholder 3"/>
          <p:cNvSpPr>
            <a:spLocks noGrp="1"/>
          </p:cNvSpPr>
          <p:nvPr>
            <p:ph sz="quarter" idx="10"/>
          </p:nvPr>
        </p:nvSpPr>
        <p:spPr>
          <a:xfrm>
            <a:off x="390525" y="1910621"/>
            <a:ext cx="11247292" cy="47752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email">
            <a:biLevel thresh="50000"/>
            <a:extLst>
              <a:ext uri="{28A0092B-C50C-407E-A947-70E740481C1C}">
                <a14:useLocalDpi xmlns:a14="http://schemas.microsoft.com/office/drawing/2010/main"/>
              </a:ext>
            </a:extLst>
          </a:blip>
          <a:stretch>
            <a:fillRect/>
          </a:stretch>
        </p:blipFill>
        <p:spPr>
          <a:xfrm>
            <a:off x="-1" y="1421802"/>
            <a:ext cx="12192000" cy="43724"/>
          </a:xfrm>
          <a:prstGeom prst="rect">
            <a:avLst/>
          </a:prstGeom>
        </p:spPr>
      </p:pic>
      <p:pic>
        <p:nvPicPr>
          <p:cNvPr id="6" name="Picture 3" descr="I:\Dockets\1421 SmallStuff GE PPT\Graphics\GEWhite.emf"/>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446810" y="6345936"/>
            <a:ext cx="384048" cy="38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562545"/>
      </p:ext>
    </p:extLst>
  </p:cSld>
  <p:clrMapOvr>
    <a:masterClrMapping/>
  </p:clrMapOvr>
  <p:transition spd="slow">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Tagline">
    <p:bg>
      <p:bgPr>
        <a:solidFill>
          <a:schemeClr val="bg1"/>
        </a:solidFill>
        <a:effectLst/>
      </p:bgPr>
    </p:bg>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230439" y="2952751"/>
            <a:ext cx="791051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9" rIns="91436" bIns="45719" numCol="1" anchor="t" anchorCtr="0" compatLnSpc="1">
            <a:prstTxWarp prst="textNoShape">
              <a:avLst/>
            </a:prstTxWarp>
          </a:bodyPr>
          <a:lstStyle/>
          <a:p>
            <a:pPr defTabSz="914400" eaLnBrk="1" fontAlgn="auto" hangingPunct="1">
              <a:spcBef>
                <a:spcPts val="0"/>
              </a:spcBef>
              <a:spcAft>
                <a:spcPts val="0"/>
              </a:spcAft>
            </a:pPr>
            <a:endParaRPr lang="en-CA" sz="1867" dirty="0">
              <a:solidFill>
                <a:srgbClr val="63666A"/>
              </a:solidFill>
              <a:latin typeface="GE Inspira Sans"/>
            </a:endParaRPr>
          </a:p>
        </p:txBody>
      </p:sp>
      <p:sp>
        <p:nvSpPr>
          <p:cNvPr id="5" name="AutoShape 3"/>
          <p:cNvSpPr>
            <a:spLocks noChangeAspect="1" noChangeArrowheads="1" noTextEdit="1"/>
          </p:cNvSpPr>
          <p:nvPr/>
        </p:nvSpPr>
        <p:spPr bwMode="auto">
          <a:xfrm>
            <a:off x="2230439" y="2952751"/>
            <a:ext cx="791051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9" rIns="91436" bIns="45719" numCol="1" anchor="t" anchorCtr="0" compatLnSpc="1">
            <a:prstTxWarp prst="textNoShape">
              <a:avLst/>
            </a:prstTxWarp>
          </a:bodyPr>
          <a:lstStyle/>
          <a:p>
            <a:pPr defTabSz="914400" eaLnBrk="1" fontAlgn="auto" hangingPunct="1">
              <a:spcBef>
                <a:spcPts val="0"/>
              </a:spcBef>
              <a:spcAft>
                <a:spcPts val="0"/>
              </a:spcAft>
            </a:pPr>
            <a:endParaRPr lang="en-CA" sz="1867" dirty="0">
              <a:solidFill>
                <a:srgbClr val="63666A"/>
              </a:solidFill>
              <a:latin typeface="GE Inspira Sans"/>
            </a:endParaRPr>
          </a:p>
        </p:txBody>
      </p:sp>
      <p:sp>
        <p:nvSpPr>
          <p:cNvPr id="6" name="Freeform 5"/>
          <p:cNvSpPr>
            <a:spLocks noEditPoints="1"/>
          </p:cNvSpPr>
          <p:nvPr/>
        </p:nvSpPr>
        <p:spPr bwMode="auto">
          <a:xfrm>
            <a:off x="2231139" y="2951168"/>
            <a:ext cx="7927975" cy="949325"/>
          </a:xfrm>
          <a:custGeom>
            <a:avLst/>
            <a:gdLst>
              <a:gd name="T0" fmla="*/ 20 w 9061"/>
              <a:gd name="T1" fmla="*/ 64 h 1076"/>
              <a:gd name="T2" fmla="*/ 310 w 9061"/>
              <a:gd name="T3" fmla="*/ 832 h 1076"/>
              <a:gd name="T4" fmla="*/ 607 w 9061"/>
              <a:gd name="T5" fmla="*/ 832 h 1076"/>
              <a:gd name="T6" fmla="*/ 932 w 9061"/>
              <a:gd name="T7" fmla="*/ 811 h 1076"/>
              <a:gd name="T8" fmla="*/ 647 w 9061"/>
              <a:gd name="T9" fmla="*/ 352 h 1076"/>
              <a:gd name="T10" fmla="*/ 240 w 9061"/>
              <a:gd name="T11" fmla="*/ 296 h 1076"/>
              <a:gd name="T12" fmla="*/ 1565 w 9061"/>
              <a:gd name="T13" fmla="*/ 811 h 1076"/>
              <a:gd name="T14" fmla="*/ 1198 w 9061"/>
              <a:gd name="T15" fmla="*/ 386 h 1076"/>
              <a:gd name="T16" fmla="*/ 1307 w 9061"/>
              <a:gd name="T17" fmla="*/ 844 h 1076"/>
              <a:gd name="T18" fmla="*/ 1322 w 9061"/>
              <a:gd name="T19" fmla="*/ 770 h 1076"/>
              <a:gd name="T20" fmla="*/ 2155 w 9061"/>
              <a:gd name="T21" fmla="*/ 888 h 1076"/>
              <a:gd name="T22" fmla="*/ 1884 w 9061"/>
              <a:gd name="T23" fmla="*/ 658 h 1076"/>
              <a:gd name="T24" fmla="*/ 2127 w 9061"/>
              <a:gd name="T25" fmla="*/ 275 h 1076"/>
              <a:gd name="T26" fmla="*/ 1732 w 9061"/>
              <a:gd name="T27" fmla="*/ 801 h 1076"/>
              <a:gd name="T28" fmla="*/ 1792 w 9061"/>
              <a:gd name="T29" fmla="*/ 820 h 1076"/>
              <a:gd name="T30" fmla="*/ 1766 w 9061"/>
              <a:gd name="T31" fmla="*/ 461 h 1076"/>
              <a:gd name="T32" fmla="*/ 2300 w 9061"/>
              <a:gd name="T33" fmla="*/ 832 h 1076"/>
              <a:gd name="T34" fmla="*/ 2230 w 9061"/>
              <a:gd name="T35" fmla="*/ 811 h 1076"/>
              <a:gd name="T36" fmla="*/ 2214 w 9061"/>
              <a:gd name="T37" fmla="*/ 74 h 1076"/>
              <a:gd name="T38" fmla="*/ 2549 w 9061"/>
              <a:gd name="T39" fmla="*/ 413 h 1076"/>
              <a:gd name="T40" fmla="*/ 2908 w 9061"/>
              <a:gd name="T41" fmla="*/ 811 h 1076"/>
              <a:gd name="T42" fmla="*/ 2480 w 9061"/>
              <a:gd name="T43" fmla="*/ 275 h 1076"/>
              <a:gd name="T44" fmla="*/ 3428 w 9061"/>
              <a:gd name="T45" fmla="*/ 832 h 1076"/>
              <a:gd name="T46" fmla="*/ 3054 w 9061"/>
              <a:gd name="T47" fmla="*/ 382 h 1076"/>
              <a:gd name="T48" fmla="*/ 3006 w 9061"/>
              <a:gd name="T49" fmla="*/ 675 h 1076"/>
              <a:gd name="T50" fmla="*/ 3207 w 9061"/>
              <a:gd name="T51" fmla="*/ 770 h 1076"/>
              <a:gd name="T52" fmla="*/ 3207 w 9061"/>
              <a:gd name="T53" fmla="*/ 770 h 1076"/>
              <a:gd name="T54" fmla="*/ 3876 w 9061"/>
              <a:gd name="T55" fmla="*/ 788 h 1076"/>
              <a:gd name="T56" fmla="*/ 3856 w 9061"/>
              <a:gd name="T57" fmla="*/ 346 h 1076"/>
              <a:gd name="T58" fmla="*/ 3678 w 9061"/>
              <a:gd name="T59" fmla="*/ 125 h 1076"/>
              <a:gd name="T60" fmla="*/ 3513 w 9061"/>
              <a:gd name="T61" fmla="*/ 325 h 1076"/>
              <a:gd name="T62" fmla="*/ 4051 w 9061"/>
              <a:gd name="T63" fmla="*/ 296 h 1076"/>
              <a:gd name="T64" fmla="*/ 4030 w 9061"/>
              <a:gd name="T65" fmla="*/ 832 h 1076"/>
              <a:gd name="T66" fmla="*/ 4068 w 9061"/>
              <a:gd name="T67" fmla="*/ 74 h 1076"/>
              <a:gd name="T68" fmla="*/ 4248 w 9061"/>
              <a:gd name="T69" fmla="*/ 554 h 1076"/>
              <a:gd name="T70" fmla="*/ 4667 w 9061"/>
              <a:gd name="T71" fmla="*/ 554 h 1076"/>
              <a:gd name="T72" fmla="*/ 5132 w 9061"/>
              <a:gd name="T73" fmla="*/ 483 h 1076"/>
              <a:gd name="T74" fmla="*/ 5030 w 9061"/>
              <a:gd name="T75" fmla="*/ 264 h 1076"/>
              <a:gd name="T76" fmla="*/ 4774 w 9061"/>
              <a:gd name="T77" fmla="*/ 811 h 1076"/>
              <a:gd name="T78" fmla="*/ 6045 w 9061"/>
              <a:gd name="T79" fmla="*/ 465 h 1076"/>
              <a:gd name="T80" fmla="*/ 5824 w 9061"/>
              <a:gd name="T81" fmla="*/ 340 h 1076"/>
              <a:gd name="T82" fmla="*/ 5961 w 9061"/>
              <a:gd name="T83" fmla="*/ 761 h 1076"/>
              <a:gd name="T84" fmla="*/ 5694 w 9061"/>
              <a:gd name="T85" fmla="*/ 673 h 1076"/>
              <a:gd name="T86" fmla="*/ 6204 w 9061"/>
              <a:gd name="T87" fmla="*/ 346 h 1076"/>
              <a:gd name="T88" fmla="*/ 6434 w 9061"/>
              <a:gd name="T89" fmla="*/ 750 h 1076"/>
              <a:gd name="T90" fmla="*/ 6473 w 9061"/>
              <a:gd name="T91" fmla="*/ 296 h 1076"/>
              <a:gd name="T92" fmla="*/ 6204 w 9061"/>
              <a:gd name="T93" fmla="*/ 146 h 1076"/>
              <a:gd name="T94" fmla="*/ 6204 w 9061"/>
              <a:gd name="T95" fmla="*/ 346 h 1076"/>
              <a:gd name="T96" fmla="*/ 7189 w 9061"/>
              <a:gd name="T97" fmla="*/ 275 h 1076"/>
              <a:gd name="T98" fmla="*/ 6788 w 9061"/>
              <a:gd name="T99" fmla="*/ 275 h 1076"/>
              <a:gd name="T100" fmla="*/ 7040 w 9061"/>
              <a:gd name="T101" fmla="*/ 812 h 1076"/>
              <a:gd name="T102" fmla="*/ 7566 w 9061"/>
              <a:gd name="T103" fmla="*/ 306 h 1076"/>
              <a:gd name="T104" fmla="*/ 7868 w 9061"/>
              <a:gd name="T105" fmla="*/ 335 h 1076"/>
              <a:gd name="T106" fmla="*/ 7868 w 9061"/>
              <a:gd name="T107" fmla="*/ 264 h 1076"/>
              <a:gd name="T108" fmla="*/ 8321 w 9061"/>
              <a:gd name="T109" fmla="*/ 811 h 1076"/>
              <a:gd name="T110" fmla="*/ 8522 w 9061"/>
              <a:gd name="T111" fmla="*/ 269 h 1076"/>
              <a:gd name="T112" fmla="*/ 8231 w 9061"/>
              <a:gd name="T113" fmla="*/ 296 h 1076"/>
              <a:gd name="T114" fmla="*/ 9056 w 9061"/>
              <a:gd name="T115" fmla="*/ 813 h 1076"/>
              <a:gd name="T116" fmla="*/ 8704 w 9061"/>
              <a:gd name="T117" fmla="*/ 526 h 1076"/>
              <a:gd name="T118" fmla="*/ 8634 w 9061"/>
              <a:gd name="T119" fmla="*/ 832 h 1076"/>
              <a:gd name="T120" fmla="*/ 8988 w 9061"/>
              <a:gd name="T121" fmla="*/ 832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61" h="1076">
                <a:moveTo>
                  <a:pt x="74" y="832"/>
                </a:moveTo>
                <a:lnTo>
                  <a:pt x="74" y="832"/>
                </a:lnTo>
                <a:cubicBezTo>
                  <a:pt x="89" y="832"/>
                  <a:pt x="95" y="826"/>
                  <a:pt x="95" y="811"/>
                </a:cubicBezTo>
                <a:lnTo>
                  <a:pt x="95" y="85"/>
                </a:lnTo>
                <a:cubicBezTo>
                  <a:pt x="95" y="70"/>
                  <a:pt x="89" y="64"/>
                  <a:pt x="74" y="64"/>
                </a:cubicBezTo>
                <a:lnTo>
                  <a:pt x="20" y="64"/>
                </a:lnTo>
                <a:cubicBezTo>
                  <a:pt x="5" y="64"/>
                  <a:pt x="0" y="70"/>
                  <a:pt x="0" y="85"/>
                </a:cubicBezTo>
                <a:lnTo>
                  <a:pt x="0" y="811"/>
                </a:lnTo>
                <a:cubicBezTo>
                  <a:pt x="0" y="826"/>
                  <a:pt x="5" y="832"/>
                  <a:pt x="20" y="832"/>
                </a:cubicBezTo>
                <a:lnTo>
                  <a:pt x="74" y="832"/>
                </a:lnTo>
                <a:close/>
                <a:moveTo>
                  <a:pt x="310" y="832"/>
                </a:moveTo>
                <a:lnTo>
                  <a:pt x="310" y="832"/>
                </a:lnTo>
                <a:cubicBezTo>
                  <a:pt x="325" y="832"/>
                  <a:pt x="331" y="826"/>
                  <a:pt x="331" y="811"/>
                </a:cubicBezTo>
                <a:lnTo>
                  <a:pt x="331" y="413"/>
                </a:lnTo>
                <a:cubicBezTo>
                  <a:pt x="369" y="357"/>
                  <a:pt x="425" y="339"/>
                  <a:pt x="471" y="339"/>
                </a:cubicBezTo>
                <a:cubicBezTo>
                  <a:pt x="565" y="339"/>
                  <a:pt x="586" y="418"/>
                  <a:pt x="586" y="483"/>
                </a:cubicBezTo>
                <a:lnTo>
                  <a:pt x="586" y="811"/>
                </a:lnTo>
                <a:cubicBezTo>
                  <a:pt x="586" y="826"/>
                  <a:pt x="592" y="832"/>
                  <a:pt x="607" y="832"/>
                </a:cubicBezTo>
                <a:lnTo>
                  <a:pt x="655" y="832"/>
                </a:lnTo>
                <a:cubicBezTo>
                  <a:pt x="671" y="832"/>
                  <a:pt x="676" y="826"/>
                  <a:pt x="676" y="811"/>
                </a:cubicBezTo>
                <a:lnTo>
                  <a:pt x="676" y="413"/>
                </a:lnTo>
                <a:cubicBezTo>
                  <a:pt x="715" y="357"/>
                  <a:pt x="771" y="339"/>
                  <a:pt x="817" y="339"/>
                </a:cubicBezTo>
                <a:cubicBezTo>
                  <a:pt x="912" y="339"/>
                  <a:pt x="932" y="418"/>
                  <a:pt x="932" y="483"/>
                </a:cubicBezTo>
                <a:lnTo>
                  <a:pt x="932" y="811"/>
                </a:lnTo>
                <a:cubicBezTo>
                  <a:pt x="932" y="826"/>
                  <a:pt x="937" y="832"/>
                  <a:pt x="952" y="832"/>
                </a:cubicBezTo>
                <a:lnTo>
                  <a:pt x="1001" y="832"/>
                </a:lnTo>
                <a:cubicBezTo>
                  <a:pt x="1016" y="832"/>
                  <a:pt x="1022" y="826"/>
                  <a:pt x="1022" y="811"/>
                </a:cubicBezTo>
                <a:lnTo>
                  <a:pt x="1022" y="475"/>
                </a:lnTo>
                <a:cubicBezTo>
                  <a:pt x="1022" y="361"/>
                  <a:pt x="971" y="264"/>
                  <a:pt x="834" y="264"/>
                </a:cubicBezTo>
                <a:cubicBezTo>
                  <a:pt x="747" y="264"/>
                  <a:pt x="687" y="304"/>
                  <a:pt x="647" y="352"/>
                </a:cubicBezTo>
                <a:cubicBezTo>
                  <a:pt x="619" y="298"/>
                  <a:pt x="568" y="264"/>
                  <a:pt x="490" y="264"/>
                </a:cubicBezTo>
                <a:cubicBezTo>
                  <a:pt x="405" y="264"/>
                  <a:pt x="355" y="303"/>
                  <a:pt x="325" y="342"/>
                </a:cubicBezTo>
                <a:lnTo>
                  <a:pt x="325" y="296"/>
                </a:lnTo>
                <a:cubicBezTo>
                  <a:pt x="325" y="281"/>
                  <a:pt x="319" y="275"/>
                  <a:pt x="304" y="275"/>
                </a:cubicBezTo>
                <a:lnTo>
                  <a:pt x="261" y="275"/>
                </a:lnTo>
                <a:cubicBezTo>
                  <a:pt x="246" y="275"/>
                  <a:pt x="240" y="281"/>
                  <a:pt x="240" y="296"/>
                </a:cubicBezTo>
                <a:lnTo>
                  <a:pt x="240" y="811"/>
                </a:lnTo>
                <a:cubicBezTo>
                  <a:pt x="240" y="826"/>
                  <a:pt x="246" y="832"/>
                  <a:pt x="261" y="832"/>
                </a:cubicBezTo>
                <a:lnTo>
                  <a:pt x="310" y="832"/>
                </a:lnTo>
                <a:close/>
                <a:moveTo>
                  <a:pt x="1544" y="832"/>
                </a:moveTo>
                <a:lnTo>
                  <a:pt x="1544" y="832"/>
                </a:lnTo>
                <a:cubicBezTo>
                  <a:pt x="1559" y="832"/>
                  <a:pt x="1565" y="826"/>
                  <a:pt x="1565" y="811"/>
                </a:cubicBezTo>
                <a:lnTo>
                  <a:pt x="1565" y="465"/>
                </a:lnTo>
                <a:cubicBezTo>
                  <a:pt x="1565" y="346"/>
                  <a:pt x="1502" y="264"/>
                  <a:pt x="1351" y="264"/>
                </a:cubicBezTo>
                <a:cubicBezTo>
                  <a:pt x="1274" y="264"/>
                  <a:pt x="1203" y="286"/>
                  <a:pt x="1155" y="325"/>
                </a:cubicBezTo>
                <a:cubicBezTo>
                  <a:pt x="1145" y="333"/>
                  <a:pt x="1144" y="344"/>
                  <a:pt x="1151" y="355"/>
                </a:cubicBezTo>
                <a:lnTo>
                  <a:pt x="1169" y="382"/>
                </a:lnTo>
                <a:cubicBezTo>
                  <a:pt x="1179" y="395"/>
                  <a:pt x="1186" y="396"/>
                  <a:pt x="1198" y="386"/>
                </a:cubicBezTo>
                <a:cubicBezTo>
                  <a:pt x="1238" y="355"/>
                  <a:pt x="1292" y="340"/>
                  <a:pt x="1343" y="340"/>
                </a:cubicBezTo>
                <a:cubicBezTo>
                  <a:pt x="1454" y="340"/>
                  <a:pt x="1474" y="411"/>
                  <a:pt x="1474" y="479"/>
                </a:cubicBezTo>
                <a:lnTo>
                  <a:pt x="1474" y="526"/>
                </a:lnTo>
                <a:cubicBezTo>
                  <a:pt x="1444" y="513"/>
                  <a:pt x="1398" y="504"/>
                  <a:pt x="1343" y="504"/>
                </a:cubicBezTo>
                <a:cubicBezTo>
                  <a:pt x="1190" y="504"/>
                  <a:pt x="1122" y="578"/>
                  <a:pt x="1122" y="675"/>
                </a:cubicBezTo>
                <a:cubicBezTo>
                  <a:pt x="1122" y="772"/>
                  <a:pt x="1187" y="844"/>
                  <a:pt x="1307" y="844"/>
                </a:cubicBezTo>
                <a:cubicBezTo>
                  <a:pt x="1400" y="844"/>
                  <a:pt x="1450" y="801"/>
                  <a:pt x="1480" y="761"/>
                </a:cubicBezTo>
                <a:lnTo>
                  <a:pt x="1480" y="811"/>
                </a:lnTo>
                <a:cubicBezTo>
                  <a:pt x="1480" y="826"/>
                  <a:pt x="1486" y="832"/>
                  <a:pt x="1501" y="832"/>
                </a:cubicBezTo>
                <a:lnTo>
                  <a:pt x="1544" y="832"/>
                </a:lnTo>
                <a:close/>
                <a:moveTo>
                  <a:pt x="1322" y="770"/>
                </a:moveTo>
                <a:lnTo>
                  <a:pt x="1322" y="770"/>
                </a:lnTo>
                <a:cubicBezTo>
                  <a:pt x="1237" y="770"/>
                  <a:pt x="1213" y="719"/>
                  <a:pt x="1213" y="673"/>
                </a:cubicBezTo>
                <a:cubicBezTo>
                  <a:pt x="1213" y="615"/>
                  <a:pt x="1251" y="573"/>
                  <a:pt x="1355" y="573"/>
                </a:cubicBezTo>
                <a:cubicBezTo>
                  <a:pt x="1390" y="573"/>
                  <a:pt x="1444" y="578"/>
                  <a:pt x="1474" y="592"/>
                </a:cubicBezTo>
                <a:lnTo>
                  <a:pt x="1474" y="690"/>
                </a:lnTo>
                <a:cubicBezTo>
                  <a:pt x="1435" y="747"/>
                  <a:pt x="1380" y="770"/>
                  <a:pt x="1322" y="770"/>
                </a:cubicBezTo>
                <a:close/>
                <a:moveTo>
                  <a:pt x="2155" y="888"/>
                </a:moveTo>
                <a:lnTo>
                  <a:pt x="2155" y="888"/>
                </a:lnTo>
                <a:cubicBezTo>
                  <a:pt x="2155" y="790"/>
                  <a:pt x="2075" y="746"/>
                  <a:pt x="1974" y="746"/>
                </a:cubicBezTo>
                <a:lnTo>
                  <a:pt x="1834" y="746"/>
                </a:lnTo>
                <a:cubicBezTo>
                  <a:pt x="1766" y="746"/>
                  <a:pt x="1760" y="726"/>
                  <a:pt x="1760" y="709"/>
                </a:cubicBezTo>
                <a:cubicBezTo>
                  <a:pt x="1760" y="688"/>
                  <a:pt x="1771" y="666"/>
                  <a:pt x="1794" y="644"/>
                </a:cubicBezTo>
                <a:cubicBezTo>
                  <a:pt x="1820" y="653"/>
                  <a:pt x="1850" y="658"/>
                  <a:pt x="1884" y="658"/>
                </a:cubicBezTo>
                <a:cubicBezTo>
                  <a:pt x="2037" y="658"/>
                  <a:pt x="2094" y="559"/>
                  <a:pt x="2094" y="460"/>
                </a:cubicBezTo>
                <a:cubicBezTo>
                  <a:pt x="2094" y="409"/>
                  <a:pt x="2079" y="369"/>
                  <a:pt x="2039" y="335"/>
                </a:cubicBezTo>
                <a:cubicBezTo>
                  <a:pt x="2062" y="341"/>
                  <a:pt x="2098" y="346"/>
                  <a:pt x="2127" y="346"/>
                </a:cubicBezTo>
                <a:cubicBezTo>
                  <a:pt x="2141" y="346"/>
                  <a:pt x="2148" y="340"/>
                  <a:pt x="2148" y="325"/>
                </a:cubicBezTo>
                <a:lnTo>
                  <a:pt x="2148" y="296"/>
                </a:lnTo>
                <a:cubicBezTo>
                  <a:pt x="2148" y="281"/>
                  <a:pt x="2142" y="275"/>
                  <a:pt x="2127" y="275"/>
                </a:cubicBezTo>
                <a:lnTo>
                  <a:pt x="1958" y="275"/>
                </a:lnTo>
                <a:cubicBezTo>
                  <a:pt x="1937" y="268"/>
                  <a:pt x="1913" y="264"/>
                  <a:pt x="1881" y="264"/>
                </a:cubicBezTo>
                <a:cubicBezTo>
                  <a:pt x="1736" y="264"/>
                  <a:pt x="1677" y="362"/>
                  <a:pt x="1677" y="462"/>
                </a:cubicBezTo>
                <a:cubicBezTo>
                  <a:pt x="1677" y="522"/>
                  <a:pt x="1699" y="584"/>
                  <a:pt x="1754" y="622"/>
                </a:cubicBezTo>
                <a:cubicBezTo>
                  <a:pt x="1719" y="642"/>
                  <a:pt x="1681" y="674"/>
                  <a:pt x="1681" y="724"/>
                </a:cubicBezTo>
                <a:cubicBezTo>
                  <a:pt x="1681" y="762"/>
                  <a:pt x="1702" y="788"/>
                  <a:pt x="1732" y="801"/>
                </a:cubicBezTo>
                <a:cubicBezTo>
                  <a:pt x="1677" y="823"/>
                  <a:pt x="1640" y="862"/>
                  <a:pt x="1640" y="922"/>
                </a:cubicBezTo>
                <a:cubicBezTo>
                  <a:pt x="1640" y="1020"/>
                  <a:pt x="1736" y="1076"/>
                  <a:pt x="1882" y="1076"/>
                </a:cubicBezTo>
                <a:cubicBezTo>
                  <a:pt x="2060" y="1076"/>
                  <a:pt x="2155" y="994"/>
                  <a:pt x="2155" y="888"/>
                </a:cubicBezTo>
                <a:close/>
                <a:moveTo>
                  <a:pt x="1728" y="911"/>
                </a:moveTo>
                <a:lnTo>
                  <a:pt x="1728" y="911"/>
                </a:lnTo>
                <a:cubicBezTo>
                  <a:pt x="1728" y="873"/>
                  <a:pt x="1747" y="841"/>
                  <a:pt x="1792" y="820"/>
                </a:cubicBezTo>
                <a:lnTo>
                  <a:pt x="1956" y="820"/>
                </a:lnTo>
                <a:cubicBezTo>
                  <a:pt x="2038" y="820"/>
                  <a:pt x="2065" y="854"/>
                  <a:pt x="2065" y="897"/>
                </a:cubicBezTo>
                <a:cubicBezTo>
                  <a:pt x="2065" y="960"/>
                  <a:pt x="2009" y="1011"/>
                  <a:pt x="1884" y="1011"/>
                </a:cubicBezTo>
                <a:cubicBezTo>
                  <a:pt x="1762" y="1011"/>
                  <a:pt x="1728" y="963"/>
                  <a:pt x="1728" y="911"/>
                </a:cubicBezTo>
                <a:close/>
                <a:moveTo>
                  <a:pt x="1766" y="461"/>
                </a:moveTo>
                <a:lnTo>
                  <a:pt x="1766" y="461"/>
                </a:lnTo>
                <a:cubicBezTo>
                  <a:pt x="1766" y="385"/>
                  <a:pt x="1808" y="328"/>
                  <a:pt x="1886" y="328"/>
                </a:cubicBezTo>
                <a:cubicBezTo>
                  <a:pt x="1964" y="328"/>
                  <a:pt x="2005" y="385"/>
                  <a:pt x="2005" y="461"/>
                </a:cubicBezTo>
                <a:cubicBezTo>
                  <a:pt x="2005" y="537"/>
                  <a:pt x="1964" y="593"/>
                  <a:pt x="1886" y="593"/>
                </a:cubicBezTo>
                <a:cubicBezTo>
                  <a:pt x="1808" y="593"/>
                  <a:pt x="1766" y="537"/>
                  <a:pt x="1766" y="461"/>
                </a:cubicBezTo>
                <a:close/>
                <a:moveTo>
                  <a:pt x="2300" y="832"/>
                </a:moveTo>
                <a:lnTo>
                  <a:pt x="2300" y="832"/>
                </a:lnTo>
                <a:cubicBezTo>
                  <a:pt x="2315" y="832"/>
                  <a:pt x="2320" y="826"/>
                  <a:pt x="2320" y="811"/>
                </a:cubicBezTo>
                <a:lnTo>
                  <a:pt x="2320" y="296"/>
                </a:lnTo>
                <a:cubicBezTo>
                  <a:pt x="2320" y="281"/>
                  <a:pt x="2315" y="275"/>
                  <a:pt x="2300" y="275"/>
                </a:cubicBezTo>
                <a:lnTo>
                  <a:pt x="2251" y="275"/>
                </a:lnTo>
                <a:cubicBezTo>
                  <a:pt x="2236" y="275"/>
                  <a:pt x="2230" y="281"/>
                  <a:pt x="2230" y="296"/>
                </a:cubicBezTo>
                <a:lnTo>
                  <a:pt x="2230" y="811"/>
                </a:lnTo>
                <a:cubicBezTo>
                  <a:pt x="2230" y="826"/>
                  <a:pt x="2236" y="832"/>
                  <a:pt x="2251" y="832"/>
                </a:cubicBezTo>
                <a:lnTo>
                  <a:pt x="2300" y="832"/>
                </a:lnTo>
                <a:close/>
                <a:moveTo>
                  <a:pt x="2337" y="74"/>
                </a:moveTo>
                <a:lnTo>
                  <a:pt x="2337" y="74"/>
                </a:lnTo>
                <a:cubicBezTo>
                  <a:pt x="2337" y="40"/>
                  <a:pt x="2314" y="12"/>
                  <a:pt x="2275" y="12"/>
                </a:cubicBezTo>
                <a:cubicBezTo>
                  <a:pt x="2237" y="12"/>
                  <a:pt x="2214" y="40"/>
                  <a:pt x="2214" y="74"/>
                </a:cubicBezTo>
                <a:cubicBezTo>
                  <a:pt x="2214" y="109"/>
                  <a:pt x="2237" y="137"/>
                  <a:pt x="2275" y="137"/>
                </a:cubicBezTo>
                <a:cubicBezTo>
                  <a:pt x="2314" y="137"/>
                  <a:pt x="2337" y="109"/>
                  <a:pt x="2337" y="74"/>
                </a:cubicBezTo>
                <a:close/>
                <a:moveTo>
                  <a:pt x="2528" y="832"/>
                </a:moveTo>
                <a:lnTo>
                  <a:pt x="2528" y="832"/>
                </a:lnTo>
                <a:cubicBezTo>
                  <a:pt x="2543" y="832"/>
                  <a:pt x="2549" y="826"/>
                  <a:pt x="2549" y="811"/>
                </a:cubicBezTo>
                <a:lnTo>
                  <a:pt x="2549" y="413"/>
                </a:lnTo>
                <a:cubicBezTo>
                  <a:pt x="2590" y="357"/>
                  <a:pt x="2648" y="339"/>
                  <a:pt x="2696" y="339"/>
                </a:cubicBezTo>
                <a:cubicBezTo>
                  <a:pt x="2795" y="339"/>
                  <a:pt x="2817" y="418"/>
                  <a:pt x="2817" y="483"/>
                </a:cubicBezTo>
                <a:lnTo>
                  <a:pt x="2817" y="811"/>
                </a:lnTo>
                <a:cubicBezTo>
                  <a:pt x="2817" y="826"/>
                  <a:pt x="2823" y="832"/>
                  <a:pt x="2838" y="832"/>
                </a:cubicBezTo>
                <a:lnTo>
                  <a:pt x="2887" y="832"/>
                </a:lnTo>
                <a:cubicBezTo>
                  <a:pt x="2902" y="832"/>
                  <a:pt x="2908" y="826"/>
                  <a:pt x="2908" y="811"/>
                </a:cubicBezTo>
                <a:lnTo>
                  <a:pt x="2908" y="475"/>
                </a:lnTo>
                <a:cubicBezTo>
                  <a:pt x="2908" y="361"/>
                  <a:pt x="2853" y="264"/>
                  <a:pt x="2715" y="264"/>
                </a:cubicBezTo>
                <a:cubicBezTo>
                  <a:pt x="2627" y="264"/>
                  <a:pt x="2575" y="303"/>
                  <a:pt x="2543" y="342"/>
                </a:cubicBezTo>
                <a:lnTo>
                  <a:pt x="2543" y="296"/>
                </a:lnTo>
                <a:cubicBezTo>
                  <a:pt x="2543" y="281"/>
                  <a:pt x="2538" y="275"/>
                  <a:pt x="2522" y="275"/>
                </a:cubicBezTo>
                <a:lnTo>
                  <a:pt x="2480" y="275"/>
                </a:lnTo>
                <a:cubicBezTo>
                  <a:pt x="2464" y="275"/>
                  <a:pt x="2459" y="281"/>
                  <a:pt x="2459" y="296"/>
                </a:cubicBezTo>
                <a:lnTo>
                  <a:pt x="2459" y="811"/>
                </a:lnTo>
                <a:cubicBezTo>
                  <a:pt x="2459" y="826"/>
                  <a:pt x="2464" y="832"/>
                  <a:pt x="2480" y="832"/>
                </a:cubicBezTo>
                <a:lnTo>
                  <a:pt x="2528" y="832"/>
                </a:lnTo>
                <a:close/>
                <a:moveTo>
                  <a:pt x="3428" y="832"/>
                </a:moveTo>
                <a:lnTo>
                  <a:pt x="3428" y="832"/>
                </a:lnTo>
                <a:cubicBezTo>
                  <a:pt x="3443" y="832"/>
                  <a:pt x="3449" y="826"/>
                  <a:pt x="3449" y="811"/>
                </a:cubicBezTo>
                <a:lnTo>
                  <a:pt x="3449" y="465"/>
                </a:lnTo>
                <a:cubicBezTo>
                  <a:pt x="3449" y="346"/>
                  <a:pt x="3387" y="264"/>
                  <a:pt x="3236" y="264"/>
                </a:cubicBezTo>
                <a:cubicBezTo>
                  <a:pt x="3158" y="264"/>
                  <a:pt x="3087" y="286"/>
                  <a:pt x="3040" y="325"/>
                </a:cubicBezTo>
                <a:cubicBezTo>
                  <a:pt x="3029" y="333"/>
                  <a:pt x="3028" y="344"/>
                  <a:pt x="3035" y="355"/>
                </a:cubicBezTo>
                <a:lnTo>
                  <a:pt x="3054" y="382"/>
                </a:lnTo>
                <a:cubicBezTo>
                  <a:pt x="3063" y="395"/>
                  <a:pt x="3070" y="396"/>
                  <a:pt x="3083" y="386"/>
                </a:cubicBezTo>
                <a:cubicBezTo>
                  <a:pt x="3122" y="355"/>
                  <a:pt x="3177" y="340"/>
                  <a:pt x="3228" y="340"/>
                </a:cubicBezTo>
                <a:cubicBezTo>
                  <a:pt x="3338" y="340"/>
                  <a:pt x="3359" y="411"/>
                  <a:pt x="3359" y="479"/>
                </a:cubicBezTo>
                <a:lnTo>
                  <a:pt x="3359" y="526"/>
                </a:lnTo>
                <a:cubicBezTo>
                  <a:pt x="3329" y="513"/>
                  <a:pt x="3282" y="504"/>
                  <a:pt x="3228" y="504"/>
                </a:cubicBezTo>
                <a:cubicBezTo>
                  <a:pt x="3074" y="504"/>
                  <a:pt x="3006" y="578"/>
                  <a:pt x="3006" y="675"/>
                </a:cubicBezTo>
                <a:cubicBezTo>
                  <a:pt x="3006" y="772"/>
                  <a:pt x="3071" y="844"/>
                  <a:pt x="3192" y="844"/>
                </a:cubicBezTo>
                <a:cubicBezTo>
                  <a:pt x="3284" y="844"/>
                  <a:pt x="3334" y="801"/>
                  <a:pt x="3364" y="761"/>
                </a:cubicBezTo>
                <a:lnTo>
                  <a:pt x="3364" y="811"/>
                </a:lnTo>
                <a:cubicBezTo>
                  <a:pt x="3364" y="826"/>
                  <a:pt x="3370" y="832"/>
                  <a:pt x="3385" y="832"/>
                </a:cubicBezTo>
                <a:lnTo>
                  <a:pt x="3428" y="832"/>
                </a:lnTo>
                <a:close/>
                <a:moveTo>
                  <a:pt x="3207" y="770"/>
                </a:moveTo>
                <a:lnTo>
                  <a:pt x="3207" y="770"/>
                </a:lnTo>
                <a:cubicBezTo>
                  <a:pt x="3121" y="770"/>
                  <a:pt x="3098" y="719"/>
                  <a:pt x="3098" y="673"/>
                </a:cubicBezTo>
                <a:cubicBezTo>
                  <a:pt x="3098" y="615"/>
                  <a:pt x="3135" y="573"/>
                  <a:pt x="3239" y="573"/>
                </a:cubicBezTo>
                <a:cubicBezTo>
                  <a:pt x="3274" y="573"/>
                  <a:pt x="3329" y="578"/>
                  <a:pt x="3359" y="592"/>
                </a:cubicBezTo>
                <a:lnTo>
                  <a:pt x="3359" y="690"/>
                </a:lnTo>
                <a:cubicBezTo>
                  <a:pt x="3319" y="747"/>
                  <a:pt x="3265" y="770"/>
                  <a:pt x="3207" y="770"/>
                </a:cubicBezTo>
                <a:close/>
                <a:moveTo>
                  <a:pt x="3608" y="346"/>
                </a:moveTo>
                <a:lnTo>
                  <a:pt x="3608" y="346"/>
                </a:lnTo>
                <a:lnTo>
                  <a:pt x="3608" y="676"/>
                </a:lnTo>
                <a:cubicBezTo>
                  <a:pt x="3608" y="799"/>
                  <a:pt x="3663" y="844"/>
                  <a:pt x="3760" y="844"/>
                </a:cubicBezTo>
                <a:cubicBezTo>
                  <a:pt x="3798" y="844"/>
                  <a:pt x="3834" y="837"/>
                  <a:pt x="3867" y="818"/>
                </a:cubicBezTo>
                <a:cubicBezTo>
                  <a:pt x="3878" y="811"/>
                  <a:pt x="3882" y="802"/>
                  <a:pt x="3876" y="788"/>
                </a:cubicBezTo>
                <a:lnTo>
                  <a:pt x="3863" y="758"/>
                </a:lnTo>
                <a:cubicBezTo>
                  <a:pt x="3858" y="745"/>
                  <a:pt x="3851" y="743"/>
                  <a:pt x="3838" y="750"/>
                </a:cubicBezTo>
                <a:cubicBezTo>
                  <a:pt x="3818" y="761"/>
                  <a:pt x="3797" y="768"/>
                  <a:pt x="3772" y="768"/>
                </a:cubicBezTo>
                <a:cubicBezTo>
                  <a:pt x="3717" y="768"/>
                  <a:pt x="3699" y="734"/>
                  <a:pt x="3699" y="673"/>
                </a:cubicBezTo>
                <a:lnTo>
                  <a:pt x="3699" y="346"/>
                </a:lnTo>
                <a:lnTo>
                  <a:pt x="3856" y="346"/>
                </a:lnTo>
                <a:cubicBezTo>
                  <a:pt x="3871" y="346"/>
                  <a:pt x="3877" y="340"/>
                  <a:pt x="3877" y="325"/>
                </a:cubicBezTo>
                <a:lnTo>
                  <a:pt x="3877" y="296"/>
                </a:lnTo>
                <a:cubicBezTo>
                  <a:pt x="3877" y="281"/>
                  <a:pt x="3871" y="275"/>
                  <a:pt x="3856" y="275"/>
                </a:cubicBezTo>
                <a:lnTo>
                  <a:pt x="3699" y="275"/>
                </a:lnTo>
                <a:lnTo>
                  <a:pt x="3699" y="146"/>
                </a:lnTo>
                <a:cubicBezTo>
                  <a:pt x="3699" y="131"/>
                  <a:pt x="3693" y="125"/>
                  <a:pt x="3678" y="125"/>
                </a:cubicBezTo>
                <a:lnTo>
                  <a:pt x="3629" y="125"/>
                </a:lnTo>
                <a:cubicBezTo>
                  <a:pt x="3614" y="125"/>
                  <a:pt x="3608" y="131"/>
                  <a:pt x="3608" y="146"/>
                </a:cubicBezTo>
                <a:lnTo>
                  <a:pt x="3608" y="275"/>
                </a:lnTo>
                <a:lnTo>
                  <a:pt x="3534" y="275"/>
                </a:lnTo>
                <a:cubicBezTo>
                  <a:pt x="3519" y="275"/>
                  <a:pt x="3513" y="281"/>
                  <a:pt x="3513" y="296"/>
                </a:cubicBezTo>
                <a:lnTo>
                  <a:pt x="3513" y="325"/>
                </a:lnTo>
                <a:cubicBezTo>
                  <a:pt x="3513" y="340"/>
                  <a:pt x="3519" y="346"/>
                  <a:pt x="3534" y="346"/>
                </a:cubicBezTo>
                <a:lnTo>
                  <a:pt x="3608" y="346"/>
                </a:lnTo>
                <a:close/>
                <a:moveTo>
                  <a:pt x="4030" y="832"/>
                </a:moveTo>
                <a:lnTo>
                  <a:pt x="4030" y="832"/>
                </a:lnTo>
                <a:cubicBezTo>
                  <a:pt x="4045" y="832"/>
                  <a:pt x="4051" y="826"/>
                  <a:pt x="4051" y="811"/>
                </a:cubicBezTo>
                <a:lnTo>
                  <a:pt x="4051" y="296"/>
                </a:lnTo>
                <a:cubicBezTo>
                  <a:pt x="4051" y="281"/>
                  <a:pt x="4045" y="275"/>
                  <a:pt x="4030" y="275"/>
                </a:cubicBezTo>
                <a:lnTo>
                  <a:pt x="3982" y="275"/>
                </a:lnTo>
                <a:cubicBezTo>
                  <a:pt x="3967" y="275"/>
                  <a:pt x="3961" y="281"/>
                  <a:pt x="3961" y="296"/>
                </a:cubicBezTo>
                <a:lnTo>
                  <a:pt x="3961" y="811"/>
                </a:lnTo>
                <a:cubicBezTo>
                  <a:pt x="3961" y="826"/>
                  <a:pt x="3967" y="832"/>
                  <a:pt x="3982" y="832"/>
                </a:cubicBezTo>
                <a:lnTo>
                  <a:pt x="4030" y="832"/>
                </a:lnTo>
                <a:close/>
                <a:moveTo>
                  <a:pt x="4068" y="74"/>
                </a:moveTo>
                <a:lnTo>
                  <a:pt x="4068" y="74"/>
                </a:lnTo>
                <a:cubicBezTo>
                  <a:pt x="4068" y="40"/>
                  <a:pt x="4044" y="12"/>
                  <a:pt x="4006" y="12"/>
                </a:cubicBezTo>
                <a:cubicBezTo>
                  <a:pt x="3968" y="12"/>
                  <a:pt x="3945" y="40"/>
                  <a:pt x="3945" y="74"/>
                </a:cubicBezTo>
                <a:cubicBezTo>
                  <a:pt x="3945" y="109"/>
                  <a:pt x="3968" y="137"/>
                  <a:pt x="4006" y="137"/>
                </a:cubicBezTo>
                <a:cubicBezTo>
                  <a:pt x="4044" y="137"/>
                  <a:pt x="4068" y="109"/>
                  <a:pt x="4068" y="74"/>
                </a:cubicBezTo>
                <a:close/>
                <a:moveTo>
                  <a:pt x="4248" y="554"/>
                </a:moveTo>
                <a:lnTo>
                  <a:pt x="4248" y="554"/>
                </a:lnTo>
                <a:cubicBezTo>
                  <a:pt x="4248" y="439"/>
                  <a:pt x="4295" y="335"/>
                  <a:pt x="4411" y="335"/>
                </a:cubicBezTo>
                <a:cubicBezTo>
                  <a:pt x="4527" y="335"/>
                  <a:pt x="4573" y="439"/>
                  <a:pt x="4573" y="554"/>
                </a:cubicBezTo>
                <a:cubicBezTo>
                  <a:pt x="4573" y="668"/>
                  <a:pt x="4527" y="772"/>
                  <a:pt x="4411" y="772"/>
                </a:cubicBezTo>
                <a:cubicBezTo>
                  <a:pt x="4295" y="772"/>
                  <a:pt x="4248" y="668"/>
                  <a:pt x="4248" y="554"/>
                </a:cubicBezTo>
                <a:close/>
                <a:moveTo>
                  <a:pt x="4667" y="554"/>
                </a:moveTo>
                <a:lnTo>
                  <a:pt x="4667" y="554"/>
                </a:lnTo>
                <a:cubicBezTo>
                  <a:pt x="4667" y="404"/>
                  <a:pt x="4593" y="264"/>
                  <a:pt x="4411" y="264"/>
                </a:cubicBezTo>
                <a:cubicBezTo>
                  <a:pt x="4232" y="264"/>
                  <a:pt x="4155" y="404"/>
                  <a:pt x="4155" y="554"/>
                </a:cubicBezTo>
                <a:cubicBezTo>
                  <a:pt x="4155" y="703"/>
                  <a:pt x="4229" y="844"/>
                  <a:pt x="4411" y="844"/>
                </a:cubicBezTo>
                <a:cubicBezTo>
                  <a:pt x="4590" y="844"/>
                  <a:pt x="4667" y="703"/>
                  <a:pt x="4667" y="554"/>
                </a:cubicBezTo>
                <a:close/>
                <a:moveTo>
                  <a:pt x="4844" y="832"/>
                </a:moveTo>
                <a:lnTo>
                  <a:pt x="4844" y="832"/>
                </a:lnTo>
                <a:cubicBezTo>
                  <a:pt x="4859" y="832"/>
                  <a:pt x="4864" y="826"/>
                  <a:pt x="4864" y="811"/>
                </a:cubicBezTo>
                <a:lnTo>
                  <a:pt x="4864" y="413"/>
                </a:lnTo>
                <a:cubicBezTo>
                  <a:pt x="4905" y="357"/>
                  <a:pt x="4963" y="339"/>
                  <a:pt x="5012" y="339"/>
                </a:cubicBezTo>
                <a:cubicBezTo>
                  <a:pt x="5110" y="339"/>
                  <a:pt x="5132" y="418"/>
                  <a:pt x="5132" y="483"/>
                </a:cubicBezTo>
                <a:lnTo>
                  <a:pt x="5132" y="811"/>
                </a:lnTo>
                <a:cubicBezTo>
                  <a:pt x="5132" y="826"/>
                  <a:pt x="5138" y="832"/>
                  <a:pt x="5153" y="832"/>
                </a:cubicBezTo>
                <a:lnTo>
                  <a:pt x="5202" y="832"/>
                </a:lnTo>
                <a:cubicBezTo>
                  <a:pt x="5217" y="832"/>
                  <a:pt x="5223" y="826"/>
                  <a:pt x="5223" y="811"/>
                </a:cubicBezTo>
                <a:lnTo>
                  <a:pt x="5223" y="475"/>
                </a:lnTo>
                <a:cubicBezTo>
                  <a:pt x="5223" y="361"/>
                  <a:pt x="5168" y="264"/>
                  <a:pt x="5030" y="264"/>
                </a:cubicBezTo>
                <a:cubicBezTo>
                  <a:pt x="4942" y="264"/>
                  <a:pt x="4890" y="303"/>
                  <a:pt x="4859" y="342"/>
                </a:cubicBezTo>
                <a:lnTo>
                  <a:pt x="4859" y="296"/>
                </a:lnTo>
                <a:cubicBezTo>
                  <a:pt x="4859" y="281"/>
                  <a:pt x="4853" y="275"/>
                  <a:pt x="4838" y="275"/>
                </a:cubicBezTo>
                <a:lnTo>
                  <a:pt x="4795" y="275"/>
                </a:lnTo>
                <a:cubicBezTo>
                  <a:pt x="4780" y="275"/>
                  <a:pt x="4774" y="281"/>
                  <a:pt x="4774" y="296"/>
                </a:cubicBezTo>
                <a:lnTo>
                  <a:pt x="4774" y="811"/>
                </a:lnTo>
                <a:cubicBezTo>
                  <a:pt x="4774" y="826"/>
                  <a:pt x="4780" y="832"/>
                  <a:pt x="4795" y="832"/>
                </a:cubicBezTo>
                <a:lnTo>
                  <a:pt x="4844" y="832"/>
                </a:lnTo>
                <a:close/>
                <a:moveTo>
                  <a:pt x="6024" y="832"/>
                </a:moveTo>
                <a:lnTo>
                  <a:pt x="6024" y="832"/>
                </a:lnTo>
                <a:cubicBezTo>
                  <a:pt x="6039" y="832"/>
                  <a:pt x="6045" y="826"/>
                  <a:pt x="6045" y="811"/>
                </a:cubicBezTo>
                <a:lnTo>
                  <a:pt x="6045" y="465"/>
                </a:lnTo>
                <a:cubicBezTo>
                  <a:pt x="6045" y="346"/>
                  <a:pt x="5983" y="264"/>
                  <a:pt x="5832" y="264"/>
                </a:cubicBezTo>
                <a:cubicBezTo>
                  <a:pt x="5754" y="264"/>
                  <a:pt x="5683" y="286"/>
                  <a:pt x="5636" y="325"/>
                </a:cubicBezTo>
                <a:cubicBezTo>
                  <a:pt x="5625" y="333"/>
                  <a:pt x="5624" y="344"/>
                  <a:pt x="5631" y="355"/>
                </a:cubicBezTo>
                <a:lnTo>
                  <a:pt x="5650" y="382"/>
                </a:lnTo>
                <a:cubicBezTo>
                  <a:pt x="5659" y="395"/>
                  <a:pt x="5666" y="396"/>
                  <a:pt x="5679" y="386"/>
                </a:cubicBezTo>
                <a:cubicBezTo>
                  <a:pt x="5718" y="355"/>
                  <a:pt x="5773" y="340"/>
                  <a:pt x="5824" y="340"/>
                </a:cubicBezTo>
                <a:cubicBezTo>
                  <a:pt x="5934" y="340"/>
                  <a:pt x="5955" y="411"/>
                  <a:pt x="5955" y="479"/>
                </a:cubicBezTo>
                <a:lnTo>
                  <a:pt x="5955" y="526"/>
                </a:lnTo>
                <a:cubicBezTo>
                  <a:pt x="5925" y="513"/>
                  <a:pt x="5878" y="504"/>
                  <a:pt x="5824" y="504"/>
                </a:cubicBezTo>
                <a:cubicBezTo>
                  <a:pt x="5671" y="504"/>
                  <a:pt x="5602" y="578"/>
                  <a:pt x="5602" y="675"/>
                </a:cubicBezTo>
                <a:cubicBezTo>
                  <a:pt x="5602" y="772"/>
                  <a:pt x="5667" y="844"/>
                  <a:pt x="5788" y="844"/>
                </a:cubicBezTo>
                <a:cubicBezTo>
                  <a:pt x="5881" y="844"/>
                  <a:pt x="5930" y="801"/>
                  <a:pt x="5961" y="761"/>
                </a:cubicBezTo>
                <a:lnTo>
                  <a:pt x="5961" y="811"/>
                </a:lnTo>
                <a:cubicBezTo>
                  <a:pt x="5961" y="826"/>
                  <a:pt x="5966" y="832"/>
                  <a:pt x="5981" y="832"/>
                </a:cubicBezTo>
                <a:lnTo>
                  <a:pt x="6024" y="832"/>
                </a:lnTo>
                <a:close/>
                <a:moveTo>
                  <a:pt x="5803" y="770"/>
                </a:moveTo>
                <a:lnTo>
                  <a:pt x="5803" y="770"/>
                </a:lnTo>
                <a:cubicBezTo>
                  <a:pt x="5717" y="770"/>
                  <a:pt x="5694" y="719"/>
                  <a:pt x="5694" y="673"/>
                </a:cubicBezTo>
                <a:cubicBezTo>
                  <a:pt x="5694" y="615"/>
                  <a:pt x="5731" y="573"/>
                  <a:pt x="5835" y="573"/>
                </a:cubicBezTo>
                <a:cubicBezTo>
                  <a:pt x="5870" y="573"/>
                  <a:pt x="5925" y="578"/>
                  <a:pt x="5955" y="592"/>
                </a:cubicBezTo>
                <a:lnTo>
                  <a:pt x="5955" y="690"/>
                </a:lnTo>
                <a:cubicBezTo>
                  <a:pt x="5915" y="747"/>
                  <a:pt x="5861" y="770"/>
                  <a:pt x="5803" y="770"/>
                </a:cubicBezTo>
                <a:close/>
                <a:moveTo>
                  <a:pt x="6204" y="346"/>
                </a:moveTo>
                <a:lnTo>
                  <a:pt x="6204" y="346"/>
                </a:lnTo>
                <a:lnTo>
                  <a:pt x="6204" y="676"/>
                </a:lnTo>
                <a:cubicBezTo>
                  <a:pt x="6204" y="799"/>
                  <a:pt x="6259" y="844"/>
                  <a:pt x="6356" y="844"/>
                </a:cubicBezTo>
                <a:cubicBezTo>
                  <a:pt x="6395" y="844"/>
                  <a:pt x="6431" y="837"/>
                  <a:pt x="6463" y="818"/>
                </a:cubicBezTo>
                <a:cubicBezTo>
                  <a:pt x="6475" y="811"/>
                  <a:pt x="6478" y="802"/>
                  <a:pt x="6472" y="788"/>
                </a:cubicBezTo>
                <a:lnTo>
                  <a:pt x="6460" y="758"/>
                </a:lnTo>
                <a:cubicBezTo>
                  <a:pt x="6454" y="745"/>
                  <a:pt x="6447" y="743"/>
                  <a:pt x="6434" y="750"/>
                </a:cubicBezTo>
                <a:cubicBezTo>
                  <a:pt x="6414" y="761"/>
                  <a:pt x="6393" y="768"/>
                  <a:pt x="6368" y="768"/>
                </a:cubicBezTo>
                <a:cubicBezTo>
                  <a:pt x="6313" y="768"/>
                  <a:pt x="6295" y="734"/>
                  <a:pt x="6295" y="673"/>
                </a:cubicBezTo>
                <a:lnTo>
                  <a:pt x="6295" y="346"/>
                </a:lnTo>
                <a:lnTo>
                  <a:pt x="6453" y="346"/>
                </a:lnTo>
                <a:cubicBezTo>
                  <a:pt x="6468" y="346"/>
                  <a:pt x="6473" y="340"/>
                  <a:pt x="6473" y="325"/>
                </a:cubicBezTo>
                <a:lnTo>
                  <a:pt x="6473" y="296"/>
                </a:lnTo>
                <a:cubicBezTo>
                  <a:pt x="6473" y="281"/>
                  <a:pt x="6468" y="275"/>
                  <a:pt x="6453" y="275"/>
                </a:cubicBezTo>
                <a:lnTo>
                  <a:pt x="6295" y="275"/>
                </a:lnTo>
                <a:lnTo>
                  <a:pt x="6295" y="146"/>
                </a:lnTo>
                <a:cubicBezTo>
                  <a:pt x="6295" y="131"/>
                  <a:pt x="6289" y="125"/>
                  <a:pt x="6274" y="125"/>
                </a:cubicBezTo>
                <a:lnTo>
                  <a:pt x="6225" y="125"/>
                </a:lnTo>
                <a:cubicBezTo>
                  <a:pt x="6210" y="125"/>
                  <a:pt x="6204" y="131"/>
                  <a:pt x="6204" y="146"/>
                </a:cubicBezTo>
                <a:lnTo>
                  <a:pt x="6204" y="275"/>
                </a:lnTo>
                <a:lnTo>
                  <a:pt x="6130" y="275"/>
                </a:lnTo>
                <a:cubicBezTo>
                  <a:pt x="6115" y="275"/>
                  <a:pt x="6109" y="281"/>
                  <a:pt x="6109" y="296"/>
                </a:cubicBezTo>
                <a:lnTo>
                  <a:pt x="6109" y="325"/>
                </a:lnTo>
                <a:cubicBezTo>
                  <a:pt x="6109" y="340"/>
                  <a:pt x="6115" y="346"/>
                  <a:pt x="6130" y="346"/>
                </a:cubicBezTo>
                <a:lnTo>
                  <a:pt x="6204" y="346"/>
                </a:lnTo>
                <a:close/>
                <a:moveTo>
                  <a:pt x="7502" y="275"/>
                </a:moveTo>
                <a:lnTo>
                  <a:pt x="7502" y="275"/>
                </a:lnTo>
                <a:cubicBezTo>
                  <a:pt x="7487" y="275"/>
                  <a:pt x="7480" y="281"/>
                  <a:pt x="7478" y="296"/>
                </a:cubicBezTo>
                <a:cubicBezTo>
                  <a:pt x="7451" y="447"/>
                  <a:pt x="7398" y="628"/>
                  <a:pt x="7350" y="741"/>
                </a:cubicBezTo>
                <a:cubicBezTo>
                  <a:pt x="7298" y="628"/>
                  <a:pt x="7241" y="447"/>
                  <a:pt x="7214" y="296"/>
                </a:cubicBezTo>
                <a:cubicBezTo>
                  <a:pt x="7211" y="281"/>
                  <a:pt x="7204" y="275"/>
                  <a:pt x="7189" y="275"/>
                </a:cubicBezTo>
                <a:lnTo>
                  <a:pt x="7150" y="275"/>
                </a:lnTo>
                <a:cubicBezTo>
                  <a:pt x="7135" y="275"/>
                  <a:pt x="7128" y="281"/>
                  <a:pt x="7125" y="296"/>
                </a:cubicBezTo>
                <a:cubicBezTo>
                  <a:pt x="7099" y="447"/>
                  <a:pt x="7042" y="628"/>
                  <a:pt x="6990" y="741"/>
                </a:cubicBezTo>
                <a:cubicBezTo>
                  <a:pt x="6942" y="628"/>
                  <a:pt x="6889" y="447"/>
                  <a:pt x="6862" y="296"/>
                </a:cubicBezTo>
                <a:cubicBezTo>
                  <a:pt x="6860" y="281"/>
                  <a:pt x="6853" y="275"/>
                  <a:pt x="6838" y="275"/>
                </a:cubicBezTo>
                <a:lnTo>
                  <a:pt x="6788" y="275"/>
                </a:lnTo>
                <a:cubicBezTo>
                  <a:pt x="6776" y="275"/>
                  <a:pt x="6770" y="281"/>
                  <a:pt x="6770" y="290"/>
                </a:cubicBezTo>
                <a:cubicBezTo>
                  <a:pt x="6770" y="295"/>
                  <a:pt x="6772" y="301"/>
                  <a:pt x="6773" y="306"/>
                </a:cubicBezTo>
                <a:cubicBezTo>
                  <a:pt x="6808" y="483"/>
                  <a:pt x="6877" y="688"/>
                  <a:pt x="6935" y="813"/>
                </a:cubicBezTo>
                <a:cubicBezTo>
                  <a:pt x="6941" y="826"/>
                  <a:pt x="6950" y="832"/>
                  <a:pt x="6965" y="832"/>
                </a:cubicBezTo>
                <a:lnTo>
                  <a:pt x="7011" y="832"/>
                </a:lnTo>
                <a:cubicBezTo>
                  <a:pt x="7026" y="832"/>
                  <a:pt x="7034" y="826"/>
                  <a:pt x="7040" y="812"/>
                </a:cubicBezTo>
                <a:cubicBezTo>
                  <a:pt x="7104" y="659"/>
                  <a:pt x="7147" y="533"/>
                  <a:pt x="7169" y="412"/>
                </a:cubicBezTo>
                <a:cubicBezTo>
                  <a:pt x="7193" y="533"/>
                  <a:pt x="7234" y="659"/>
                  <a:pt x="7301" y="813"/>
                </a:cubicBezTo>
                <a:cubicBezTo>
                  <a:pt x="7306" y="826"/>
                  <a:pt x="7314" y="832"/>
                  <a:pt x="7330" y="832"/>
                </a:cubicBezTo>
                <a:lnTo>
                  <a:pt x="7374" y="832"/>
                </a:lnTo>
                <a:cubicBezTo>
                  <a:pt x="7389" y="832"/>
                  <a:pt x="7398" y="825"/>
                  <a:pt x="7404" y="813"/>
                </a:cubicBezTo>
                <a:cubicBezTo>
                  <a:pt x="7465" y="690"/>
                  <a:pt x="7531" y="483"/>
                  <a:pt x="7566" y="306"/>
                </a:cubicBezTo>
                <a:cubicBezTo>
                  <a:pt x="7567" y="301"/>
                  <a:pt x="7568" y="295"/>
                  <a:pt x="7568" y="290"/>
                </a:cubicBezTo>
                <a:cubicBezTo>
                  <a:pt x="7568" y="281"/>
                  <a:pt x="7563" y="275"/>
                  <a:pt x="7551" y="275"/>
                </a:cubicBezTo>
                <a:lnTo>
                  <a:pt x="7502" y="275"/>
                </a:lnTo>
                <a:close/>
                <a:moveTo>
                  <a:pt x="7705" y="554"/>
                </a:moveTo>
                <a:lnTo>
                  <a:pt x="7705" y="554"/>
                </a:lnTo>
                <a:cubicBezTo>
                  <a:pt x="7705" y="439"/>
                  <a:pt x="7752" y="335"/>
                  <a:pt x="7868" y="335"/>
                </a:cubicBezTo>
                <a:cubicBezTo>
                  <a:pt x="7984" y="335"/>
                  <a:pt x="8030" y="439"/>
                  <a:pt x="8030" y="554"/>
                </a:cubicBezTo>
                <a:cubicBezTo>
                  <a:pt x="8030" y="668"/>
                  <a:pt x="7984" y="772"/>
                  <a:pt x="7868" y="772"/>
                </a:cubicBezTo>
                <a:cubicBezTo>
                  <a:pt x="7752" y="772"/>
                  <a:pt x="7705" y="668"/>
                  <a:pt x="7705" y="554"/>
                </a:cubicBezTo>
                <a:close/>
                <a:moveTo>
                  <a:pt x="8124" y="554"/>
                </a:moveTo>
                <a:lnTo>
                  <a:pt x="8124" y="554"/>
                </a:lnTo>
                <a:cubicBezTo>
                  <a:pt x="8124" y="404"/>
                  <a:pt x="8050" y="264"/>
                  <a:pt x="7868" y="264"/>
                </a:cubicBezTo>
                <a:cubicBezTo>
                  <a:pt x="7689" y="264"/>
                  <a:pt x="7611" y="404"/>
                  <a:pt x="7611" y="554"/>
                </a:cubicBezTo>
                <a:cubicBezTo>
                  <a:pt x="7611" y="703"/>
                  <a:pt x="7686" y="844"/>
                  <a:pt x="7868" y="844"/>
                </a:cubicBezTo>
                <a:cubicBezTo>
                  <a:pt x="8046" y="844"/>
                  <a:pt x="8124" y="703"/>
                  <a:pt x="8124" y="554"/>
                </a:cubicBezTo>
                <a:close/>
                <a:moveTo>
                  <a:pt x="8300" y="832"/>
                </a:moveTo>
                <a:lnTo>
                  <a:pt x="8300" y="832"/>
                </a:lnTo>
                <a:cubicBezTo>
                  <a:pt x="8315" y="832"/>
                  <a:pt x="8321" y="826"/>
                  <a:pt x="8321" y="811"/>
                </a:cubicBezTo>
                <a:lnTo>
                  <a:pt x="8321" y="413"/>
                </a:lnTo>
                <a:cubicBezTo>
                  <a:pt x="8357" y="363"/>
                  <a:pt x="8410" y="346"/>
                  <a:pt x="8455" y="346"/>
                </a:cubicBezTo>
                <a:cubicBezTo>
                  <a:pt x="8471" y="346"/>
                  <a:pt x="8487" y="348"/>
                  <a:pt x="8503" y="353"/>
                </a:cubicBezTo>
                <a:cubicBezTo>
                  <a:pt x="8518" y="356"/>
                  <a:pt x="8524" y="353"/>
                  <a:pt x="8528" y="338"/>
                </a:cubicBezTo>
                <a:lnTo>
                  <a:pt x="8537" y="295"/>
                </a:lnTo>
                <a:cubicBezTo>
                  <a:pt x="8540" y="282"/>
                  <a:pt x="8535" y="273"/>
                  <a:pt x="8522" y="269"/>
                </a:cubicBezTo>
                <a:cubicBezTo>
                  <a:pt x="8506" y="265"/>
                  <a:pt x="8488" y="264"/>
                  <a:pt x="8473" y="264"/>
                </a:cubicBezTo>
                <a:cubicBezTo>
                  <a:pt x="8392" y="264"/>
                  <a:pt x="8347" y="308"/>
                  <a:pt x="8315" y="348"/>
                </a:cubicBezTo>
                <a:lnTo>
                  <a:pt x="8315" y="296"/>
                </a:lnTo>
                <a:cubicBezTo>
                  <a:pt x="8315" y="281"/>
                  <a:pt x="8310" y="275"/>
                  <a:pt x="8294" y="275"/>
                </a:cubicBezTo>
                <a:lnTo>
                  <a:pt x="8252" y="275"/>
                </a:lnTo>
                <a:cubicBezTo>
                  <a:pt x="8236" y="275"/>
                  <a:pt x="8231" y="281"/>
                  <a:pt x="8231" y="296"/>
                </a:cubicBezTo>
                <a:lnTo>
                  <a:pt x="8231" y="811"/>
                </a:lnTo>
                <a:cubicBezTo>
                  <a:pt x="8231" y="826"/>
                  <a:pt x="8236" y="832"/>
                  <a:pt x="8252" y="832"/>
                </a:cubicBezTo>
                <a:lnTo>
                  <a:pt x="8300" y="832"/>
                </a:lnTo>
                <a:close/>
                <a:moveTo>
                  <a:pt x="9044" y="832"/>
                </a:moveTo>
                <a:lnTo>
                  <a:pt x="9044" y="832"/>
                </a:lnTo>
                <a:cubicBezTo>
                  <a:pt x="9058" y="832"/>
                  <a:pt x="9061" y="825"/>
                  <a:pt x="9056" y="813"/>
                </a:cubicBezTo>
                <a:cubicBezTo>
                  <a:pt x="9009" y="716"/>
                  <a:pt x="8919" y="595"/>
                  <a:pt x="8833" y="515"/>
                </a:cubicBezTo>
                <a:cubicBezTo>
                  <a:pt x="8909" y="447"/>
                  <a:pt x="8978" y="369"/>
                  <a:pt x="9028" y="293"/>
                </a:cubicBezTo>
                <a:cubicBezTo>
                  <a:pt x="9035" y="282"/>
                  <a:pt x="9031" y="275"/>
                  <a:pt x="9018" y="275"/>
                </a:cubicBezTo>
                <a:lnTo>
                  <a:pt x="8962" y="275"/>
                </a:lnTo>
                <a:cubicBezTo>
                  <a:pt x="8945" y="275"/>
                  <a:pt x="8937" y="280"/>
                  <a:pt x="8928" y="293"/>
                </a:cubicBezTo>
                <a:cubicBezTo>
                  <a:pt x="8878" y="367"/>
                  <a:pt x="8789" y="465"/>
                  <a:pt x="8704" y="526"/>
                </a:cubicBezTo>
                <a:lnTo>
                  <a:pt x="8704" y="20"/>
                </a:lnTo>
                <a:cubicBezTo>
                  <a:pt x="8704" y="5"/>
                  <a:pt x="8698" y="0"/>
                  <a:pt x="8683" y="0"/>
                </a:cubicBezTo>
                <a:lnTo>
                  <a:pt x="8634" y="0"/>
                </a:lnTo>
                <a:cubicBezTo>
                  <a:pt x="8619" y="0"/>
                  <a:pt x="8614" y="5"/>
                  <a:pt x="8614" y="20"/>
                </a:cubicBezTo>
                <a:lnTo>
                  <a:pt x="8614" y="811"/>
                </a:lnTo>
                <a:cubicBezTo>
                  <a:pt x="8614" y="826"/>
                  <a:pt x="8619" y="832"/>
                  <a:pt x="8634" y="832"/>
                </a:cubicBezTo>
                <a:lnTo>
                  <a:pt x="8683" y="832"/>
                </a:lnTo>
                <a:cubicBezTo>
                  <a:pt x="8698" y="832"/>
                  <a:pt x="8704" y="826"/>
                  <a:pt x="8704" y="811"/>
                </a:cubicBezTo>
                <a:lnTo>
                  <a:pt x="8704" y="613"/>
                </a:lnTo>
                <a:cubicBezTo>
                  <a:pt x="8727" y="598"/>
                  <a:pt x="8750" y="581"/>
                  <a:pt x="8773" y="564"/>
                </a:cubicBezTo>
                <a:cubicBezTo>
                  <a:pt x="8846" y="634"/>
                  <a:pt x="8914" y="732"/>
                  <a:pt x="8958" y="813"/>
                </a:cubicBezTo>
                <a:cubicBezTo>
                  <a:pt x="8965" y="827"/>
                  <a:pt x="8973" y="832"/>
                  <a:pt x="8988" y="832"/>
                </a:cubicBezTo>
                <a:lnTo>
                  <a:pt x="9044" y="832"/>
                </a:lnTo>
                <a:close/>
              </a:path>
            </a:pathLst>
          </a:custGeom>
          <a:solidFill>
            <a:schemeClr val="accent1"/>
          </a:solidFill>
          <a:ln w="0">
            <a:noFill/>
            <a:prstDash val="solid"/>
            <a:round/>
            <a:headEnd/>
            <a:tailEnd/>
          </a:ln>
        </p:spPr>
        <p:txBody>
          <a:bodyPr vert="horz" wrap="square" lIns="91436" tIns="45719" rIns="91436" bIns="45719" numCol="1" anchor="t" anchorCtr="0" compatLnSpc="1">
            <a:prstTxWarp prst="textNoShape">
              <a:avLst/>
            </a:prstTxWarp>
          </a:bodyPr>
          <a:lstStyle/>
          <a:p>
            <a:pPr defTabSz="914400" eaLnBrk="1" fontAlgn="auto" hangingPunct="1">
              <a:spcBef>
                <a:spcPts val="0"/>
              </a:spcBef>
              <a:spcAft>
                <a:spcPts val="0"/>
              </a:spcAft>
            </a:pPr>
            <a:endParaRPr lang="en-CA" sz="1867" dirty="0">
              <a:solidFill>
                <a:srgbClr val="63666A"/>
              </a:solidFill>
              <a:latin typeface="GE Inspira Sans"/>
            </a:endParaRPr>
          </a:p>
        </p:txBody>
      </p:sp>
    </p:spTree>
    <p:extLst>
      <p:ext uri="{BB962C8B-B14F-4D97-AF65-F5344CB8AC3E}">
        <p14:creationId xmlns:p14="http://schemas.microsoft.com/office/powerpoint/2010/main" val="35349902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Monogram 1">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18888" y="2185416"/>
            <a:ext cx="2542032" cy="25420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3"/>
          <p:cNvSpPr>
            <a:spLocks noChangeAspect="1" noChangeArrowheads="1" noTextEdit="1"/>
          </p:cNvSpPr>
          <p:nvPr/>
        </p:nvSpPr>
        <p:spPr bwMode="auto">
          <a:xfrm>
            <a:off x="4819657" y="2185993"/>
            <a:ext cx="254317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9" rIns="91436" bIns="45719" numCol="1" anchor="t" anchorCtr="0" compatLnSpc="1">
            <a:prstTxWarp prst="textNoShape">
              <a:avLst/>
            </a:prstTxWarp>
          </a:bodyPr>
          <a:lstStyle/>
          <a:p>
            <a:pPr defTabSz="914400" eaLnBrk="1" fontAlgn="auto" hangingPunct="1">
              <a:spcBef>
                <a:spcPts val="0"/>
              </a:spcBef>
              <a:spcAft>
                <a:spcPts val="0"/>
              </a:spcAft>
            </a:pPr>
            <a:endParaRPr lang="en-CA" sz="1867" dirty="0">
              <a:solidFill>
                <a:srgbClr val="63666A"/>
              </a:solidFill>
              <a:latin typeface="GE Inspira Sans"/>
            </a:endParaRPr>
          </a:p>
        </p:txBody>
      </p:sp>
    </p:spTree>
    <p:extLst>
      <p:ext uri="{BB962C8B-B14F-4D97-AF65-F5344CB8AC3E}">
        <p14:creationId xmlns:p14="http://schemas.microsoft.com/office/powerpoint/2010/main" val="9299649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Monogram 2">
    <p:bg>
      <p:bgPr>
        <a:solidFill>
          <a:schemeClr val="accent1"/>
        </a:solidFill>
        <a:effectLst/>
      </p:bgPr>
    </p:bg>
    <p:spTree>
      <p:nvGrpSpPr>
        <p:cNvPr id="1" name=""/>
        <p:cNvGrpSpPr/>
        <p:nvPr/>
      </p:nvGrpSpPr>
      <p:grpSpPr>
        <a:xfrm>
          <a:off x="0" y="0"/>
          <a:ext cx="0" cy="0"/>
          <a:chOff x="0" y="0"/>
          <a:chExt cx="0" cy="0"/>
        </a:xfrm>
      </p:grpSpPr>
      <p:pic>
        <p:nvPicPr>
          <p:cNvPr id="3" name="Picture 3" descr="I:\Dockets\1421 SmallStuff GE PPT\Graphics\GEWhite.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888" y="2185416"/>
            <a:ext cx="2542032" cy="254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4114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insert headline</a:t>
            </a:r>
          </a:p>
        </p:txBody>
      </p:sp>
      <p:sp>
        <p:nvSpPr>
          <p:cNvPr id="7" name="Text Placeholder 6"/>
          <p:cNvSpPr>
            <a:spLocks noGrp="1"/>
          </p:cNvSpPr>
          <p:nvPr>
            <p:ph type="body" sz="quarter" idx="10" hasCustomPrompt="1"/>
          </p:nvPr>
        </p:nvSpPr>
        <p:spPr>
          <a:xfrm>
            <a:off x="548217" y="1151053"/>
            <a:ext cx="11082528" cy="3383280"/>
          </a:xfrm>
        </p:spPr>
        <p:txBody>
          <a:bodyPr/>
          <a:lstStyle>
            <a:lvl1pPr marL="227014" indent="-227014">
              <a:buFont typeface="Arial" panose="020B0604020202020204" pitchFamily="34" charset="0"/>
              <a:buChar char="•"/>
              <a:defRPr/>
            </a:lvl1pPr>
          </a:lstStyle>
          <a:p>
            <a:pPr lvl="0"/>
            <a:r>
              <a:rPr lang="en-US" dirty="0"/>
              <a:t>Click to insert content</a:t>
            </a:r>
          </a:p>
          <a:p>
            <a:pPr lvl="1"/>
            <a:r>
              <a:rPr lang="en-US" dirty="0"/>
              <a:t>First level bullet </a:t>
            </a:r>
          </a:p>
          <a:p>
            <a:pPr lvl="2"/>
            <a:r>
              <a:rPr lang="en-US" dirty="0"/>
              <a:t>Second level bullet</a:t>
            </a:r>
          </a:p>
          <a:p>
            <a:pPr lvl="3"/>
            <a:r>
              <a:rPr lang="en-US" dirty="0"/>
              <a:t>Third level bullet</a:t>
            </a:r>
          </a:p>
        </p:txBody>
      </p:sp>
    </p:spTree>
    <p:extLst>
      <p:ext uri="{BB962C8B-B14F-4D97-AF65-F5344CB8AC3E}">
        <p14:creationId xmlns:p14="http://schemas.microsoft.com/office/powerpoint/2010/main" val="35673424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End Slid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 y="893"/>
            <a:ext cx="12193591" cy="6857107"/>
          </a:xfrm>
          <a:prstGeom prst="rect">
            <a:avLst/>
          </a:prstGeom>
        </p:spPr>
      </p:pic>
      <p:pic>
        <p:nvPicPr>
          <p:cNvPr id="2" name="Picture 1" descr="GE_Monogram_White.e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741" y="2718943"/>
            <a:ext cx="1405879" cy="1408176"/>
          </a:xfrm>
          <a:prstGeom prst="rect">
            <a:avLst/>
          </a:prstGeom>
        </p:spPr>
      </p:pic>
    </p:spTree>
    <p:extLst>
      <p:ext uri="{BB962C8B-B14F-4D97-AF65-F5344CB8AC3E}">
        <p14:creationId xmlns:p14="http://schemas.microsoft.com/office/powerpoint/2010/main" val="23663037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495300" y="509833"/>
            <a:ext cx="11201400" cy="914400"/>
          </a:xfrm>
          <a:prstGeom prst="rect">
            <a:avLst/>
          </a:prstGeom>
        </p:spPr>
        <p:txBody>
          <a:bodyPr vert="horz" lIns="0" tIns="0" rIns="0" bIns="0" rtlCol="0" anchor="t" anchorCtr="0">
            <a:noAutofit/>
          </a:bodyPr>
          <a:lstStyle>
            <a:lvl1pPr>
              <a:defRPr/>
            </a:lvl1pPr>
          </a:lstStyle>
          <a:p>
            <a:r>
              <a:rPr lang="en-US" dirty="0"/>
              <a:t>Click to edit </a:t>
            </a:r>
            <a:r>
              <a:rPr lang="en-US"/>
              <a:t>Master </a:t>
            </a:r>
            <a:br>
              <a:rPr lang="en-US"/>
            </a:br>
            <a:r>
              <a:rPr lang="en-US"/>
              <a:t>title </a:t>
            </a:r>
            <a:r>
              <a:rPr lang="en-US" dirty="0"/>
              <a:t>style</a:t>
            </a:r>
            <a:endParaRPr lang="en-CA" dirty="0"/>
          </a:p>
        </p:txBody>
      </p:sp>
      <p:sp>
        <p:nvSpPr>
          <p:cNvPr id="7" name="Content Placeholder 6"/>
          <p:cNvSpPr>
            <a:spLocks noGrp="1"/>
          </p:cNvSpPr>
          <p:nvPr>
            <p:ph sz="quarter" idx="13"/>
          </p:nvPr>
        </p:nvSpPr>
        <p:spPr>
          <a:xfrm>
            <a:off x="495300" y="1793085"/>
            <a:ext cx="11201400" cy="4290059"/>
          </a:xfrm>
        </p:spPr>
        <p:txBody>
          <a:bodyPr/>
          <a:lstStyle>
            <a:lvl4pPr marL="682642" indent="-173043">
              <a:defRPr/>
            </a:lvl4pPr>
            <a:lvl5pPr marL="914423" indent="-173043">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flipV="1">
            <a:off x="495300" y="1655066"/>
            <a:ext cx="11201400" cy="97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11371035" y="6432463"/>
            <a:ext cx="329636" cy="182880"/>
          </a:xfrm>
          <a:prstGeom prst="rect">
            <a:avLst/>
          </a:prstGeom>
        </p:spPr>
        <p:txBody>
          <a:bodyPr vert="horz" lIns="0" tIns="0" rIns="0" bIns="0" rtlCol="0" anchor="t" anchorCtr="0">
            <a:noAutofit/>
          </a:bodyPr>
          <a:lstStyle>
            <a:lvl1pPr algn="r">
              <a:defRPr sz="1100">
                <a:solidFill>
                  <a:schemeClr val="accent2"/>
                </a:solidFill>
              </a:defRPr>
            </a:lvl1pPr>
          </a:lstStyle>
          <a:p>
            <a:fld id="{00E6A5BD-C011-4A45-AA3A-201790FB7F2B}" type="slidenum">
              <a:rPr lang="en-CA" smtClean="0"/>
              <a:pPr/>
              <a:t>‹#›</a:t>
            </a:fld>
            <a:endParaRPr lang="en-CA" dirty="0"/>
          </a:p>
        </p:txBody>
      </p:sp>
      <p:sp>
        <p:nvSpPr>
          <p:cNvPr id="13" name="Date Placeholder 3"/>
          <p:cNvSpPr>
            <a:spLocks noGrp="1"/>
          </p:cNvSpPr>
          <p:nvPr>
            <p:ph type="dt" sz="half" idx="2"/>
          </p:nvPr>
        </p:nvSpPr>
        <p:spPr>
          <a:xfrm>
            <a:off x="4598631" y="6432463"/>
            <a:ext cx="1671207" cy="182880"/>
          </a:xfrm>
          <a:prstGeom prst="rect">
            <a:avLst/>
          </a:prstGeom>
        </p:spPr>
        <p:txBody>
          <a:bodyPr vert="horz" lIns="0" tIns="0" rIns="0" bIns="0" rtlCol="0" anchor="t" anchorCtr="0">
            <a:noAutofit/>
          </a:bodyPr>
          <a:lstStyle>
            <a:lvl1pPr algn="l">
              <a:defRPr sz="1100">
                <a:solidFill>
                  <a:schemeClr val="accent2"/>
                </a:solidFill>
              </a:defRPr>
            </a:lvl1pPr>
          </a:lstStyle>
          <a:p>
            <a:fld id="{DA6B31E3-731C-4F3C-992C-26B7CBECC89F}" type="datetime3">
              <a:rPr lang="en-US" smtClean="0"/>
              <a:t>17 April 2025</a:t>
            </a:fld>
            <a:endParaRPr lang="en-CA" dirty="0"/>
          </a:p>
        </p:txBody>
      </p:sp>
      <p:sp>
        <p:nvSpPr>
          <p:cNvPr id="14" name="Footer Placeholder 7"/>
          <p:cNvSpPr>
            <a:spLocks noGrp="1"/>
          </p:cNvSpPr>
          <p:nvPr>
            <p:ph type="ftr" sz="quarter" idx="3"/>
          </p:nvPr>
        </p:nvSpPr>
        <p:spPr>
          <a:xfrm>
            <a:off x="1269205" y="6432463"/>
            <a:ext cx="3229587" cy="182880"/>
          </a:xfrm>
          <a:prstGeom prst="rect">
            <a:avLst/>
          </a:prstGeom>
        </p:spPr>
        <p:txBody>
          <a:bodyPr vert="horz" lIns="0" tIns="0" rIns="0" bIns="0" rtlCol="0" anchor="t" anchorCtr="0"/>
          <a:lstStyle>
            <a:lvl1pPr algn="r">
              <a:defRPr sz="1100">
                <a:solidFill>
                  <a:schemeClr val="tx1"/>
                </a:solidFill>
              </a:defRPr>
            </a:lvl1pPr>
          </a:lstStyle>
          <a:p>
            <a:r>
              <a:rPr lang="en-US" dirty="0"/>
              <a:t>Edit Presentation Title in [Insert Tab &gt; Header &amp; Footer]   |</a:t>
            </a:r>
          </a:p>
        </p:txBody>
      </p:sp>
    </p:spTree>
    <p:extLst>
      <p:ext uri="{BB962C8B-B14F-4D97-AF65-F5344CB8AC3E}">
        <p14:creationId xmlns:p14="http://schemas.microsoft.com/office/powerpoint/2010/main" val="11898564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Storytelling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475D87-E621-43D4-94D7-5361B0B2EF4B}" type="datetime3">
              <a:rPr lang="en-US" smtClean="0"/>
              <a:t>17 April 2025</a:t>
            </a:fld>
            <a:endParaRPr lang="en-CA" dirty="0"/>
          </a:p>
        </p:txBody>
      </p:sp>
      <p:sp>
        <p:nvSpPr>
          <p:cNvPr id="4" name="Slide Number Placeholder 3"/>
          <p:cNvSpPr>
            <a:spLocks noGrp="1"/>
          </p:cNvSpPr>
          <p:nvPr>
            <p:ph type="sldNum" sz="quarter" idx="11"/>
          </p:nvPr>
        </p:nvSpPr>
        <p:spPr/>
        <p:txBody>
          <a:bodyPr/>
          <a:lstStyle/>
          <a:p>
            <a:fld id="{00E6A5BD-C011-4A45-AA3A-201790FB7F2B}" type="slidenum">
              <a:rPr lang="en-CA" smtClean="0"/>
              <a:pPr/>
              <a:t>‹#›</a:t>
            </a:fld>
            <a:endParaRPr lang="en-CA" dirty="0"/>
          </a:p>
        </p:txBody>
      </p:sp>
      <p:sp>
        <p:nvSpPr>
          <p:cNvPr id="5" name="Footer Placeholder 4"/>
          <p:cNvSpPr>
            <a:spLocks noGrp="1"/>
          </p:cNvSpPr>
          <p:nvPr>
            <p:ph type="ftr" sz="quarter" idx="12"/>
          </p:nvPr>
        </p:nvSpPr>
        <p:spPr/>
        <p:txBody>
          <a:bodyPr/>
          <a:lstStyle/>
          <a:p>
            <a:r>
              <a:rPr lang="en-US" dirty="0"/>
              <a:t>Edit Presentation Title in [Insert Tab &gt; Header &amp; Footer]   |</a:t>
            </a:r>
          </a:p>
        </p:txBody>
      </p:sp>
      <p:sp>
        <p:nvSpPr>
          <p:cNvPr id="6" name="Content Placeholder 2"/>
          <p:cNvSpPr>
            <a:spLocks noGrp="1"/>
          </p:cNvSpPr>
          <p:nvPr>
            <p:ph idx="1"/>
          </p:nvPr>
        </p:nvSpPr>
        <p:spPr>
          <a:xfrm>
            <a:off x="495300" y="1603167"/>
            <a:ext cx="11201400" cy="4319584"/>
          </a:xfrm>
        </p:spPr>
        <p:txBody>
          <a:bodyPr/>
          <a:lstStyle>
            <a:lvl1pPr>
              <a:defRPr sz="2800">
                <a:solidFill>
                  <a:schemeClr val="accent3"/>
                </a:solidFill>
              </a:defRPr>
            </a:lvl1pPr>
            <a:lvl2pPr marL="237751" indent="-182884">
              <a:defRPr sz="27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41599369"/>
      </p:ext>
    </p:extLst>
  </p:cSld>
  <p:clrMapOvr>
    <a:masterClrMapping/>
  </p:clrMapOvr>
  <p:extLst>
    <p:ext uri="{DCECCB84-F9BA-43D5-87BE-67443E8EF086}">
      <p15:sldGuideLst xmlns:p15="http://schemas.microsoft.com/office/powerpoint/2012/main">
        <p15:guide id="1" orient="horz" pos="1056">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Blue Title">
    <p:bg>
      <p:bgPr>
        <a:solidFill>
          <a:srgbClr val="005DBA"/>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9" name="Text Placeholder 8"/>
          <p:cNvSpPr>
            <a:spLocks noGrp="1"/>
          </p:cNvSpPr>
          <p:nvPr>
            <p:ph type="body" sz="quarter" idx="11"/>
          </p:nvPr>
        </p:nvSpPr>
        <p:spPr>
          <a:xfrm>
            <a:off x="945833" y="4522337"/>
            <a:ext cx="8891624" cy="606425"/>
          </a:xfrm>
        </p:spPr>
        <p:txBody>
          <a:bodyPr/>
          <a:lstStyle>
            <a:lvl1pPr marL="0" indent="0">
              <a:lnSpc>
                <a:spcPct val="100000"/>
              </a:lnSpc>
              <a:spcBef>
                <a:spcPts val="0"/>
              </a:spcBef>
              <a:buFontTx/>
              <a:buNone/>
              <a:defRPr sz="3200">
                <a:solidFill>
                  <a:schemeClr val="bg1"/>
                </a:solidFill>
              </a:defRPr>
            </a:lvl1pPr>
            <a:lvl2pPr>
              <a:buFontTx/>
              <a:buNone/>
              <a:defRPr>
                <a:solidFill>
                  <a:schemeClr val="bg1"/>
                </a:solidFill>
              </a:defRPr>
            </a:lvl2pPr>
            <a:lvl3pPr marL="0" indent="0">
              <a:buFontTx/>
              <a:buNone/>
              <a:defRPr>
                <a:solidFill>
                  <a:schemeClr val="bg1"/>
                </a:solidFill>
              </a:defRPr>
            </a:lvl3pPr>
            <a:lvl4pPr>
              <a:buFontTx/>
              <a:buNone/>
              <a:defRPr>
                <a:solidFill>
                  <a:schemeClr val="bg1"/>
                </a:solidFill>
              </a:defRPr>
            </a:lvl4pPr>
            <a:lvl5pPr marL="0" indent="0">
              <a:buFontTx/>
              <a:buNone/>
              <a:defRPr>
                <a:solidFill>
                  <a:schemeClr val="bg1"/>
                </a:solidFill>
              </a:defRPr>
            </a:lvl5pPr>
          </a:lstStyle>
          <a:p>
            <a:pPr lvl="0"/>
            <a:r>
              <a:rPr lang="en-US"/>
              <a:t>Click to edit Master text styles</a:t>
            </a:r>
          </a:p>
        </p:txBody>
      </p:sp>
      <p:sp>
        <p:nvSpPr>
          <p:cNvPr id="2" name="Title 1"/>
          <p:cNvSpPr>
            <a:spLocks noGrp="1"/>
          </p:cNvSpPr>
          <p:nvPr>
            <p:ph type="ctrTitle" hasCustomPrompt="1"/>
          </p:nvPr>
        </p:nvSpPr>
        <p:spPr>
          <a:xfrm>
            <a:off x="836527" y="1151927"/>
            <a:ext cx="9000935" cy="1554480"/>
          </a:xfrm>
        </p:spPr>
        <p:txBody>
          <a:bodyPr anchor="t" anchorCtr="0">
            <a:noAutofit/>
          </a:bodyPr>
          <a:lstStyle>
            <a:lvl1pPr algn="l">
              <a:lnSpc>
                <a:spcPct val="90000"/>
              </a:lnSpc>
              <a:defRPr sz="3600">
                <a:solidFill>
                  <a:schemeClr val="bg1"/>
                </a:solidFill>
              </a:defRPr>
            </a:lvl1pPr>
          </a:lstStyle>
          <a:p>
            <a:r>
              <a:rPr lang="en-US" dirty="0"/>
              <a:t>Title Slide Layout</a:t>
            </a:r>
            <a:endParaRPr lang="en-CA" dirty="0"/>
          </a:p>
        </p:txBody>
      </p:sp>
      <p:sp>
        <p:nvSpPr>
          <p:cNvPr id="10" name="AutoShape 3"/>
          <p:cNvSpPr>
            <a:spLocks noChangeAspect="1" noChangeArrowheads="1" noTextEdit="1"/>
          </p:cNvSpPr>
          <p:nvPr/>
        </p:nvSpPr>
        <p:spPr bwMode="auto">
          <a:xfrm>
            <a:off x="365127" y="365127"/>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9" rIns="91435" bIns="45719" numCol="1" anchor="t" anchorCtr="0" compatLnSpc="1">
            <a:prstTxWarp prst="textNoShape">
              <a:avLst/>
            </a:prstTxWarp>
          </a:bodyPr>
          <a:lstStyle/>
          <a:p>
            <a:pPr defTabSz="914378" eaLnBrk="1" fontAlgn="auto" hangingPunct="1">
              <a:spcBef>
                <a:spcPts val="0"/>
              </a:spcBef>
              <a:spcAft>
                <a:spcPts val="0"/>
              </a:spcAft>
            </a:pPr>
            <a:endParaRPr lang="en-CA" sz="1867" dirty="0">
              <a:solidFill>
                <a:srgbClr val="63666A"/>
              </a:solidFill>
              <a:latin typeface="GE Inspira Sans"/>
            </a:endParaRPr>
          </a:p>
        </p:txBody>
      </p:sp>
    </p:spTree>
    <p:extLst>
      <p:ext uri="{BB962C8B-B14F-4D97-AF65-F5344CB8AC3E}">
        <p14:creationId xmlns:p14="http://schemas.microsoft.com/office/powerpoint/2010/main" val="16004118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Intro slide – blue">
    <p:bg>
      <p:bgPr>
        <a:solidFill>
          <a:schemeClr val="accent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EDA6804-5DFF-0F47-9799-B370D29E52FF}"/>
              </a:ext>
            </a:extLst>
          </p:cNvPr>
          <p:cNvSpPr txBox="1">
            <a:spLocks/>
          </p:cNvSpPr>
          <p:nvPr userDrawn="1"/>
        </p:nvSpPr>
        <p:spPr>
          <a:xfrm>
            <a:off x="515938" y="758457"/>
            <a:ext cx="8361498" cy="2915786"/>
          </a:xfrm>
          <a:prstGeom prst="rect">
            <a:avLst/>
          </a:prstGeom>
        </p:spPr>
        <p:txBody>
          <a:bodyPr vert="horz" wrap="square" lIns="0" tIns="45720" rIns="90000" bIns="45720" rtlCol="0" anchor="t">
            <a:noAutofit/>
          </a:bodyPr>
          <a:lstStyle>
            <a:lvl1pPr algn="l" defTabSz="914400" rtl="0" eaLnBrk="1" latinLnBrk="0" hangingPunct="1">
              <a:lnSpc>
                <a:spcPts val="7200"/>
              </a:lnSpc>
              <a:spcBef>
                <a:spcPct val="0"/>
              </a:spcBef>
              <a:buNone/>
              <a:defRPr sz="5400" b="0" i="0" kern="1200" spc="-100" baseline="0">
                <a:solidFill>
                  <a:schemeClr val="bg1"/>
                </a:solidFill>
                <a:latin typeface="GE Inspira Sans" panose="020B0503060000000003" pitchFamily="34" charset="77"/>
                <a:ea typeface="+mj-ea"/>
                <a:cs typeface="+mj-cs"/>
              </a:defRPr>
            </a:lvl1pPr>
          </a:lstStyle>
          <a:p>
            <a:endParaRPr lang="en-GB" dirty="0"/>
          </a:p>
        </p:txBody>
      </p:sp>
      <p:sp>
        <p:nvSpPr>
          <p:cNvPr id="9" name="Title 1">
            <a:extLst>
              <a:ext uri="{FF2B5EF4-FFF2-40B4-BE49-F238E27FC236}">
                <a16:creationId xmlns:a16="http://schemas.microsoft.com/office/drawing/2014/main" id="{20D18F0A-223D-F547-ADDC-6825C59AE2B2}"/>
              </a:ext>
            </a:extLst>
          </p:cNvPr>
          <p:cNvSpPr>
            <a:spLocks noGrp="1"/>
          </p:cNvSpPr>
          <p:nvPr>
            <p:ph type="ctrTitle" hasCustomPrompt="1"/>
          </p:nvPr>
        </p:nvSpPr>
        <p:spPr>
          <a:xfrm>
            <a:off x="519248" y="2180896"/>
            <a:ext cx="8361498" cy="2686539"/>
          </a:xfrm>
        </p:spPr>
        <p:txBody>
          <a:bodyPr wrap="square" lIns="0" rIns="90000" anchor="t">
            <a:noAutofit/>
          </a:bodyPr>
          <a:lstStyle>
            <a:lvl1pPr algn="l">
              <a:lnSpc>
                <a:spcPct val="100000"/>
              </a:lnSpc>
              <a:defRPr sz="5400" b="0" i="0" spc="0" baseline="0">
                <a:solidFill>
                  <a:schemeClr val="bg1"/>
                </a:solidFill>
                <a:latin typeface="GE Inspira Sans" panose="020B0503060000000003" pitchFamily="34" charset="77"/>
              </a:defRPr>
            </a:lvl1pPr>
          </a:lstStyle>
          <a:p>
            <a:r>
              <a:rPr lang="en-US" dirty="0"/>
              <a:t>GE’s presentation</a:t>
            </a:r>
            <a:br>
              <a:rPr lang="en-US" dirty="0"/>
            </a:br>
            <a:r>
              <a:rPr lang="en-US" dirty="0"/>
              <a:t>template title example</a:t>
            </a:r>
            <a:endParaRPr lang="en-GB" dirty="0"/>
          </a:p>
        </p:txBody>
      </p:sp>
      <p:sp>
        <p:nvSpPr>
          <p:cNvPr id="6" name="Date Placeholder 3">
            <a:extLst>
              <a:ext uri="{FF2B5EF4-FFF2-40B4-BE49-F238E27FC236}">
                <a16:creationId xmlns:a16="http://schemas.microsoft.com/office/drawing/2014/main" id="{83F3B338-5105-7246-A780-988027D86655}"/>
              </a:ext>
            </a:extLst>
          </p:cNvPr>
          <p:cNvSpPr>
            <a:spLocks noGrp="1"/>
          </p:cNvSpPr>
          <p:nvPr>
            <p:ph type="dt" sz="half" idx="2"/>
          </p:nvPr>
        </p:nvSpPr>
        <p:spPr>
          <a:xfrm>
            <a:off x="518758" y="1749427"/>
            <a:ext cx="8361498" cy="365125"/>
          </a:xfrm>
          <a:prstGeom prst="rect">
            <a:avLst/>
          </a:prstGeom>
        </p:spPr>
        <p:txBody>
          <a:bodyPr vert="horz" lIns="0" tIns="0" rIns="0" bIns="0" rtlCol="0" anchor="ctr"/>
          <a:lstStyle>
            <a:lvl1pPr algn="l">
              <a:defRPr sz="1100" b="1" i="0" cap="none" spc="200" baseline="0">
                <a:solidFill>
                  <a:schemeClr val="bg1"/>
                </a:solidFill>
                <a:latin typeface="GE Inspira Sans" panose="020B0503060000000003" pitchFamily="34" charset="77"/>
              </a:defRPr>
            </a:lvl1pPr>
          </a:lstStyle>
          <a:p>
            <a:endParaRPr lang="en-GB" dirty="0"/>
          </a:p>
        </p:txBody>
      </p:sp>
      <p:sp>
        <p:nvSpPr>
          <p:cNvPr id="8" name="Text Placeholder 11">
            <a:extLst>
              <a:ext uri="{FF2B5EF4-FFF2-40B4-BE49-F238E27FC236}">
                <a16:creationId xmlns:a16="http://schemas.microsoft.com/office/drawing/2014/main" id="{9EF4EAF8-AD6E-6142-90AE-D9C9FA75CAC8}"/>
              </a:ext>
            </a:extLst>
          </p:cNvPr>
          <p:cNvSpPr>
            <a:spLocks noGrp="1"/>
          </p:cNvSpPr>
          <p:nvPr>
            <p:ph type="body" sz="quarter" idx="14" hasCustomPrompt="1"/>
          </p:nvPr>
        </p:nvSpPr>
        <p:spPr>
          <a:xfrm>
            <a:off x="517170" y="6492097"/>
            <a:ext cx="8361498" cy="304800"/>
          </a:xfrm>
          <a:prstGeom prst="rect">
            <a:avLst/>
          </a:prstGeom>
        </p:spPr>
        <p:txBody>
          <a:bodyPr lIns="0" rIns="90000">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lang="en-GB" sz="850" smtClean="0">
                <a:solidFill>
                  <a:srgbClr val="FFFFFF">
                    <a:alpha val="73000"/>
                  </a:srgbClr>
                </a:solidFill>
                <a:effectLst/>
              </a:defRPr>
            </a:lvl1pPr>
            <a:lvl2pPr>
              <a:defRPr sz="950">
                <a:solidFill>
                  <a:schemeClr val="bg1"/>
                </a:solidFill>
                <a:latin typeface="GE Inspira Sans" panose="020B0503060000000003" pitchFamily="34" charset="77"/>
              </a:defRPr>
            </a:lvl2pPr>
            <a:lvl3pPr>
              <a:defRPr sz="950">
                <a:solidFill>
                  <a:schemeClr val="bg1"/>
                </a:solidFill>
                <a:latin typeface="GE Inspira Sans" panose="020B0503060000000003" pitchFamily="34" charset="77"/>
              </a:defRPr>
            </a:lvl3pPr>
            <a:lvl4pPr>
              <a:defRPr sz="950">
                <a:solidFill>
                  <a:schemeClr val="bg1"/>
                </a:solidFill>
                <a:latin typeface="GE Inspira Sans" panose="020B0503060000000003" pitchFamily="34" charset="77"/>
              </a:defRPr>
            </a:lvl4pPr>
            <a:lvl5pPr>
              <a:defRPr sz="950">
                <a:solidFill>
                  <a:schemeClr val="bg1"/>
                </a:solidFill>
                <a:latin typeface="GE Inspira Sans" panose="020B0503060000000003" pitchFamily="34" charset="77"/>
              </a:defRPr>
            </a:lvl5pPr>
          </a:lstStyle>
          <a:p>
            <a:r>
              <a:rPr lang="en-GB" dirty="0">
                <a:solidFill>
                  <a:srgbClr val="FFFFFF"/>
                </a:solidFill>
                <a:effectLst/>
                <a:latin typeface="GE Inspira Sans" panose="020B0503060000000003" pitchFamily="34" charset="77"/>
              </a:rPr>
              <a:t>Placeholder confidentiality disclosure.</a:t>
            </a:r>
          </a:p>
        </p:txBody>
      </p:sp>
      <p:sp>
        <p:nvSpPr>
          <p:cNvPr id="7" name="Freeform 5">
            <a:extLst>
              <a:ext uri="{FF2B5EF4-FFF2-40B4-BE49-F238E27FC236}">
                <a16:creationId xmlns:a16="http://schemas.microsoft.com/office/drawing/2014/main" id="{286E533C-3808-4D14-907C-78357BDC268E}"/>
              </a:ext>
            </a:extLst>
          </p:cNvPr>
          <p:cNvSpPr>
            <a:spLocks noEditPoints="1"/>
          </p:cNvSpPr>
          <p:nvPr userDrawn="1"/>
        </p:nvSpPr>
        <p:spPr bwMode="auto">
          <a:xfrm>
            <a:off x="10902186" y="512764"/>
            <a:ext cx="773877" cy="773426"/>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144530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Intro slide – white">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EDA6804-5DFF-0F47-9799-B370D29E52FF}"/>
              </a:ext>
            </a:extLst>
          </p:cNvPr>
          <p:cNvSpPr txBox="1">
            <a:spLocks/>
          </p:cNvSpPr>
          <p:nvPr userDrawn="1"/>
        </p:nvSpPr>
        <p:spPr>
          <a:xfrm>
            <a:off x="515938" y="758457"/>
            <a:ext cx="8361498" cy="2915786"/>
          </a:xfrm>
          <a:prstGeom prst="rect">
            <a:avLst/>
          </a:prstGeom>
        </p:spPr>
        <p:txBody>
          <a:bodyPr vert="horz" wrap="square" lIns="0" tIns="45720" rIns="90000" bIns="45720" rtlCol="0" anchor="t">
            <a:noAutofit/>
          </a:bodyPr>
          <a:lstStyle>
            <a:lvl1pPr algn="l" defTabSz="914400" rtl="0" eaLnBrk="1" latinLnBrk="0" hangingPunct="1">
              <a:lnSpc>
                <a:spcPts val="7200"/>
              </a:lnSpc>
              <a:spcBef>
                <a:spcPct val="0"/>
              </a:spcBef>
              <a:buNone/>
              <a:defRPr sz="5400" b="0" i="0" kern="1200" spc="-100" baseline="0">
                <a:solidFill>
                  <a:schemeClr val="bg1"/>
                </a:solidFill>
                <a:latin typeface="GE Inspira Sans" panose="020B0503060000000003" pitchFamily="34" charset="77"/>
                <a:ea typeface="+mj-ea"/>
                <a:cs typeface="+mj-cs"/>
              </a:defRPr>
            </a:lvl1pPr>
          </a:lstStyle>
          <a:p>
            <a:endParaRPr lang="en-GB" dirty="0"/>
          </a:p>
        </p:txBody>
      </p:sp>
      <p:sp>
        <p:nvSpPr>
          <p:cNvPr id="11" name="Freeform 5">
            <a:extLst>
              <a:ext uri="{FF2B5EF4-FFF2-40B4-BE49-F238E27FC236}">
                <a16:creationId xmlns:a16="http://schemas.microsoft.com/office/drawing/2014/main" id="{AE9C4F1F-1316-4CFE-9DDC-C2CB9EC5CDC4}"/>
              </a:ext>
            </a:extLst>
          </p:cNvPr>
          <p:cNvSpPr>
            <a:spLocks noEditPoints="1"/>
          </p:cNvSpPr>
          <p:nvPr userDrawn="1"/>
        </p:nvSpPr>
        <p:spPr bwMode="auto">
          <a:xfrm>
            <a:off x="10902186" y="512764"/>
            <a:ext cx="773877" cy="773426"/>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852794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Line Title only - gr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Edit Master Title Style</a:t>
            </a:r>
            <a:br>
              <a:rPr lang="en-US" dirty="0"/>
            </a:br>
            <a:r>
              <a:rPr lang="en-US" dirty="0"/>
              <a:t>Click To Edit Master Title Style</a:t>
            </a:r>
          </a:p>
        </p:txBody>
      </p:sp>
      <p:pic>
        <p:nvPicPr>
          <p:cNvPr id="4" name="Picture 3"/>
          <p:cNvPicPr>
            <a:picLocks noChangeAspect="1"/>
          </p:cNvPicPr>
          <p:nvPr userDrawn="1"/>
        </p:nvPicPr>
        <p:blipFill>
          <a:blip r:embed="rId2" cstate="email">
            <a:biLevel thresh="50000"/>
            <a:extLst>
              <a:ext uri="{28A0092B-C50C-407E-A947-70E740481C1C}">
                <a14:useLocalDpi xmlns:a14="http://schemas.microsoft.com/office/drawing/2010/main"/>
              </a:ext>
            </a:extLst>
          </a:blip>
          <a:stretch>
            <a:fillRect/>
          </a:stretch>
        </p:blipFill>
        <p:spPr>
          <a:xfrm>
            <a:off x="-1" y="1421802"/>
            <a:ext cx="12192000" cy="43724"/>
          </a:xfrm>
          <a:prstGeom prst="rect">
            <a:avLst/>
          </a:prstGeom>
        </p:spPr>
      </p:pic>
      <p:pic>
        <p:nvPicPr>
          <p:cNvPr id="5" name="Picture 3" descr="I:\Dockets\1421 SmallStuff GE PPT\Graphics\GEWhite.emf"/>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446810" y="6345936"/>
            <a:ext cx="384048" cy="38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636260"/>
      </p:ext>
    </p:extLst>
  </p:cSld>
  <p:clrMapOvr>
    <a:masterClrMapping/>
  </p:clrMapOvr>
  <p:transition spd="slow">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Intro slide – image white logo">
    <p:bg>
      <p:bgRef idx="1001">
        <a:schemeClr val="bg1"/>
      </p:bgRef>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82EDD558-3F9E-7F4A-A50A-A673563B16D7}"/>
              </a:ext>
            </a:extLst>
          </p:cNvPr>
          <p:cNvSpPr>
            <a:spLocks noGrp="1"/>
          </p:cNvSpPr>
          <p:nvPr>
            <p:ph type="pic" sz="quarter" idx="18"/>
          </p:nvPr>
        </p:nvSpPr>
        <p:spPr>
          <a:xfrm>
            <a:off x="0" y="0"/>
            <a:ext cx="12190800" cy="6858000"/>
          </a:xfrm>
          <a:prstGeom prst="rect">
            <a:avLst/>
          </a:prstGeom>
          <a:solidFill>
            <a:srgbClr val="D1DAE3"/>
          </a:solidFill>
          <a:ln>
            <a:noFill/>
          </a:ln>
        </p:spPr>
        <p:txBody>
          <a:bodyPr>
            <a:noAutofit/>
          </a:bodyPr>
          <a:lstStyle>
            <a:lvl1pPr marL="0" indent="0">
              <a:buFontTx/>
              <a:buNone/>
              <a:defRPr>
                <a:noFill/>
              </a:defRPr>
            </a:lvl1pPr>
          </a:lstStyle>
          <a:p>
            <a:r>
              <a:rPr lang="en-US" dirty="0"/>
              <a:t>Click icon to add picture</a:t>
            </a:r>
          </a:p>
        </p:txBody>
      </p:sp>
      <p:sp>
        <p:nvSpPr>
          <p:cNvPr id="15" name="Title 1">
            <a:extLst>
              <a:ext uri="{FF2B5EF4-FFF2-40B4-BE49-F238E27FC236}">
                <a16:creationId xmlns:a16="http://schemas.microsoft.com/office/drawing/2014/main" id="{1EDA6804-5DFF-0F47-9799-B370D29E52FF}"/>
              </a:ext>
            </a:extLst>
          </p:cNvPr>
          <p:cNvSpPr txBox="1">
            <a:spLocks/>
          </p:cNvSpPr>
          <p:nvPr userDrawn="1"/>
        </p:nvSpPr>
        <p:spPr>
          <a:xfrm>
            <a:off x="515938" y="758457"/>
            <a:ext cx="8361498" cy="2915786"/>
          </a:xfrm>
          <a:prstGeom prst="rect">
            <a:avLst/>
          </a:prstGeom>
        </p:spPr>
        <p:txBody>
          <a:bodyPr vert="horz" wrap="square" lIns="0" tIns="45720" rIns="90000" bIns="45720" rtlCol="0" anchor="t">
            <a:noAutofit/>
          </a:bodyPr>
          <a:lstStyle>
            <a:lvl1pPr algn="l" defTabSz="914400" rtl="0" eaLnBrk="1" latinLnBrk="0" hangingPunct="1">
              <a:lnSpc>
                <a:spcPts val="7200"/>
              </a:lnSpc>
              <a:spcBef>
                <a:spcPct val="0"/>
              </a:spcBef>
              <a:buNone/>
              <a:defRPr sz="5400" b="0" i="0" kern="1200" spc="-100" baseline="0">
                <a:solidFill>
                  <a:schemeClr val="bg1"/>
                </a:solidFill>
                <a:latin typeface="GE Inspira Sans" panose="020B0503060000000003" pitchFamily="34" charset="77"/>
                <a:ea typeface="+mj-ea"/>
                <a:cs typeface="+mj-cs"/>
              </a:defRPr>
            </a:lvl1pPr>
          </a:lstStyle>
          <a:p>
            <a:endParaRPr lang="en-GB" dirty="0"/>
          </a:p>
        </p:txBody>
      </p:sp>
      <p:sp>
        <p:nvSpPr>
          <p:cNvPr id="16" name="Date Placeholder 3">
            <a:extLst>
              <a:ext uri="{FF2B5EF4-FFF2-40B4-BE49-F238E27FC236}">
                <a16:creationId xmlns:a16="http://schemas.microsoft.com/office/drawing/2014/main" id="{6C155388-2ED0-124B-A584-E6A3D9F997DC}"/>
              </a:ext>
            </a:extLst>
          </p:cNvPr>
          <p:cNvSpPr>
            <a:spLocks noGrp="1"/>
          </p:cNvSpPr>
          <p:nvPr>
            <p:ph type="dt" sz="half" idx="2"/>
          </p:nvPr>
        </p:nvSpPr>
        <p:spPr>
          <a:xfrm>
            <a:off x="517170" y="1746535"/>
            <a:ext cx="8361498" cy="365125"/>
          </a:xfrm>
          <a:prstGeom prst="rect">
            <a:avLst/>
          </a:prstGeom>
        </p:spPr>
        <p:txBody>
          <a:bodyPr vert="horz" lIns="0" tIns="0" rIns="0" bIns="0" rtlCol="0" anchor="ctr"/>
          <a:lstStyle>
            <a:lvl1pPr algn="l">
              <a:defRPr sz="1100" b="1" i="0" cap="none" spc="200" baseline="0">
                <a:solidFill>
                  <a:schemeClr val="bg1"/>
                </a:solidFill>
                <a:latin typeface="GE Inspira Sans" panose="020B0503060000000003" pitchFamily="34" charset="77"/>
              </a:defRPr>
            </a:lvl1pPr>
          </a:lstStyle>
          <a:p>
            <a:endParaRPr lang="en-GB" dirty="0"/>
          </a:p>
        </p:txBody>
      </p:sp>
      <p:sp>
        <p:nvSpPr>
          <p:cNvPr id="9" name="Title 1">
            <a:extLst>
              <a:ext uri="{FF2B5EF4-FFF2-40B4-BE49-F238E27FC236}">
                <a16:creationId xmlns:a16="http://schemas.microsoft.com/office/drawing/2014/main" id="{235AF69B-B0A2-0D4B-85CF-C5E467C39560}"/>
              </a:ext>
            </a:extLst>
          </p:cNvPr>
          <p:cNvSpPr>
            <a:spLocks noGrp="1"/>
          </p:cNvSpPr>
          <p:nvPr>
            <p:ph type="ctrTitle" hasCustomPrompt="1"/>
          </p:nvPr>
        </p:nvSpPr>
        <p:spPr>
          <a:xfrm>
            <a:off x="517660" y="2178004"/>
            <a:ext cx="8361498" cy="2686539"/>
          </a:xfrm>
        </p:spPr>
        <p:txBody>
          <a:bodyPr wrap="square" lIns="0" rIns="90000" anchor="t">
            <a:noAutofit/>
          </a:bodyPr>
          <a:lstStyle>
            <a:lvl1pPr algn="l">
              <a:lnSpc>
                <a:spcPct val="100000"/>
              </a:lnSpc>
              <a:defRPr sz="5400" b="0" i="0" spc="0" baseline="0">
                <a:solidFill>
                  <a:schemeClr val="bg1"/>
                </a:solidFill>
                <a:latin typeface="GE Inspira Sans" panose="020B0503060000000003" pitchFamily="34" charset="77"/>
              </a:defRPr>
            </a:lvl1pPr>
          </a:lstStyle>
          <a:p>
            <a:r>
              <a:rPr lang="en-US" dirty="0"/>
              <a:t>GE’s presentation</a:t>
            </a:r>
            <a:br>
              <a:rPr lang="en-US" dirty="0"/>
            </a:br>
            <a:r>
              <a:rPr lang="en-US" dirty="0"/>
              <a:t>template title example</a:t>
            </a:r>
            <a:endParaRPr lang="en-GB" dirty="0"/>
          </a:p>
        </p:txBody>
      </p:sp>
      <p:sp>
        <p:nvSpPr>
          <p:cNvPr id="14" name="Text Placeholder 11">
            <a:extLst>
              <a:ext uri="{FF2B5EF4-FFF2-40B4-BE49-F238E27FC236}">
                <a16:creationId xmlns:a16="http://schemas.microsoft.com/office/drawing/2014/main" id="{F23FB371-010F-3F48-A088-7E87BEE55B4B}"/>
              </a:ext>
            </a:extLst>
          </p:cNvPr>
          <p:cNvSpPr>
            <a:spLocks noGrp="1"/>
          </p:cNvSpPr>
          <p:nvPr>
            <p:ph type="body" sz="quarter" idx="14" hasCustomPrompt="1"/>
          </p:nvPr>
        </p:nvSpPr>
        <p:spPr>
          <a:xfrm>
            <a:off x="517170" y="6490509"/>
            <a:ext cx="8361498" cy="304800"/>
          </a:xfrm>
          <a:prstGeom prst="rect">
            <a:avLst/>
          </a:prstGeom>
        </p:spPr>
        <p:txBody>
          <a:bodyPr lIns="0" rIns="90000">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lang="en-GB" sz="850" smtClean="0">
                <a:solidFill>
                  <a:srgbClr val="FFFFFF">
                    <a:alpha val="73000"/>
                  </a:srgbClr>
                </a:solidFill>
                <a:effectLst/>
              </a:defRPr>
            </a:lvl1pPr>
            <a:lvl2pPr>
              <a:defRPr sz="950">
                <a:solidFill>
                  <a:schemeClr val="bg1"/>
                </a:solidFill>
                <a:latin typeface="GE Inspira Sans" panose="020B0503060000000003" pitchFamily="34" charset="77"/>
              </a:defRPr>
            </a:lvl2pPr>
            <a:lvl3pPr>
              <a:defRPr sz="950">
                <a:solidFill>
                  <a:schemeClr val="bg1"/>
                </a:solidFill>
                <a:latin typeface="GE Inspira Sans" panose="020B0503060000000003" pitchFamily="34" charset="77"/>
              </a:defRPr>
            </a:lvl3pPr>
            <a:lvl4pPr>
              <a:defRPr sz="950">
                <a:solidFill>
                  <a:schemeClr val="bg1"/>
                </a:solidFill>
                <a:latin typeface="GE Inspira Sans" panose="020B0503060000000003" pitchFamily="34" charset="77"/>
              </a:defRPr>
            </a:lvl4pPr>
            <a:lvl5pPr>
              <a:defRPr sz="950">
                <a:solidFill>
                  <a:schemeClr val="bg1"/>
                </a:solidFill>
                <a:latin typeface="GE Inspira Sans" panose="020B0503060000000003" pitchFamily="34" charset="77"/>
              </a:defRPr>
            </a:lvl5pPr>
          </a:lstStyle>
          <a:p>
            <a:r>
              <a:rPr lang="en-GB" dirty="0">
                <a:solidFill>
                  <a:srgbClr val="FFFFFF"/>
                </a:solidFill>
                <a:effectLst/>
                <a:latin typeface="GE Inspira Sans" panose="020B0503060000000003" pitchFamily="34" charset="77"/>
              </a:rPr>
              <a:t>Placeholder confidentiality disclosure. </a:t>
            </a:r>
          </a:p>
        </p:txBody>
      </p:sp>
      <p:sp>
        <p:nvSpPr>
          <p:cNvPr id="8" name="Freeform 5">
            <a:extLst>
              <a:ext uri="{FF2B5EF4-FFF2-40B4-BE49-F238E27FC236}">
                <a16:creationId xmlns:a16="http://schemas.microsoft.com/office/drawing/2014/main" id="{B555E79F-D7EA-4CFE-A693-F2D053E52309}"/>
              </a:ext>
            </a:extLst>
          </p:cNvPr>
          <p:cNvSpPr>
            <a:spLocks noEditPoints="1"/>
          </p:cNvSpPr>
          <p:nvPr userDrawn="1"/>
        </p:nvSpPr>
        <p:spPr bwMode="auto">
          <a:xfrm>
            <a:off x="10902186" y="512764"/>
            <a:ext cx="773877" cy="773426"/>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rgbClr val="005EB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669178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Intro slide – image blue logo">
    <p:bg>
      <p:bgRef idx="1001">
        <a:schemeClr val="bg1"/>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41C58D78-481F-E04F-AD15-62DCB2984DA4}"/>
              </a:ext>
            </a:extLst>
          </p:cNvPr>
          <p:cNvSpPr>
            <a:spLocks noGrp="1"/>
          </p:cNvSpPr>
          <p:nvPr>
            <p:ph type="pic" sz="quarter" idx="18"/>
          </p:nvPr>
        </p:nvSpPr>
        <p:spPr>
          <a:xfrm>
            <a:off x="1200" y="0"/>
            <a:ext cx="12190800" cy="6866827"/>
          </a:xfrm>
          <a:prstGeom prst="rect">
            <a:avLst/>
          </a:prstGeom>
          <a:solidFill>
            <a:srgbClr val="D1DAE3"/>
          </a:solidFill>
          <a:ln>
            <a:noFill/>
          </a:ln>
        </p:spPr>
        <p:txBody>
          <a:bodyPr>
            <a:noAutofit/>
          </a:bodyPr>
          <a:lstStyle>
            <a:lvl1pPr marL="0" indent="0">
              <a:buFontTx/>
              <a:buNone/>
              <a:defRPr>
                <a:noFill/>
              </a:defRPr>
            </a:lvl1pPr>
          </a:lstStyle>
          <a:p>
            <a:r>
              <a:rPr lang="en-US" dirty="0"/>
              <a:t>Click icon to add picture</a:t>
            </a:r>
          </a:p>
        </p:txBody>
      </p:sp>
      <p:sp>
        <p:nvSpPr>
          <p:cNvPr id="15" name="Title 1">
            <a:extLst>
              <a:ext uri="{FF2B5EF4-FFF2-40B4-BE49-F238E27FC236}">
                <a16:creationId xmlns:a16="http://schemas.microsoft.com/office/drawing/2014/main" id="{1EDA6804-5DFF-0F47-9799-B370D29E52FF}"/>
              </a:ext>
            </a:extLst>
          </p:cNvPr>
          <p:cNvSpPr txBox="1">
            <a:spLocks/>
          </p:cNvSpPr>
          <p:nvPr userDrawn="1"/>
        </p:nvSpPr>
        <p:spPr>
          <a:xfrm>
            <a:off x="515938" y="758457"/>
            <a:ext cx="8361498" cy="2915786"/>
          </a:xfrm>
          <a:prstGeom prst="rect">
            <a:avLst/>
          </a:prstGeom>
        </p:spPr>
        <p:txBody>
          <a:bodyPr vert="horz" wrap="square" lIns="0" tIns="45720" rIns="90000" bIns="45720" rtlCol="0" anchor="t">
            <a:noAutofit/>
          </a:bodyPr>
          <a:lstStyle>
            <a:lvl1pPr algn="l" defTabSz="914400" rtl="0" eaLnBrk="1" latinLnBrk="0" hangingPunct="1">
              <a:lnSpc>
                <a:spcPts val="7200"/>
              </a:lnSpc>
              <a:spcBef>
                <a:spcPct val="0"/>
              </a:spcBef>
              <a:buNone/>
              <a:defRPr sz="5400" b="0" i="0" kern="1200" spc="-100" baseline="0">
                <a:solidFill>
                  <a:schemeClr val="bg1"/>
                </a:solidFill>
                <a:latin typeface="GE Inspira Sans" panose="020B0503060000000003" pitchFamily="34" charset="77"/>
                <a:ea typeface="+mj-ea"/>
                <a:cs typeface="+mj-cs"/>
              </a:defRPr>
            </a:lvl1pPr>
          </a:lstStyle>
          <a:p>
            <a:endParaRPr lang="en-GB" dirty="0"/>
          </a:p>
        </p:txBody>
      </p:sp>
      <p:sp>
        <p:nvSpPr>
          <p:cNvPr id="16" name="Date Placeholder 3">
            <a:extLst>
              <a:ext uri="{FF2B5EF4-FFF2-40B4-BE49-F238E27FC236}">
                <a16:creationId xmlns:a16="http://schemas.microsoft.com/office/drawing/2014/main" id="{6C155388-2ED0-124B-A584-E6A3D9F997DC}"/>
              </a:ext>
            </a:extLst>
          </p:cNvPr>
          <p:cNvSpPr>
            <a:spLocks noGrp="1"/>
          </p:cNvSpPr>
          <p:nvPr>
            <p:ph type="dt" sz="half" idx="2"/>
          </p:nvPr>
        </p:nvSpPr>
        <p:spPr>
          <a:xfrm>
            <a:off x="517170" y="1739107"/>
            <a:ext cx="8361498" cy="365125"/>
          </a:xfrm>
          <a:prstGeom prst="rect">
            <a:avLst/>
          </a:prstGeom>
        </p:spPr>
        <p:txBody>
          <a:bodyPr vert="horz" lIns="0" tIns="0" rIns="0" bIns="0" rtlCol="0" anchor="ctr"/>
          <a:lstStyle>
            <a:lvl1pPr algn="l">
              <a:defRPr sz="1100" b="1" i="0" cap="none" spc="200" baseline="0">
                <a:solidFill>
                  <a:schemeClr val="bg2"/>
                </a:solidFill>
                <a:latin typeface="GE Inspira Sans" panose="020B0503060000000003" pitchFamily="34" charset="77"/>
              </a:defRPr>
            </a:lvl1pPr>
          </a:lstStyle>
          <a:p>
            <a:endParaRPr lang="en-GB" dirty="0"/>
          </a:p>
        </p:txBody>
      </p:sp>
      <p:sp>
        <p:nvSpPr>
          <p:cNvPr id="11" name="Title 1">
            <a:extLst>
              <a:ext uri="{FF2B5EF4-FFF2-40B4-BE49-F238E27FC236}">
                <a16:creationId xmlns:a16="http://schemas.microsoft.com/office/drawing/2014/main" id="{68BD21D3-31E8-EC46-A22B-747FBFB482F0}"/>
              </a:ext>
            </a:extLst>
          </p:cNvPr>
          <p:cNvSpPr>
            <a:spLocks noGrp="1"/>
          </p:cNvSpPr>
          <p:nvPr>
            <p:ph type="ctrTitle" hasCustomPrompt="1"/>
          </p:nvPr>
        </p:nvSpPr>
        <p:spPr>
          <a:xfrm>
            <a:off x="517660" y="2175339"/>
            <a:ext cx="8361498" cy="2686539"/>
          </a:xfrm>
        </p:spPr>
        <p:txBody>
          <a:bodyPr wrap="square" lIns="0" rIns="90000" anchor="t">
            <a:noAutofit/>
          </a:bodyPr>
          <a:lstStyle>
            <a:lvl1pPr marL="0" indent="0" algn="l">
              <a:lnSpc>
                <a:spcPct val="100000"/>
              </a:lnSpc>
              <a:tabLst>
                <a:tab pos="442913" algn="l"/>
              </a:tabLst>
              <a:defRPr sz="5400" b="0" i="0" spc="0" baseline="0">
                <a:solidFill>
                  <a:schemeClr val="bg2"/>
                </a:solidFill>
                <a:latin typeface="GE Inspira Sans" panose="020B0503060000000003" pitchFamily="34" charset="77"/>
              </a:defRPr>
            </a:lvl1pPr>
          </a:lstStyle>
          <a:p>
            <a:r>
              <a:rPr lang="en-US" dirty="0"/>
              <a:t>GE’s presentation</a:t>
            </a:r>
            <a:br>
              <a:rPr lang="en-US" dirty="0"/>
            </a:br>
            <a:r>
              <a:rPr lang="en-US" dirty="0"/>
              <a:t>template title example</a:t>
            </a:r>
            <a:endParaRPr lang="en-GB" dirty="0"/>
          </a:p>
        </p:txBody>
      </p:sp>
      <p:sp>
        <p:nvSpPr>
          <p:cNvPr id="14" name="Text Placeholder 11">
            <a:extLst>
              <a:ext uri="{FF2B5EF4-FFF2-40B4-BE49-F238E27FC236}">
                <a16:creationId xmlns:a16="http://schemas.microsoft.com/office/drawing/2014/main" id="{71C0E7B0-5003-A14C-B8EC-323E20FF0169}"/>
              </a:ext>
            </a:extLst>
          </p:cNvPr>
          <p:cNvSpPr>
            <a:spLocks noGrp="1"/>
          </p:cNvSpPr>
          <p:nvPr>
            <p:ph type="body" sz="quarter" idx="14" hasCustomPrompt="1"/>
          </p:nvPr>
        </p:nvSpPr>
        <p:spPr>
          <a:xfrm>
            <a:off x="517170" y="6490509"/>
            <a:ext cx="8361498" cy="304800"/>
          </a:xfrm>
          <a:prstGeom prst="rect">
            <a:avLst/>
          </a:prstGeom>
        </p:spPr>
        <p:txBody>
          <a:bodyPr lIns="0" rIns="90000">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lang="en-GB" sz="850" smtClean="0">
                <a:solidFill>
                  <a:srgbClr val="FFFFFF">
                    <a:alpha val="73000"/>
                  </a:srgbClr>
                </a:solidFill>
                <a:effectLst/>
              </a:defRPr>
            </a:lvl1pPr>
            <a:lvl2pPr>
              <a:defRPr sz="950">
                <a:solidFill>
                  <a:schemeClr val="bg1"/>
                </a:solidFill>
                <a:latin typeface="GE Inspira Sans" panose="020B0503060000000003" pitchFamily="34" charset="77"/>
              </a:defRPr>
            </a:lvl2pPr>
            <a:lvl3pPr>
              <a:defRPr sz="950">
                <a:solidFill>
                  <a:schemeClr val="bg1"/>
                </a:solidFill>
                <a:latin typeface="GE Inspira Sans" panose="020B0503060000000003" pitchFamily="34" charset="77"/>
              </a:defRPr>
            </a:lvl3pPr>
            <a:lvl4pPr>
              <a:defRPr sz="950">
                <a:solidFill>
                  <a:schemeClr val="bg1"/>
                </a:solidFill>
                <a:latin typeface="GE Inspira Sans" panose="020B0503060000000003" pitchFamily="34" charset="77"/>
              </a:defRPr>
            </a:lvl4pPr>
            <a:lvl5pPr>
              <a:defRPr sz="950">
                <a:solidFill>
                  <a:schemeClr val="bg1"/>
                </a:solidFill>
                <a:latin typeface="GE Inspira Sans" panose="020B0503060000000003" pitchFamily="34" charset="77"/>
              </a:defRPr>
            </a:lvl5pPr>
          </a:lstStyle>
          <a:p>
            <a:r>
              <a:rPr lang="en-GB" dirty="0">
                <a:solidFill>
                  <a:srgbClr val="FFFFFF"/>
                </a:solidFill>
                <a:effectLst/>
                <a:latin typeface="GE Inspira Sans" panose="020B0503060000000003" pitchFamily="34" charset="77"/>
              </a:rPr>
              <a:t>Placeholder confidentiality disclosure. </a:t>
            </a:r>
          </a:p>
        </p:txBody>
      </p:sp>
      <p:sp>
        <p:nvSpPr>
          <p:cNvPr id="12" name="Freeform 5">
            <a:extLst>
              <a:ext uri="{FF2B5EF4-FFF2-40B4-BE49-F238E27FC236}">
                <a16:creationId xmlns:a16="http://schemas.microsoft.com/office/drawing/2014/main" id="{26E75377-7FF8-45AE-9624-C57842656BA6}"/>
              </a:ext>
            </a:extLst>
          </p:cNvPr>
          <p:cNvSpPr>
            <a:spLocks noEditPoints="1"/>
          </p:cNvSpPr>
          <p:nvPr userDrawn="1"/>
        </p:nvSpPr>
        <p:spPr bwMode="auto">
          <a:xfrm>
            <a:off x="10902186" y="512764"/>
            <a:ext cx="773877" cy="773426"/>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rgbClr val="005EB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571709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Section slide 1">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571C3CA-CF77-6B4B-AF76-35084E738318}"/>
              </a:ext>
            </a:extLst>
          </p:cNvPr>
          <p:cNvSpPr>
            <a:spLocks noGrp="1"/>
          </p:cNvSpPr>
          <p:nvPr>
            <p:ph type="body" sz="quarter" idx="13" hasCustomPrompt="1"/>
          </p:nvPr>
        </p:nvSpPr>
        <p:spPr>
          <a:xfrm>
            <a:off x="519112" y="2188297"/>
            <a:ext cx="8367496" cy="747568"/>
          </a:xfrm>
          <a:prstGeom prst="rect">
            <a:avLst/>
          </a:prstGeom>
        </p:spPr>
        <p:txBody>
          <a:bodyPr lIns="0" rIns="90000" anchor="t">
            <a:noAutofit/>
          </a:bodyPr>
          <a:lstStyle>
            <a:lvl1pPr marL="0" indent="0">
              <a:lnSpc>
                <a:spcPct val="100000"/>
              </a:lnSpc>
              <a:spcBef>
                <a:spcPts val="0"/>
              </a:spcBef>
              <a:spcAft>
                <a:spcPts val="0"/>
              </a:spcAft>
              <a:buFontTx/>
              <a:buNone/>
              <a:defRPr sz="5400" spc="0" baseline="0">
                <a:solidFill>
                  <a:schemeClr val="tx1"/>
                </a:solidFill>
                <a:latin typeface="GE Inspira Sans" panose="020B0503060000000003" pitchFamily="34" charset="77"/>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GB" dirty="0"/>
              <a:t>Section title</a:t>
            </a:r>
          </a:p>
        </p:txBody>
      </p:sp>
      <p:sp>
        <p:nvSpPr>
          <p:cNvPr id="5" name="Footer Placeholder 4">
            <a:extLst>
              <a:ext uri="{FF2B5EF4-FFF2-40B4-BE49-F238E27FC236}">
                <a16:creationId xmlns:a16="http://schemas.microsoft.com/office/drawing/2014/main" id="{F4898ABC-1AD3-DD4F-9068-FE60D075595D}"/>
              </a:ext>
            </a:extLst>
          </p:cNvPr>
          <p:cNvSpPr>
            <a:spLocks noGrp="1"/>
          </p:cNvSpPr>
          <p:nvPr>
            <p:ph type="ftr" sz="quarter" idx="14"/>
          </p:nvPr>
        </p:nvSpPr>
        <p:spPr>
          <a:xfrm>
            <a:off x="517527" y="6375870"/>
            <a:ext cx="3983325" cy="365125"/>
          </a:xfrm>
        </p:spPr>
        <p:txBody>
          <a:bodyPr/>
          <a:lstStyle>
            <a:lvl1pPr>
              <a:defRPr>
                <a:solidFill>
                  <a:schemeClr val="tx1"/>
                </a:solidFill>
              </a:defRPr>
            </a:lvl1pPr>
          </a:lstStyle>
          <a:p>
            <a:pPr marL="179388" indent="-179388"/>
            <a:r>
              <a:rPr lang="en-US" dirty="0"/>
              <a:t>Presentation Template Title Example </a:t>
            </a:r>
          </a:p>
        </p:txBody>
      </p:sp>
      <p:sp>
        <p:nvSpPr>
          <p:cNvPr id="6" name="Slide Number Placeholder 5">
            <a:extLst>
              <a:ext uri="{FF2B5EF4-FFF2-40B4-BE49-F238E27FC236}">
                <a16:creationId xmlns:a16="http://schemas.microsoft.com/office/drawing/2014/main" id="{5BD5DBFA-CCB4-6049-89ED-2571E0272B0D}"/>
              </a:ext>
            </a:extLst>
          </p:cNvPr>
          <p:cNvSpPr>
            <a:spLocks noGrp="1"/>
          </p:cNvSpPr>
          <p:nvPr>
            <p:ph type="sldNum" sz="quarter" idx="15"/>
          </p:nvPr>
        </p:nvSpPr>
        <p:spPr/>
        <p:txBody>
          <a:bodyPr/>
          <a:lstStyle>
            <a:lvl1pPr>
              <a:defRPr>
                <a:solidFill>
                  <a:schemeClr val="tx1"/>
                </a:solidFill>
              </a:defRPr>
            </a:lvl1pPr>
          </a:lstStyle>
          <a:p>
            <a:fld id="{14719505-AD43-774F-936C-A3AE71DD4EEA}" type="slidenum">
              <a:rPr lang="en-GB" smtClean="0"/>
              <a:pPr/>
              <a:t>‹#›</a:t>
            </a:fld>
            <a:endParaRPr lang="en-GB" dirty="0"/>
          </a:p>
        </p:txBody>
      </p:sp>
      <p:sp>
        <p:nvSpPr>
          <p:cNvPr id="8" name="Freeform 5">
            <a:extLst>
              <a:ext uri="{FF2B5EF4-FFF2-40B4-BE49-F238E27FC236}">
                <a16:creationId xmlns:a16="http://schemas.microsoft.com/office/drawing/2014/main" id="{0B42BE50-9B00-4E11-BA35-8B2AF1E850BD}"/>
              </a:ext>
            </a:extLst>
          </p:cNvPr>
          <p:cNvSpPr>
            <a:spLocks/>
          </p:cNvSpPr>
          <p:nvPr userDrawn="1"/>
        </p:nvSpPr>
        <p:spPr bwMode="auto">
          <a:xfrm>
            <a:off x="515940" y="2026934"/>
            <a:ext cx="486580" cy="45719"/>
          </a:xfrm>
          <a:custGeom>
            <a:avLst/>
            <a:gdLst>
              <a:gd name="T0" fmla="*/ 961 w 1006"/>
              <a:gd name="T1" fmla="*/ 90 h 90"/>
              <a:gd name="T2" fmla="*/ 961 w 1006"/>
              <a:gd name="T3" fmla="*/ 90 h 90"/>
              <a:gd name="T4" fmla="*/ 45 w 1006"/>
              <a:gd name="T5" fmla="*/ 90 h 90"/>
              <a:gd name="T6" fmla="*/ 0 w 1006"/>
              <a:gd name="T7" fmla="*/ 44 h 90"/>
              <a:gd name="T8" fmla="*/ 45 w 1006"/>
              <a:gd name="T9" fmla="*/ 0 h 90"/>
              <a:gd name="T10" fmla="*/ 961 w 1006"/>
              <a:gd name="T11" fmla="*/ 0 h 90"/>
              <a:gd name="T12" fmla="*/ 1006 w 1006"/>
              <a:gd name="T13" fmla="*/ 44 h 90"/>
              <a:gd name="T14" fmla="*/ 961 w 1006"/>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6" h="90">
                <a:moveTo>
                  <a:pt x="961" y="90"/>
                </a:moveTo>
                <a:lnTo>
                  <a:pt x="961" y="90"/>
                </a:lnTo>
                <a:lnTo>
                  <a:pt x="45" y="90"/>
                </a:lnTo>
                <a:cubicBezTo>
                  <a:pt x="20" y="90"/>
                  <a:pt x="0" y="69"/>
                  <a:pt x="0" y="44"/>
                </a:cubicBezTo>
                <a:cubicBezTo>
                  <a:pt x="0" y="20"/>
                  <a:pt x="20" y="0"/>
                  <a:pt x="45" y="0"/>
                </a:cubicBezTo>
                <a:lnTo>
                  <a:pt x="961" y="0"/>
                </a:lnTo>
                <a:cubicBezTo>
                  <a:pt x="985" y="0"/>
                  <a:pt x="1006" y="20"/>
                  <a:pt x="1006" y="44"/>
                </a:cubicBezTo>
                <a:cubicBezTo>
                  <a:pt x="1006" y="69"/>
                  <a:pt x="985" y="90"/>
                  <a:pt x="961" y="9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5">
            <a:extLst>
              <a:ext uri="{FF2B5EF4-FFF2-40B4-BE49-F238E27FC236}">
                <a16:creationId xmlns:a16="http://schemas.microsoft.com/office/drawing/2014/main" id="{DBDB1DA1-915E-4A2F-BD2A-490B5ACAC0C3}"/>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81122709"/>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Section slide 2">
    <p:bg>
      <p:bgPr>
        <a:solidFill>
          <a:schemeClr val="bg2"/>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571C3CA-CF77-6B4B-AF76-35084E738318}"/>
              </a:ext>
            </a:extLst>
          </p:cNvPr>
          <p:cNvSpPr>
            <a:spLocks noGrp="1"/>
          </p:cNvSpPr>
          <p:nvPr>
            <p:ph type="body" sz="quarter" idx="13" hasCustomPrompt="1"/>
          </p:nvPr>
        </p:nvSpPr>
        <p:spPr>
          <a:xfrm>
            <a:off x="519112" y="2183535"/>
            <a:ext cx="8367496" cy="747568"/>
          </a:xfrm>
          <a:prstGeom prst="rect">
            <a:avLst/>
          </a:prstGeom>
        </p:spPr>
        <p:txBody>
          <a:bodyPr lIns="0" rIns="90000" anchor="t">
            <a:noAutofit/>
          </a:bodyPr>
          <a:lstStyle>
            <a:lvl1pPr marL="0" indent="0">
              <a:lnSpc>
                <a:spcPct val="100000"/>
              </a:lnSpc>
              <a:spcBef>
                <a:spcPts val="0"/>
              </a:spcBef>
              <a:spcAft>
                <a:spcPts val="0"/>
              </a:spcAft>
              <a:buFontTx/>
              <a:buNone/>
              <a:defRPr sz="5400" spc="0" baseline="0">
                <a:solidFill>
                  <a:schemeClr val="tx1"/>
                </a:solidFill>
                <a:latin typeface="GE Inspira Sans" panose="020B0503060000000003" pitchFamily="34" charset="77"/>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GB" dirty="0"/>
              <a:t>Section title</a:t>
            </a:r>
          </a:p>
        </p:txBody>
      </p:sp>
      <p:sp>
        <p:nvSpPr>
          <p:cNvPr id="3" name="Footer Placeholder 2">
            <a:extLst>
              <a:ext uri="{FF2B5EF4-FFF2-40B4-BE49-F238E27FC236}">
                <a16:creationId xmlns:a16="http://schemas.microsoft.com/office/drawing/2014/main" id="{7C366190-A8E4-4044-B087-73F009582AE9}"/>
              </a:ext>
            </a:extLst>
          </p:cNvPr>
          <p:cNvSpPr>
            <a:spLocks noGrp="1"/>
          </p:cNvSpPr>
          <p:nvPr>
            <p:ph type="ftr" sz="quarter" idx="15"/>
          </p:nvPr>
        </p:nvSpPr>
        <p:spPr>
          <a:xfrm>
            <a:off x="515939" y="6375870"/>
            <a:ext cx="3983325" cy="365125"/>
          </a:xfrm>
        </p:spPr>
        <p:txBody>
          <a:bodyPr/>
          <a:lstStyle>
            <a:lvl1pPr>
              <a:defRPr>
                <a:solidFill>
                  <a:schemeClr val="tx1"/>
                </a:solidFill>
              </a:defRPr>
            </a:lvl1pPr>
          </a:lstStyle>
          <a:p>
            <a:pPr marL="179388" indent="-179388"/>
            <a:r>
              <a:rPr lang="en-US" dirty="0"/>
              <a:t>Presentation Template Title Example </a:t>
            </a:r>
          </a:p>
        </p:txBody>
      </p:sp>
      <p:sp>
        <p:nvSpPr>
          <p:cNvPr id="4" name="Slide Number Placeholder 3">
            <a:extLst>
              <a:ext uri="{FF2B5EF4-FFF2-40B4-BE49-F238E27FC236}">
                <a16:creationId xmlns:a16="http://schemas.microsoft.com/office/drawing/2014/main" id="{CA760F0D-CE81-A345-8AC1-A06034C67D63}"/>
              </a:ext>
            </a:extLst>
          </p:cNvPr>
          <p:cNvSpPr>
            <a:spLocks noGrp="1"/>
          </p:cNvSpPr>
          <p:nvPr>
            <p:ph type="sldNum" sz="quarter" idx="16"/>
          </p:nvPr>
        </p:nvSpPr>
        <p:spPr/>
        <p:txBody>
          <a:bodyPr/>
          <a:lstStyle>
            <a:lvl1pPr>
              <a:defRPr>
                <a:solidFill>
                  <a:schemeClr val="tx1"/>
                </a:solidFill>
              </a:defRPr>
            </a:lvl1pPr>
          </a:lstStyle>
          <a:p>
            <a:fld id="{14719505-AD43-774F-936C-A3AE71DD4EEA}" type="slidenum">
              <a:rPr lang="en-GB" smtClean="0"/>
              <a:pPr/>
              <a:t>‹#›</a:t>
            </a:fld>
            <a:endParaRPr lang="en-GB" dirty="0"/>
          </a:p>
        </p:txBody>
      </p:sp>
      <p:sp>
        <p:nvSpPr>
          <p:cNvPr id="8" name="Freeform 5">
            <a:extLst>
              <a:ext uri="{FF2B5EF4-FFF2-40B4-BE49-F238E27FC236}">
                <a16:creationId xmlns:a16="http://schemas.microsoft.com/office/drawing/2014/main" id="{13F54073-0A99-4E5E-B4C7-52F1F4608E20}"/>
              </a:ext>
            </a:extLst>
          </p:cNvPr>
          <p:cNvSpPr>
            <a:spLocks/>
          </p:cNvSpPr>
          <p:nvPr userDrawn="1"/>
        </p:nvSpPr>
        <p:spPr bwMode="auto">
          <a:xfrm>
            <a:off x="515940" y="2022172"/>
            <a:ext cx="486580" cy="45719"/>
          </a:xfrm>
          <a:custGeom>
            <a:avLst/>
            <a:gdLst>
              <a:gd name="T0" fmla="*/ 961 w 1006"/>
              <a:gd name="T1" fmla="*/ 90 h 90"/>
              <a:gd name="T2" fmla="*/ 961 w 1006"/>
              <a:gd name="T3" fmla="*/ 90 h 90"/>
              <a:gd name="T4" fmla="*/ 45 w 1006"/>
              <a:gd name="T5" fmla="*/ 90 h 90"/>
              <a:gd name="T6" fmla="*/ 0 w 1006"/>
              <a:gd name="T7" fmla="*/ 44 h 90"/>
              <a:gd name="T8" fmla="*/ 45 w 1006"/>
              <a:gd name="T9" fmla="*/ 0 h 90"/>
              <a:gd name="T10" fmla="*/ 961 w 1006"/>
              <a:gd name="T11" fmla="*/ 0 h 90"/>
              <a:gd name="T12" fmla="*/ 1006 w 1006"/>
              <a:gd name="T13" fmla="*/ 44 h 90"/>
              <a:gd name="T14" fmla="*/ 961 w 1006"/>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6" h="90">
                <a:moveTo>
                  <a:pt x="961" y="90"/>
                </a:moveTo>
                <a:lnTo>
                  <a:pt x="961" y="90"/>
                </a:lnTo>
                <a:lnTo>
                  <a:pt x="45" y="90"/>
                </a:lnTo>
                <a:cubicBezTo>
                  <a:pt x="20" y="90"/>
                  <a:pt x="0" y="69"/>
                  <a:pt x="0" y="44"/>
                </a:cubicBezTo>
                <a:cubicBezTo>
                  <a:pt x="0" y="20"/>
                  <a:pt x="20" y="0"/>
                  <a:pt x="45" y="0"/>
                </a:cubicBezTo>
                <a:lnTo>
                  <a:pt x="961" y="0"/>
                </a:lnTo>
                <a:cubicBezTo>
                  <a:pt x="985" y="0"/>
                  <a:pt x="1006" y="20"/>
                  <a:pt x="1006" y="44"/>
                </a:cubicBezTo>
                <a:cubicBezTo>
                  <a:pt x="1006" y="69"/>
                  <a:pt x="985" y="90"/>
                  <a:pt x="961" y="9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5">
            <a:extLst>
              <a:ext uri="{FF2B5EF4-FFF2-40B4-BE49-F238E27FC236}">
                <a16:creationId xmlns:a16="http://schemas.microsoft.com/office/drawing/2014/main" id="{E958B397-33F2-4A46-940A-4C492ABEBEA4}"/>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889670934"/>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ction slide – image white logo">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6929547F-D79A-A743-A163-0082268D07CB}"/>
              </a:ext>
            </a:extLst>
          </p:cNvPr>
          <p:cNvSpPr>
            <a:spLocks noGrp="1"/>
          </p:cNvSpPr>
          <p:nvPr>
            <p:ph type="pic" sz="quarter" idx="18"/>
          </p:nvPr>
        </p:nvSpPr>
        <p:spPr>
          <a:xfrm>
            <a:off x="0" y="1"/>
            <a:ext cx="12190800" cy="6858000"/>
          </a:xfrm>
          <a:prstGeom prst="rect">
            <a:avLst/>
          </a:prstGeom>
          <a:solidFill>
            <a:srgbClr val="D1DAE3"/>
          </a:solidFill>
          <a:ln>
            <a:noFill/>
          </a:ln>
        </p:spPr>
        <p:txBody>
          <a:bodyPr>
            <a:noAutofit/>
          </a:bodyPr>
          <a:lstStyle>
            <a:lvl1pPr marL="0" indent="0">
              <a:buFontTx/>
              <a:buNone/>
              <a:defRPr>
                <a:noFill/>
              </a:defRPr>
            </a:lvl1pPr>
          </a:lstStyle>
          <a:p>
            <a:r>
              <a:rPr lang="en-US" dirty="0"/>
              <a:t>Click icon to add picture</a:t>
            </a:r>
          </a:p>
        </p:txBody>
      </p:sp>
      <p:sp>
        <p:nvSpPr>
          <p:cNvPr id="12" name="Text Placeholder 11">
            <a:extLst>
              <a:ext uri="{FF2B5EF4-FFF2-40B4-BE49-F238E27FC236}">
                <a16:creationId xmlns:a16="http://schemas.microsoft.com/office/drawing/2014/main" id="{5571C3CA-CF77-6B4B-AF76-35084E738318}"/>
              </a:ext>
            </a:extLst>
          </p:cNvPr>
          <p:cNvSpPr>
            <a:spLocks noGrp="1"/>
          </p:cNvSpPr>
          <p:nvPr>
            <p:ph type="body" sz="quarter" idx="13" hasCustomPrompt="1"/>
          </p:nvPr>
        </p:nvSpPr>
        <p:spPr>
          <a:xfrm>
            <a:off x="519112" y="2183536"/>
            <a:ext cx="8367496" cy="747568"/>
          </a:xfrm>
          <a:prstGeom prst="rect">
            <a:avLst/>
          </a:prstGeom>
        </p:spPr>
        <p:txBody>
          <a:bodyPr lIns="0" rIns="90000" anchor="t">
            <a:noAutofit/>
          </a:bodyPr>
          <a:lstStyle>
            <a:lvl1pPr marL="0" indent="0">
              <a:lnSpc>
                <a:spcPct val="100000"/>
              </a:lnSpc>
              <a:spcBef>
                <a:spcPts val="0"/>
              </a:spcBef>
              <a:spcAft>
                <a:spcPts val="0"/>
              </a:spcAft>
              <a:buFontTx/>
              <a:buNone/>
              <a:defRPr sz="5400" spc="0" baseline="0">
                <a:solidFill>
                  <a:schemeClr val="bg1"/>
                </a:solidFill>
                <a:latin typeface="GE Inspira Sans" panose="020B0503060000000003" pitchFamily="34" charset="77"/>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GB" dirty="0"/>
              <a:t>Section title</a:t>
            </a:r>
          </a:p>
        </p:txBody>
      </p:sp>
      <p:sp>
        <p:nvSpPr>
          <p:cNvPr id="3" name="Footer Placeholder 2">
            <a:extLst>
              <a:ext uri="{FF2B5EF4-FFF2-40B4-BE49-F238E27FC236}">
                <a16:creationId xmlns:a16="http://schemas.microsoft.com/office/drawing/2014/main" id="{7C366190-A8E4-4044-B087-73F009582AE9}"/>
              </a:ext>
            </a:extLst>
          </p:cNvPr>
          <p:cNvSpPr>
            <a:spLocks noGrp="1"/>
          </p:cNvSpPr>
          <p:nvPr>
            <p:ph type="ftr" sz="quarter" idx="15"/>
          </p:nvPr>
        </p:nvSpPr>
        <p:spPr>
          <a:xfrm>
            <a:off x="515939" y="6374282"/>
            <a:ext cx="3983325" cy="365125"/>
          </a:xfrm>
        </p:spPr>
        <p:txBody>
          <a:bodyPr/>
          <a:lstStyle>
            <a:lvl1pPr>
              <a:defRPr>
                <a:solidFill>
                  <a:schemeClr val="bg1"/>
                </a:solidFill>
              </a:defRPr>
            </a:lvl1pPr>
          </a:lstStyle>
          <a:p>
            <a:pPr marL="179388" indent="-179388"/>
            <a:r>
              <a:rPr lang="en-US" dirty="0"/>
              <a:t>Presentation Template Title Example </a:t>
            </a:r>
          </a:p>
        </p:txBody>
      </p:sp>
      <p:sp>
        <p:nvSpPr>
          <p:cNvPr id="4" name="Slide Number Placeholder 3">
            <a:extLst>
              <a:ext uri="{FF2B5EF4-FFF2-40B4-BE49-F238E27FC236}">
                <a16:creationId xmlns:a16="http://schemas.microsoft.com/office/drawing/2014/main" id="{CA760F0D-CE81-A345-8AC1-A06034C67D63}"/>
              </a:ext>
            </a:extLst>
          </p:cNvPr>
          <p:cNvSpPr>
            <a:spLocks noGrp="1"/>
          </p:cNvSpPr>
          <p:nvPr>
            <p:ph type="sldNum" sz="quarter" idx="16"/>
          </p:nvPr>
        </p:nvSpPr>
        <p:spPr/>
        <p:txBody>
          <a:bodyPr/>
          <a:lstStyle>
            <a:lvl1pPr>
              <a:defRPr>
                <a:solidFill>
                  <a:schemeClr val="bg1"/>
                </a:solidFill>
              </a:defRPr>
            </a:lvl1pPr>
          </a:lstStyle>
          <a:p>
            <a:fld id="{14719505-AD43-774F-936C-A3AE71DD4EEA}" type="slidenum">
              <a:rPr lang="en-GB" smtClean="0"/>
              <a:pPr/>
              <a:t>‹#›</a:t>
            </a:fld>
            <a:endParaRPr lang="en-GB" dirty="0"/>
          </a:p>
        </p:txBody>
      </p:sp>
      <p:sp>
        <p:nvSpPr>
          <p:cNvPr id="13" name="Freeform 5">
            <a:extLst>
              <a:ext uri="{FF2B5EF4-FFF2-40B4-BE49-F238E27FC236}">
                <a16:creationId xmlns:a16="http://schemas.microsoft.com/office/drawing/2014/main" id="{2BC94422-0904-40DE-B294-D814B16B3A37}"/>
              </a:ext>
            </a:extLst>
          </p:cNvPr>
          <p:cNvSpPr>
            <a:spLocks/>
          </p:cNvSpPr>
          <p:nvPr userDrawn="1"/>
        </p:nvSpPr>
        <p:spPr bwMode="auto">
          <a:xfrm>
            <a:off x="515940" y="2022173"/>
            <a:ext cx="486580" cy="45719"/>
          </a:xfrm>
          <a:custGeom>
            <a:avLst/>
            <a:gdLst>
              <a:gd name="T0" fmla="*/ 961 w 1006"/>
              <a:gd name="T1" fmla="*/ 90 h 90"/>
              <a:gd name="T2" fmla="*/ 961 w 1006"/>
              <a:gd name="T3" fmla="*/ 90 h 90"/>
              <a:gd name="T4" fmla="*/ 45 w 1006"/>
              <a:gd name="T5" fmla="*/ 90 h 90"/>
              <a:gd name="T6" fmla="*/ 0 w 1006"/>
              <a:gd name="T7" fmla="*/ 44 h 90"/>
              <a:gd name="T8" fmla="*/ 45 w 1006"/>
              <a:gd name="T9" fmla="*/ 0 h 90"/>
              <a:gd name="T10" fmla="*/ 961 w 1006"/>
              <a:gd name="T11" fmla="*/ 0 h 90"/>
              <a:gd name="T12" fmla="*/ 1006 w 1006"/>
              <a:gd name="T13" fmla="*/ 44 h 90"/>
              <a:gd name="T14" fmla="*/ 961 w 1006"/>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6" h="90">
                <a:moveTo>
                  <a:pt x="961" y="90"/>
                </a:moveTo>
                <a:lnTo>
                  <a:pt x="961" y="90"/>
                </a:lnTo>
                <a:lnTo>
                  <a:pt x="45" y="90"/>
                </a:lnTo>
                <a:cubicBezTo>
                  <a:pt x="20" y="90"/>
                  <a:pt x="0" y="69"/>
                  <a:pt x="0" y="44"/>
                </a:cubicBezTo>
                <a:cubicBezTo>
                  <a:pt x="0" y="20"/>
                  <a:pt x="20" y="0"/>
                  <a:pt x="45" y="0"/>
                </a:cubicBezTo>
                <a:lnTo>
                  <a:pt x="961" y="0"/>
                </a:lnTo>
                <a:cubicBezTo>
                  <a:pt x="985" y="0"/>
                  <a:pt x="1006" y="20"/>
                  <a:pt x="1006" y="44"/>
                </a:cubicBezTo>
                <a:cubicBezTo>
                  <a:pt x="1006" y="69"/>
                  <a:pt x="985" y="90"/>
                  <a:pt x="961" y="9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5">
            <a:extLst>
              <a:ext uri="{FF2B5EF4-FFF2-40B4-BE49-F238E27FC236}">
                <a16:creationId xmlns:a16="http://schemas.microsoft.com/office/drawing/2014/main" id="{E79026A0-F671-4BF4-95E4-D088728E58DC}"/>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64002832"/>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Section slide – image blue logo">
    <p:bg>
      <p:bgPr>
        <a:solidFill>
          <a:srgbClr val="D1DAE3"/>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C1330FED-C39F-E64C-ADDE-2B5C83E84160}"/>
              </a:ext>
            </a:extLst>
          </p:cNvPr>
          <p:cNvSpPr>
            <a:spLocks noGrp="1"/>
          </p:cNvSpPr>
          <p:nvPr>
            <p:ph type="pic" sz="quarter" idx="18"/>
          </p:nvPr>
        </p:nvSpPr>
        <p:spPr>
          <a:xfrm>
            <a:off x="0" y="0"/>
            <a:ext cx="12192000" cy="6858000"/>
          </a:xfrm>
          <a:prstGeom prst="rect">
            <a:avLst/>
          </a:prstGeom>
          <a:solidFill>
            <a:schemeClr val="accent5">
              <a:lumMod val="60000"/>
              <a:lumOff val="40000"/>
            </a:schemeClr>
          </a:solidFill>
          <a:ln>
            <a:noFill/>
          </a:ln>
        </p:spPr>
        <p:txBody>
          <a:bodyPr>
            <a:noAutofit/>
          </a:bodyPr>
          <a:lstStyle>
            <a:lvl1pPr marL="0" indent="0">
              <a:buFontTx/>
              <a:buNone/>
              <a:defRPr>
                <a:noFill/>
              </a:defRPr>
            </a:lvl1pPr>
          </a:lstStyle>
          <a:p>
            <a:r>
              <a:rPr lang="en-US" dirty="0"/>
              <a:t>Click icon to add picture</a:t>
            </a:r>
          </a:p>
        </p:txBody>
      </p:sp>
      <p:sp>
        <p:nvSpPr>
          <p:cNvPr id="12" name="Text Placeholder 11">
            <a:extLst>
              <a:ext uri="{FF2B5EF4-FFF2-40B4-BE49-F238E27FC236}">
                <a16:creationId xmlns:a16="http://schemas.microsoft.com/office/drawing/2014/main" id="{5571C3CA-CF77-6B4B-AF76-35084E738318}"/>
              </a:ext>
            </a:extLst>
          </p:cNvPr>
          <p:cNvSpPr>
            <a:spLocks noGrp="1"/>
          </p:cNvSpPr>
          <p:nvPr>
            <p:ph type="body" sz="quarter" idx="13" hasCustomPrompt="1"/>
          </p:nvPr>
        </p:nvSpPr>
        <p:spPr>
          <a:xfrm>
            <a:off x="519112" y="2183536"/>
            <a:ext cx="8367496" cy="747568"/>
          </a:xfrm>
          <a:prstGeom prst="rect">
            <a:avLst/>
          </a:prstGeom>
        </p:spPr>
        <p:txBody>
          <a:bodyPr lIns="0" rIns="90000" anchor="t">
            <a:noAutofit/>
          </a:bodyPr>
          <a:lstStyle>
            <a:lvl1pPr marL="0" indent="0">
              <a:lnSpc>
                <a:spcPct val="100000"/>
              </a:lnSpc>
              <a:spcBef>
                <a:spcPts val="0"/>
              </a:spcBef>
              <a:spcAft>
                <a:spcPts val="0"/>
              </a:spcAft>
              <a:buFontTx/>
              <a:buNone/>
              <a:defRPr sz="5400" spc="0" baseline="0">
                <a:solidFill>
                  <a:schemeClr val="bg2"/>
                </a:solidFill>
                <a:latin typeface="GE Inspira Sans" panose="020B0503060000000003" pitchFamily="34" charset="77"/>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GB" dirty="0"/>
              <a:t>Section title</a:t>
            </a:r>
          </a:p>
        </p:txBody>
      </p:sp>
      <p:sp>
        <p:nvSpPr>
          <p:cNvPr id="5" name="Footer Placeholder 4">
            <a:extLst>
              <a:ext uri="{FF2B5EF4-FFF2-40B4-BE49-F238E27FC236}">
                <a16:creationId xmlns:a16="http://schemas.microsoft.com/office/drawing/2014/main" id="{DC3EC0C4-E862-4C4F-9DE4-39F2EB10D901}"/>
              </a:ext>
            </a:extLst>
          </p:cNvPr>
          <p:cNvSpPr>
            <a:spLocks noGrp="1"/>
          </p:cNvSpPr>
          <p:nvPr>
            <p:ph type="ftr" sz="quarter" idx="19"/>
          </p:nvPr>
        </p:nvSpPr>
        <p:spPr>
          <a:xfrm>
            <a:off x="517527" y="6375870"/>
            <a:ext cx="3983325" cy="365125"/>
          </a:xfrm>
        </p:spPr>
        <p:txBody>
          <a:bodyPr/>
          <a:lstStyle/>
          <a:p>
            <a:pPr marL="179388" indent="-179388"/>
            <a:r>
              <a:rPr lang="en-US" dirty="0"/>
              <a:t>Presentation Template Title Example </a:t>
            </a:r>
          </a:p>
        </p:txBody>
      </p:sp>
      <p:sp>
        <p:nvSpPr>
          <p:cNvPr id="6" name="Slide Number Placeholder 5">
            <a:extLst>
              <a:ext uri="{FF2B5EF4-FFF2-40B4-BE49-F238E27FC236}">
                <a16:creationId xmlns:a16="http://schemas.microsoft.com/office/drawing/2014/main" id="{BB13A9D7-90BB-D444-80F9-0452F89D8F90}"/>
              </a:ext>
            </a:extLst>
          </p:cNvPr>
          <p:cNvSpPr>
            <a:spLocks noGrp="1"/>
          </p:cNvSpPr>
          <p:nvPr>
            <p:ph type="sldNum" sz="quarter" idx="20"/>
          </p:nvPr>
        </p:nvSpPr>
        <p:spPr/>
        <p:txBody>
          <a:bodyPr/>
          <a:lstStyle/>
          <a:p>
            <a:fld id="{14719505-AD43-774F-936C-A3AE71DD4EEA}" type="slidenum">
              <a:rPr lang="en-GB" smtClean="0"/>
              <a:pPr/>
              <a:t>‹#›</a:t>
            </a:fld>
            <a:endParaRPr lang="en-GB" dirty="0"/>
          </a:p>
        </p:txBody>
      </p:sp>
      <p:sp>
        <p:nvSpPr>
          <p:cNvPr id="19" name="Freeform 5">
            <a:extLst>
              <a:ext uri="{FF2B5EF4-FFF2-40B4-BE49-F238E27FC236}">
                <a16:creationId xmlns:a16="http://schemas.microsoft.com/office/drawing/2014/main" id="{021708F6-1E14-4DC8-90E9-8C31FB597609}"/>
              </a:ext>
            </a:extLst>
          </p:cNvPr>
          <p:cNvSpPr>
            <a:spLocks/>
          </p:cNvSpPr>
          <p:nvPr userDrawn="1"/>
        </p:nvSpPr>
        <p:spPr bwMode="auto">
          <a:xfrm>
            <a:off x="515940" y="2022173"/>
            <a:ext cx="486580" cy="45719"/>
          </a:xfrm>
          <a:custGeom>
            <a:avLst/>
            <a:gdLst>
              <a:gd name="T0" fmla="*/ 961 w 1006"/>
              <a:gd name="T1" fmla="*/ 90 h 90"/>
              <a:gd name="T2" fmla="*/ 961 w 1006"/>
              <a:gd name="T3" fmla="*/ 90 h 90"/>
              <a:gd name="T4" fmla="*/ 45 w 1006"/>
              <a:gd name="T5" fmla="*/ 90 h 90"/>
              <a:gd name="T6" fmla="*/ 0 w 1006"/>
              <a:gd name="T7" fmla="*/ 44 h 90"/>
              <a:gd name="T8" fmla="*/ 45 w 1006"/>
              <a:gd name="T9" fmla="*/ 0 h 90"/>
              <a:gd name="T10" fmla="*/ 961 w 1006"/>
              <a:gd name="T11" fmla="*/ 0 h 90"/>
              <a:gd name="T12" fmla="*/ 1006 w 1006"/>
              <a:gd name="T13" fmla="*/ 44 h 90"/>
              <a:gd name="T14" fmla="*/ 961 w 1006"/>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6" h="90">
                <a:moveTo>
                  <a:pt x="961" y="90"/>
                </a:moveTo>
                <a:lnTo>
                  <a:pt x="961" y="90"/>
                </a:lnTo>
                <a:lnTo>
                  <a:pt x="45" y="90"/>
                </a:lnTo>
                <a:cubicBezTo>
                  <a:pt x="20" y="90"/>
                  <a:pt x="0" y="69"/>
                  <a:pt x="0" y="44"/>
                </a:cubicBezTo>
                <a:cubicBezTo>
                  <a:pt x="0" y="20"/>
                  <a:pt x="20" y="0"/>
                  <a:pt x="45" y="0"/>
                </a:cubicBezTo>
                <a:lnTo>
                  <a:pt x="961" y="0"/>
                </a:lnTo>
                <a:cubicBezTo>
                  <a:pt x="985" y="0"/>
                  <a:pt x="1006" y="20"/>
                  <a:pt x="1006" y="44"/>
                </a:cubicBezTo>
                <a:cubicBezTo>
                  <a:pt x="1006" y="69"/>
                  <a:pt x="985" y="90"/>
                  <a:pt x="961" y="9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5">
            <a:extLst>
              <a:ext uri="{FF2B5EF4-FFF2-40B4-BE49-F238E27FC236}">
                <a16:creationId xmlns:a16="http://schemas.microsoft.com/office/drawing/2014/main" id="{BC6CD55F-8FA1-4696-8435-CDD9601B5BD9}"/>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66287401"/>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resenters slide">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3D806E8-A885-A147-86AC-A42F00391D4B}"/>
              </a:ext>
            </a:extLst>
          </p:cNvPr>
          <p:cNvSpPr>
            <a:spLocks noGrp="1"/>
          </p:cNvSpPr>
          <p:nvPr>
            <p:ph type="ftr" sz="quarter" idx="32"/>
          </p:nvPr>
        </p:nvSpPr>
        <p:spPr/>
        <p:txBody>
          <a:bodyPr/>
          <a:lstStyle/>
          <a:p>
            <a:pPr marL="179388" indent="-179388"/>
            <a:r>
              <a:rPr lang="en-US" dirty="0"/>
              <a:t>Presentation Template Title Example </a:t>
            </a:r>
          </a:p>
        </p:txBody>
      </p:sp>
      <p:sp>
        <p:nvSpPr>
          <p:cNvPr id="3" name="Slide Number Placeholder 2">
            <a:extLst>
              <a:ext uri="{FF2B5EF4-FFF2-40B4-BE49-F238E27FC236}">
                <a16:creationId xmlns:a16="http://schemas.microsoft.com/office/drawing/2014/main" id="{B07F507B-C3AD-5A48-BF9C-644219E248A1}"/>
              </a:ext>
            </a:extLst>
          </p:cNvPr>
          <p:cNvSpPr>
            <a:spLocks noGrp="1"/>
          </p:cNvSpPr>
          <p:nvPr>
            <p:ph type="sldNum" sz="quarter" idx="33"/>
          </p:nvPr>
        </p:nvSpPr>
        <p:spPr/>
        <p:txBody>
          <a:bodyPr/>
          <a:lstStyle/>
          <a:p>
            <a:fld id="{14719505-AD43-774F-936C-A3AE71DD4EEA}" type="slidenum">
              <a:rPr lang="en-GB" smtClean="0"/>
              <a:pPr/>
              <a:t>‹#›</a:t>
            </a:fld>
            <a:endParaRPr lang="en-GB" dirty="0"/>
          </a:p>
        </p:txBody>
      </p:sp>
      <p:sp>
        <p:nvSpPr>
          <p:cNvPr id="24" name="Picture Placeholder 2">
            <a:extLst>
              <a:ext uri="{FF2B5EF4-FFF2-40B4-BE49-F238E27FC236}">
                <a16:creationId xmlns:a16="http://schemas.microsoft.com/office/drawing/2014/main" id="{576EC2DB-C13E-2F44-BB7A-EA4D2C94710F}"/>
              </a:ext>
            </a:extLst>
          </p:cNvPr>
          <p:cNvSpPr>
            <a:spLocks noGrp="1"/>
          </p:cNvSpPr>
          <p:nvPr>
            <p:ph type="pic" sz="quarter" idx="18" hasCustomPrompt="1"/>
          </p:nvPr>
        </p:nvSpPr>
        <p:spPr>
          <a:xfrm>
            <a:off x="516565" y="1885364"/>
            <a:ext cx="972000" cy="1150240"/>
          </a:xfrm>
          <a:prstGeom prst="rect">
            <a:avLst/>
          </a:prstGeom>
          <a:solidFill>
            <a:srgbClr val="D0DAE6"/>
          </a:solidFill>
          <a:ln>
            <a:noFill/>
          </a:ln>
        </p:spPr>
        <p:txBody>
          <a:bodyPr>
            <a:noAutofit/>
          </a:bodyPr>
          <a:lstStyle>
            <a:lvl1pPr marL="0" indent="0">
              <a:buFontTx/>
              <a:buNone/>
              <a:defRPr>
                <a:noFill/>
              </a:defRPr>
            </a:lvl1pPr>
          </a:lstStyle>
          <a:p>
            <a:r>
              <a:rPr lang="en-US" dirty="0"/>
              <a:t>picture</a:t>
            </a:r>
          </a:p>
        </p:txBody>
      </p:sp>
      <p:sp>
        <p:nvSpPr>
          <p:cNvPr id="61" name="Title 21">
            <a:extLst>
              <a:ext uri="{FF2B5EF4-FFF2-40B4-BE49-F238E27FC236}">
                <a16:creationId xmlns:a16="http://schemas.microsoft.com/office/drawing/2014/main" id="{78720D93-187A-944C-8989-F1B46C07F279}"/>
              </a:ext>
            </a:extLst>
          </p:cNvPr>
          <p:cNvSpPr>
            <a:spLocks noGrp="1"/>
          </p:cNvSpPr>
          <p:nvPr>
            <p:ph type="title" hasCustomPrompt="1"/>
          </p:nvPr>
        </p:nvSpPr>
        <p:spPr>
          <a:xfrm>
            <a:off x="506702" y="403268"/>
            <a:ext cx="10432800" cy="908101"/>
          </a:xfrm>
        </p:spPr>
        <p:txBody>
          <a:bodyPr/>
          <a:lstStyle>
            <a:lvl1pPr>
              <a:lnSpc>
                <a:spcPct val="100000"/>
              </a:lnSpc>
              <a:spcBef>
                <a:spcPts val="0"/>
              </a:spcBef>
              <a:defRPr lang="en-GB" b="0" i="0" u="none" strike="noStrike" smtClean="0">
                <a:effectLst/>
                <a:latin typeface="+mj-lt"/>
              </a:defRPr>
            </a:lvl1pPr>
          </a:lstStyle>
          <a:p>
            <a:r>
              <a:rPr lang="en-US" dirty="0"/>
              <a:t>This is a two-line page title for presenters, click to add text </a:t>
            </a:r>
            <a:br>
              <a:rPr lang="en-US" dirty="0"/>
            </a:br>
            <a:r>
              <a:rPr lang="en-US" dirty="0"/>
              <a:t>Lorem ipsum dolor sit amet, consetetur sadipscing elitr, sed diam</a:t>
            </a:r>
          </a:p>
        </p:txBody>
      </p:sp>
      <p:sp>
        <p:nvSpPr>
          <p:cNvPr id="100" name="Text Placeholder 10">
            <a:extLst>
              <a:ext uri="{FF2B5EF4-FFF2-40B4-BE49-F238E27FC236}">
                <a16:creationId xmlns:a16="http://schemas.microsoft.com/office/drawing/2014/main" id="{CD21224E-74B1-D344-A0BA-6B6D41A6C918}"/>
              </a:ext>
            </a:extLst>
          </p:cNvPr>
          <p:cNvSpPr>
            <a:spLocks noGrp="1"/>
          </p:cNvSpPr>
          <p:nvPr>
            <p:ph type="body" sz="quarter" idx="69" hasCustomPrompt="1"/>
          </p:nvPr>
        </p:nvSpPr>
        <p:spPr>
          <a:xfrm>
            <a:off x="1635125" y="2466006"/>
            <a:ext cx="2381250" cy="572400"/>
          </a:xfrm>
          <a:prstGeom prst="rect">
            <a:avLst/>
          </a:prstGeom>
        </p:spPr>
        <p:txBody>
          <a:bodyPr anchor="t">
            <a:normAutofit/>
          </a:bodyPr>
          <a:lstStyle>
            <a:lvl1pPr>
              <a:lnSpc>
                <a:spcPct val="100000"/>
              </a:lnSpc>
              <a:buFontTx/>
              <a:buNone/>
              <a:defRPr sz="1000" spc="0"/>
            </a:lvl1pPr>
            <a:lvl2pPr marL="46038" indent="0">
              <a:buFontTx/>
              <a:buNone/>
              <a:defRPr/>
            </a:lvl2pPr>
            <a:lvl3pPr marL="271462" indent="0">
              <a:buFontTx/>
              <a:buNone/>
              <a:defRPr/>
            </a:lvl3pPr>
            <a:lvl4pPr marL="357187" indent="0">
              <a:buFontTx/>
              <a:buNone/>
              <a:defRPr/>
            </a:lvl4pPr>
            <a:lvl5pPr marL="538162" indent="0">
              <a:buFontTx/>
              <a:buNone/>
              <a:defRPr/>
            </a:lvl5pPr>
          </a:lstStyle>
          <a:p>
            <a:pPr lvl="0"/>
            <a:r>
              <a:rPr lang="en-US" dirty="0"/>
              <a:t>Summary of background</a:t>
            </a:r>
          </a:p>
        </p:txBody>
      </p:sp>
      <p:sp>
        <p:nvSpPr>
          <p:cNvPr id="101" name="Text Placeholder 14">
            <a:extLst>
              <a:ext uri="{FF2B5EF4-FFF2-40B4-BE49-F238E27FC236}">
                <a16:creationId xmlns:a16="http://schemas.microsoft.com/office/drawing/2014/main" id="{C0F407B7-36FF-E74E-87D8-4527EB868169}"/>
              </a:ext>
            </a:extLst>
          </p:cNvPr>
          <p:cNvSpPr>
            <a:spLocks noGrp="1"/>
          </p:cNvSpPr>
          <p:nvPr>
            <p:ph type="body" sz="quarter" idx="70" hasCustomPrompt="1"/>
          </p:nvPr>
        </p:nvSpPr>
        <p:spPr>
          <a:xfrm>
            <a:off x="1635125" y="1886406"/>
            <a:ext cx="2381250" cy="165600"/>
          </a:xfrm>
          <a:prstGeom prst="rect">
            <a:avLst/>
          </a:prstGeom>
        </p:spPr>
        <p:txBody>
          <a:bodyPr>
            <a:noAutofit/>
          </a:bodyPr>
          <a:lstStyle>
            <a:lvl1pPr>
              <a:lnSpc>
                <a:spcPct val="100000"/>
              </a:lnSpc>
              <a:buFontTx/>
              <a:buNone/>
              <a:defRPr sz="1150" spc="0"/>
            </a:lvl1pPr>
            <a:lvl2pPr marL="46038" indent="0">
              <a:buFontTx/>
              <a:buNone/>
              <a:defRPr sz="1150"/>
            </a:lvl2pPr>
            <a:lvl3pPr marL="271462" indent="0">
              <a:buFontTx/>
              <a:buNone/>
              <a:defRPr sz="1150"/>
            </a:lvl3pPr>
            <a:lvl4pPr marL="357187" indent="0">
              <a:buFontTx/>
              <a:buNone/>
              <a:defRPr sz="1150"/>
            </a:lvl4pPr>
            <a:lvl5pPr marL="538162" indent="0">
              <a:buFontTx/>
              <a:buNone/>
              <a:defRPr sz="1150"/>
            </a:lvl5pPr>
          </a:lstStyle>
          <a:p>
            <a:pPr lvl="0"/>
            <a:r>
              <a:rPr lang="en-US" dirty="0"/>
              <a:t>Name</a:t>
            </a:r>
          </a:p>
        </p:txBody>
      </p:sp>
      <p:sp>
        <p:nvSpPr>
          <p:cNvPr id="102" name="Text Placeholder 16">
            <a:extLst>
              <a:ext uri="{FF2B5EF4-FFF2-40B4-BE49-F238E27FC236}">
                <a16:creationId xmlns:a16="http://schemas.microsoft.com/office/drawing/2014/main" id="{AAE8B8F8-3416-684D-AA10-E8D628F1912F}"/>
              </a:ext>
            </a:extLst>
          </p:cNvPr>
          <p:cNvSpPr>
            <a:spLocks noGrp="1"/>
          </p:cNvSpPr>
          <p:nvPr>
            <p:ph type="body" sz="quarter" idx="71" hasCustomPrompt="1"/>
          </p:nvPr>
        </p:nvSpPr>
        <p:spPr>
          <a:xfrm>
            <a:off x="1635125" y="2095206"/>
            <a:ext cx="2381250" cy="317500"/>
          </a:xfrm>
          <a:prstGeom prst="rect">
            <a:avLst/>
          </a:prstGeom>
        </p:spPr>
        <p:txBody>
          <a:bodyPr>
            <a:normAutofit/>
          </a:bodyPr>
          <a:lstStyle>
            <a:lvl1pPr>
              <a:lnSpc>
                <a:spcPct val="100000"/>
              </a:lnSpc>
              <a:buFontTx/>
              <a:buNone/>
              <a:defRPr sz="1000" i="1"/>
            </a:lvl1pPr>
            <a:lvl2pPr marL="46038" indent="0">
              <a:buFontTx/>
              <a:buNone/>
              <a:defRPr/>
            </a:lvl2pPr>
            <a:lvl3pPr marL="271462" indent="0">
              <a:buFontTx/>
              <a:buNone/>
              <a:defRPr/>
            </a:lvl3pPr>
            <a:lvl4pPr marL="357187" indent="0">
              <a:buFontTx/>
              <a:buNone/>
              <a:defRPr/>
            </a:lvl4pPr>
            <a:lvl5pPr marL="538162" indent="0">
              <a:buFontTx/>
              <a:buNone/>
              <a:defRPr/>
            </a:lvl5pPr>
          </a:lstStyle>
          <a:p>
            <a:pPr lvl="0"/>
            <a:r>
              <a:rPr lang="en-US" dirty="0"/>
              <a:t>Function/Role</a:t>
            </a:r>
          </a:p>
        </p:txBody>
      </p:sp>
      <p:sp>
        <p:nvSpPr>
          <p:cNvPr id="107" name="Picture Placeholder 2">
            <a:extLst>
              <a:ext uri="{FF2B5EF4-FFF2-40B4-BE49-F238E27FC236}">
                <a16:creationId xmlns:a16="http://schemas.microsoft.com/office/drawing/2014/main" id="{B8E93E53-0A2D-D440-9DA2-3901C34407B4}"/>
              </a:ext>
            </a:extLst>
          </p:cNvPr>
          <p:cNvSpPr>
            <a:spLocks noGrp="1"/>
          </p:cNvSpPr>
          <p:nvPr>
            <p:ph type="pic" sz="quarter" idx="72" hasCustomPrompt="1"/>
          </p:nvPr>
        </p:nvSpPr>
        <p:spPr>
          <a:xfrm>
            <a:off x="518190" y="3405606"/>
            <a:ext cx="972619" cy="1150240"/>
          </a:xfrm>
          <a:prstGeom prst="rect">
            <a:avLst/>
          </a:prstGeom>
          <a:solidFill>
            <a:srgbClr val="D0DAE6"/>
          </a:solidFill>
          <a:ln>
            <a:noFill/>
          </a:ln>
        </p:spPr>
        <p:txBody>
          <a:bodyPr>
            <a:noAutofit/>
          </a:bodyPr>
          <a:lstStyle>
            <a:lvl1pPr marL="0" indent="0">
              <a:buFontTx/>
              <a:buNone/>
              <a:defRPr>
                <a:noFill/>
              </a:defRPr>
            </a:lvl1pPr>
          </a:lstStyle>
          <a:p>
            <a:r>
              <a:rPr lang="en-US" dirty="0"/>
              <a:t>picture</a:t>
            </a:r>
          </a:p>
        </p:txBody>
      </p:sp>
      <p:sp>
        <p:nvSpPr>
          <p:cNvPr id="108" name="Text Placeholder 10">
            <a:extLst>
              <a:ext uri="{FF2B5EF4-FFF2-40B4-BE49-F238E27FC236}">
                <a16:creationId xmlns:a16="http://schemas.microsoft.com/office/drawing/2014/main" id="{A04F3E3E-8E64-1A40-B3CB-28F23156DAEC}"/>
              </a:ext>
            </a:extLst>
          </p:cNvPr>
          <p:cNvSpPr>
            <a:spLocks noGrp="1"/>
          </p:cNvSpPr>
          <p:nvPr>
            <p:ph type="body" sz="quarter" idx="73" hasCustomPrompt="1"/>
          </p:nvPr>
        </p:nvSpPr>
        <p:spPr>
          <a:xfrm>
            <a:off x="1634400" y="3978006"/>
            <a:ext cx="2381250" cy="572400"/>
          </a:xfrm>
          <a:prstGeom prst="rect">
            <a:avLst/>
          </a:prstGeom>
        </p:spPr>
        <p:txBody>
          <a:bodyPr anchor="t">
            <a:normAutofit/>
          </a:bodyPr>
          <a:lstStyle>
            <a:lvl1pPr>
              <a:lnSpc>
                <a:spcPct val="100000"/>
              </a:lnSpc>
              <a:buFontTx/>
              <a:buNone/>
              <a:defRPr sz="1000" spc="0"/>
            </a:lvl1pPr>
            <a:lvl2pPr marL="46038" indent="0">
              <a:buFontTx/>
              <a:buNone/>
              <a:defRPr/>
            </a:lvl2pPr>
            <a:lvl3pPr marL="271462" indent="0">
              <a:buFontTx/>
              <a:buNone/>
              <a:defRPr/>
            </a:lvl3pPr>
            <a:lvl4pPr marL="357187" indent="0">
              <a:buFontTx/>
              <a:buNone/>
              <a:defRPr/>
            </a:lvl4pPr>
            <a:lvl5pPr marL="538162" indent="0">
              <a:buFontTx/>
              <a:buNone/>
              <a:defRPr/>
            </a:lvl5pPr>
          </a:lstStyle>
          <a:p>
            <a:pPr lvl="0"/>
            <a:r>
              <a:rPr lang="en-US" dirty="0"/>
              <a:t>Summary of background</a:t>
            </a:r>
          </a:p>
        </p:txBody>
      </p:sp>
      <p:sp>
        <p:nvSpPr>
          <p:cNvPr id="109" name="Text Placeholder 14">
            <a:extLst>
              <a:ext uri="{FF2B5EF4-FFF2-40B4-BE49-F238E27FC236}">
                <a16:creationId xmlns:a16="http://schemas.microsoft.com/office/drawing/2014/main" id="{1DD593BA-417E-B94B-AC0D-DC7E89DED177}"/>
              </a:ext>
            </a:extLst>
          </p:cNvPr>
          <p:cNvSpPr>
            <a:spLocks noGrp="1"/>
          </p:cNvSpPr>
          <p:nvPr>
            <p:ph type="body" sz="quarter" idx="74" hasCustomPrompt="1"/>
          </p:nvPr>
        </p:nvSpPr>
        <p:spPr>
          <a:xfrm>
            <a:off x="1634400" y="3405480"/>
            <a:ext cx="2381250" cy="166687"/>
          </a:xfrm>
          <a:prstGeom prst="rect">
            <a:avLst/>
          </a:prstGeom>
        </p:spPr>
        <p:txBody>
          <a:bodyPr>
            <a:noAutofit/>
          </a:bodyPr>
          <a:lstStyle>
            <a:lvl1pPr>
              <a:lnSpc>
                <a:spcPct val="100000"/>
              </a:lnSpc>
              <a:buFontTx/>
              <a:buNone/>
              <a:defRPr sz="1150" spc="0"/>
            </a:lvl1pPr>
            <a:lvl2pPr marL="46038" indent="0">
              <a:buFontTx/>
              <a:buNone/>
              <a:defRPr sz="1150"/>
            </a:lvl2pPr>
            <a:lvl3pPr marL="271462" indent="0">
              <a:buFontTx/>
              <a:buNone/>
              <a:defRPr sz="1150"/>
            </a:lvl3pPr>
            <a:lvl4pPr marL="357187" indent="0">
              <a:buFontTx/>
              <a:buNone/>
              <a:defRPr sz="1150"/>
            </a:lvl4pPr>
            <a:lvl5pPr marL="538162" indent="0">
              <a:buFontTx/>
              <a:buNone/>
              <a:defRPr sz="1150"/>
            </a:lvl5pPr>
          </a:lstStyle>
          <a:p>
            <a:pPr lvl="0"/>
            <a:r>
              <a:rPr lang="en-US" dirty="0"/>
              <a:t>Name</a:t>
            </a:r>
          </a:p>
        </p:txBody>
      </p:sp>
      <p:sp>
        <p:nvSpPr>
          <p:cNvPr id="110" name="Text Placeholder 16">
            <a:extLst>
              <a:ext uri="{FF2B5EF4-FFF2-40B4-BE49-F238E27FC236}">
                <a16:creationId xmlns:a16="http://schemas.microsoft.com/office/drawing/2014/main" id="{399257F1-DCFA-1347-8512-FDF8C9537DCA}"/>
              </a:ext>
            </a:extLst>
          </p:cNvPr>
          <p:cNvSpPr>
            <a:spLocks noGrp="1"/>
          </p:cNvSpPr>
          <p:nvPr>
            <p:ph type="body" sz="quarter" idx="75" hasCustomPrompt="1"/>
          </p:nvPr>
        </p:nvSpPr>
        <p:spPr>
          <a:xfrm>
            <a:off x="1634400" y="3614406"/>
            <a:ext cx="2381250" cy="317500"/>
          </a:xfrm>
          <a:prstGeom prst="rect">
            <a:avLst/>
          </a:prstGeom>
        </p:spPr>
        <p:txBody>
          <a:bodyPr>
            <a:normAutofit/>
          </a:bodyPr>
          <a:lstStyle>
            <a:lvl1pPr>
              <a:lnSpc>
                <a:spcPct val="100000"/>
              </a:lnSpc>
              <a:buFontTx/>
              <a:buNone/>
              <a:defRPr sz="1000" i="1"/>
            </a:lvl1pPr>
            <a:lvl2pPr marL="46038" indent="0">
              <a:buFontTx/>
              <a:buNone/>
              <a:defRPr/>
            </a:lvl2pPr>
            <a:lvl3pPr marL="271462" indent="0">
              <a:buFontTx/>
              <a:buNone/>
              <a:defRPr/>
            </a:lvl3pPr>
            <a:lvl4pPr marL="357187" indent="0">
              <a:buFontTx/>
              <a:buNone/>
              <a:defRPr/>
            </a:lvl4pPr>
            <a:lvl5pPr marL="538162" indent="0">
              <a:buFontTx/>
              <a:buNone/>
              <a:defRPr/>
            </a:lvl5pPr>
          </a:lstStyle>
          <a:p>
            <a:pPr lvl="0"/>
            <a:r>
              <a:rPr lang="en-US" dirty="0"/>
              <a:t>Function/Role</a:t>
            </a:r>
          </a:p>
        </p:txBody>
      </p:sp>
      <p:sp>
        <p:nvSpPr>
          <p:cNvPr id="115" name="Picture Placeholder 2">
            <a:extLst>
              <a:ext uri="{FF2B5EF4-FFF2-40B4-BE49-F238E27FC236}">
                <a16:creationId xmlns:a16="http://schemas.microsoft.com/office/drawing/2014/main" id="{ECCFAA26-228F-DB41-8476-05C76288D5E7}"/>
              </a:ext>
            </a:extLst>
          </p:cNvPr>
          <p:cNvSpPr>
            <a:spLocks noGrp="1"/>
          </p:cNvSpPr>
          <p:nvPr>
            <p:ph type="pic" sz="quarter" idx="76" hasCustomPrompt="1"/>
          </p:nvPr>
        </p:nvSpPr>
        <p:spPr>
          <a:xfrm>
            <a:off x="518190" y="4928410"/>
            <a:ext cx="972619" cy="1152000"/>
          </a:xfrm>
          <a:prstGeom prst="rect">
            <a:avLst/>
          </a:prstGeom>
          <a:solidFill>
            <a:srgbClr val="D0DAE6"/>
          </a:solidFill>
          <a:ln>
            <a:noFill/>
          </a:ln>
        </p:spPr>
        <p:txBody>
          <a:bodyPr>
            <a:noAutofit/>
          </a:bodyPr>
          <a:lstStyle>
            <a:lvl1pPr marL="0" indent="0">
              <a:buFontTx/>
              <a:buNone/>
              <a:defRPr>
                <a:noFill/>
              </a:defRPr>
            </a:lvl1pPr>
          </a:lstStyle>
          <a:p>
            <a:r>
              <a:rPr lang="en-US" dirty="0"/>
              <a:t>add picture</a:t>
            </a:r>
          </a:p>
        </p:txBody>
      </p:sp>
      <p:sp>
        <p:nvSpPr>
          <p:cNvPr id="116" name="Text Placeholder 10">
            <a:extLst>
              <a:ext uri="{FF2B5EF4-FFF2-40B4-BE49-F238E27FC236}">
                <a16:creationId xmlns:a16="http://schemas.microsoft.com/office/drawing/2014/main" id="{90E32973-9B95-C94A-A2AB-BC5B374C3A71}"/>
              </a:ext>
            </a:extLst>
          </p:cNvPr>
          <p:cNvSpPr>
            <a:spLocks noGrp="1"/>
          </p:cNvSpPr>
          <p:nvPr>
            <p:ph type="body" sz="quarter" idx="77" hasCustomPrompt="1"/>
          </p:nvPr>
        </p:nvSpPr>
        <p:spPr>
          <a:xfrm>
            <a:off x="1634400" y="5508010"/>
            <a:ext cx="2381250" cy="572400"/>
          </a:xfrm>
          <a:prstGeom prst="rect">
            <a:avLst/>
          </a:prstGeom>
        </p:spPr>
        <p:txBody>
          <a:bodyPr anchor="t">
            <a:normAutofit/>
          </a:bodyPr>
          <a:lstStyle>
            <a:lvl1pPr>
              <a:lnSpc>
                <a:spcPct val="100000"/>
              </a:lnSpc>
              <a:buFontTx/>
              <a:buNone/>
              <a:defRPr sz="1000" spc="0"/>
            </a:lvl1pPr>
            <a:lvl2pPr marL="46038" indent="0">
              <a:buFontTx/>
              <a:buNone/>
              <a:defRPr/>
            </a:lvl2pPr>
            <a:lvl3pPr marL="271462" indent="0">
              <a:buFontTx/>
              <a:buNone/>
              <a:defRPr/>
            </a:lvl3pPr>
            <a:lvl4pPr marL="357187" indent="0">
              <a:buFontTx/>
              <a:buNone/>
              <a:defRPr/>
            </a:lvl4pPr>
            <a:lvl5pPr marL="538162" indent="0">
              <a:buFontTx/>
              <a:buNone/>
              <a:defRPr/>
            </a:lvl5pPr>
          </a:lstStyle>
          <a:p>
            <a:pPr lvl="0"/>
            <a:r>
              <a:rPr lang="en-US" dirty="0"/>
              <a:t>Summary of background</a:t>
            </a:r>
          </a:p>
        </p:txBody>
      </p:sp>
      <p:sp>
        <p:nvSpPr>
          <p:cNvPr id="117" name="Text Placeholder 14">
            <a:extLst>
              <a:ext uri="{FF2B5EF4-FFF2-40B4-BE49-F238E27FC236}">
                <a16:creationId xmlns:a16="http://schemas.microsoft.com/office/drawing/2014/main" id="{D1EC174D-8B2F-5942-981E-94D88E882D65}"/>
              </a:ext>
            </a:extLst>
          </p:cNvPr>
          <p:cNvSpPr>
            <a:spLocks noGrp="1"/>
          </p:cNvSpPr>
          <p:nvPr>
            <p:ph type="body" sz="quarter" idx="78" hasCustomPrompt="1"/>
          </p:nvPr>
        </p:nvSpPr>
        <p:spPr>
          <a:xfrm>
            <a:off x="1634400" y="4928410"/>
            <a:ext cx="2381250" cy="166687"/>
          </a:xfrm>
          <a:prstGeom prst="rect">
            <a:avLst/>
          </a:prstGeom>
        </p:spPr>
        <p:txBody>
          <a:bodyPr>
            <a:noAutofit/>
          </a:bodyPr>
          <a:lstStyle>
            <a:lvl1pPr>
              <a:lnSpc>
                <a:spcPct val="100000"/>
              </a:lnSpc>
              <a:buFontTx/>
              <a:buNone/>
              <a:defRPr sz="1150" spc="0"/>
            </a:lvl1pPr>
            <a:lvl2pPr marL="46038" indent="0">
              <a:buFontTx/>
              <a:buNone/>
              <a:defRPr sz="1150"/>
            </a:lvl2pPr>
            <a:lvl3pPr marL="271462" indent="0">
              <a:buFontTx/>
              <a:buNone/>
              <a:defRPr sz="1150"/>
            </a:lvl3pPr>
            <a:lvl4pPr marL="357187" indent="0">
              <a:buFontTx/>
              <a:buNone/>
              <a:defRPr sz="1150"/>
            </a:lvl4pPr>
            <a:lvl5pPr marL="538162" indent="0">
              <a:buFontTx/>
              <a:buNone/>
              <a:defRPr sz="1150"/>
            </a:lvl5pPr>
          </a:lstStyle>
          <a:p>
            <a:pPr lvl="0"/>
            <a:r>
              <a:rPr lang="en-US" dirty="0"/>
              <a:t>Name</a:t>
            </a:r>
          </a:p>
        </p:txBody>
      </p:sp>
      <p:sp>
        <p:nvSpPr>
          <p:cNvPr id="118" name="Text Placeholder 16">
            <a:extLst>
              <a:ext uri="{FF2B5EF4-FFF2-40B4-BE49-F238E27FC236}">
                <a16:creationId xmlns:a16="http://schemas.microsoft.com/office/drawing/2014/main" id="{92D2280F-BA83-944F-B49B-6442F7631128}"/>
              </a:ext>
            </a:extLst>
          </p:cNvPr>
          <p:cNvSpPr>
            <a:spLocks noGrp="1"/>
          </p:cNvSpPr>
          <p:nvPr>
            <p:ph type="body" sz="quarter" idx="79" hasCustomPrompt="1"/>
          </p:nvPr>
        </p:nvSpPr>
        <p:spPr>
          <a:xfrm>
            <a:off x="1634400" y="5137210"/>
            <a:ext cx="2381250" cy="317500"/>
          </a:xfrm>
          <a:prstGeom prst="rect">
            <a:avLst/>
          </a:prstGeom>
        </p:spPr>
        <p:txBody>
          <a:bodyPr>
            <a:normAutofit/>
          </a:bodyPr>
          <a:lstStyle>
            <a:lvl1pPr>
              <a:lnSpc>
                <a:spcPct val="100000"/>
              </a:lnSpc>
              <a:buFontTx/>
              <a:buNone/>
              <a:defRPr sz="1000" i="1"/>
            </a:lvl1pPr>
            <a:lvl2pPr marL="46038" indent="0">
              <a:buFontTx/>
              <a:buNone/>
              <a:defRPr/>
            </a:lvl2pPr>
            <a:lvl3pPr marL="271462" indent="0">
              <a:buFontTx/>
              <a:buNone/>
              <a:defRPr/>
            </a:lvl3pPr>
            <a:lvl4pPr marL="357187" indent="0">
              <a:buFontTx/>
              <a:buNone/>
              <a:defRPr/>
            </a:lvl4pPr>
            <a:lvl5pPr marL="538162" indent="0">
              <a:buFontTx/>
              <a:buNone/>
              <a:defRPr/>
            </a:lvl5pPr>
          </a:lstStyle>
          <a:p>
            <a:pPr lvl="0"/>
            <a:r>
              <a:rPr lang="en-US" dirty="0"/>
              <a:t>Function/Role</a:t>
            </a:r>
          </a:p>
        </p:txBody>
      </p:sp>
      <p:sp>
        <p:nvSpPr>
          <p:cNvPr id="121" name="Picture Placeholder 2">
            <a:extLst>
              <a:ext uri="{FF2B5EF4-FFF2-40B4-BE49-F238E27FC236}">
                <a16:creationId xmlns:a16="http://schemas.microsoft.com/office/drawing/2014/main" id="{052B5D5C-C35D-454A-8B07-42E2A29F74EA}"/>
              </a:ext>
            </a:extLst>
          </p:cNvPr>
          <p:cNvSpPr>
            <a:spLocks noGrp="1"/>
          </p:cNvSpPr>
          <p:nvPr>
            <p:ph type="pic" sz="quarter" idx="80"/>
          </p:nvPr>
        </p:nvSpPr>
        <p:spPr>
          <a:xfrm>
            <a:off x="4347236" y="1885364"/>
            <a:ext cx="972619" cy="1150240"/>
          </a:xfrm>
          <a:prstGeom prst="rect">
            <a:avLst/>
          </a:prstGeom>
          <a:solidFill>
            <a:srgbClr val="D0DAE6"/>
          </a:solidFill>
          <a:ln>
            <a:noFill/>
          </a:ln>
        </p:spPr>
        <p:txBody>
          <a:bodyPr>
            <a:noAutofit/>
          </a:bodyPr>
          <a:lstStyle>
            <a:lvl1pPr marL="0" indent="0">
              <a:buFontTx/>
              <a:buNone/>
              <a:defRPr>
                <a:noFill/>
              </a:defRPr>
            </a:lvl1pPr>
          </a:lstStyle>
          <a:p>
            <a:r>
              <a:rPr lang="en-US" dirty="0"/>
              <a:t>Click icon to add picture</a:t>
            </a:r>
          </a:p>
        </p:txBody>
      </p:sp>
      <p:sp>
        <p:nvSpPr>
          <p:cNvPr id="125" name="Picture Placeholder 2">
            <a:extLst>
              <a:ext uri="{FF2B5EF4-FFF2-40B4-BE49-F238E27FC236}">
                <a16:creationId xmlns:a16="http://schemas.microsoft.com/office/drawing/2014/main" id="{3B06F66A-AEB8-6041-86A7-8997213BBE77}"/>
              </a:ext>
            </a:extLst>
          </p:cNvPr>
          <p:cNvSpPr>
            <a:spLocks noGrp="1"/>
          </p:cNvSpPr>
          <p:nvPr>
            <p:ph type="pic" sz="quarter" idx="84" hasCustomPrompt="1"/>
          </p:nvPr>
        </p:nvSpPr>
        <p:spPr>
          <a:xfrm>
            <a:off x="4347236" y="3405480"/>
            <a:ext cx="972619" cy="1150240"/>
          </a:xfrm>
          <a:prstGeom prst="rect">
            <a:avLst/>
          </a:prstGeom>
          <a:solidFill>
            <a:srgbClr val="D0DAE6"/>
          </a:solidFill>
          <a:ln>
            <a:noFill/>
          </a:ln>
        </p:spPr>
        <p:txBody>
          <a:bodyPr>
            <a:noAutofit/>
          </a:bodyPr>
          <a:lstStyle>
            <a:lvl1pPr marL="0" indent="0">
              <a:buFontTx/>
              <a:buNone/>
              <a:defRPr>
                <a:noFill/>
              </a:defRPr>
            </a:lvl1pPr>
          </a:lstStyle>
          <a:p>
            <a:r>
              <a:rPr lang="en-US" dirty="0"/>
              <a:t>picture</a:t>
            </a:r>
          </a:p>
        </p:txBody>
      </p:sp>
      <p:sp>
        <p:nvSpPr>
          <p:cNvPr id="134" name="Picture Placeholder 2">
            <a:extLst>
              <a:ext uri="{FF2B5EF4-FFF2-40B4-BE49-F238E27FC236}">
                <a16:creationId xmlns:a16="http://schemas.microsoft.com/office/drawing/2014/main" id="{131AA6AB-69D3-4647-8493-7841D303A711}"/>
              </a:ext>
            </a:extLst>
          </p:cNvPr>
          <p:cNvSpPr>
            <a:spLocks noGrp="1"/>
          </p:cNvSpPr>
          <p:nvPr>
            <p:ph type="pic" sz="quarter" idx="92" hasCustomPrompt="1"/>
          </p:nvPr>
        </p:nvSpPr>
        <p:spPr>
          <a:xfrm>
            <a:off x="8175193" y="1885364"/>
            <a:ext cx="972619" cy="1150240"/>
          </a:xfrm>
          <a:prstGeom prst="rect">
            <a:avLst/>
          </a:prstGeom>
          <a:solidFill>
            <a:srgbClr val="D0DAE6"/>
          </a:solidFill>
          <a:ln>
            <a:noFill/>
          </a:ln>
        </p:spPr>
        <p:txBody>
          <a:bodyPr>
            <a:noAutofit/>
          </a:bodyPr>
          <a:lstStyle>
            <a:lvl1pPr marL="0" indent="0">
              <a:buFontTx/>
              <a:buNone/>
              <a:defRPr>
                <a:noFill/>
              </a:defRPr>
            </a:lvl1pPr>
          </a:lstStyle>
          <a:p>
            <a:r>
              <a:rPr lang="en-US" dirty="0"/>
              <a:t>picture</a:t>
            </a:r>
          </a:p>
        </p:txBody>
      </p:sp>
      <p:sp>
        <p:nvSpPr>
          <p:cNvPr id="138" name="Picture Placeholder 2">
            <a:extLst>
              <a:ext uri="{FF2B5EF4-FFF2-40B4-BE49-F238E27FC236}">
                <a16:creationId xmlns:a16="http://schemas.microsoft.com/office/drawing/2014/main" id="{163F9142-E903-2940-B113-F58C6326B033}"/>
              </a:ext>
            </a:extLst>
          </p:cNvPr>
          <p:cNvSpPr>
            <a:spLocks noGrp="1"/>
          </p:cNvSpPr>
          <p:nvPr>
            <p:ph type="pic" sz="quarter" idx="96" hasCustomPrompt="1"/>
          </p:nvPr>
        </p:nvSpPr>
        <p:spPr>
          <a:xfrm>
            <a:off x="8176072" y="3405480"/>
            <a:ext cx="972619" cy="1152000"/>
          </a:xfrm>
          <a:prstGeom prst="rect">
            <a:avLst/>
          </a:prstGeom>
          <a:solidFill>
            <a:srgbClr val="D0DAE6"/>
          </a:solidFill>
          <a:ln>
            <a:noFill/>
          </a:ln>
        </p:spPr>
        <p:txBody>
          <a:bodyPr>
            <a:noAutofit/>
          </a:bodyPr>
          <a:lstStyle>
            <a:lvl1pPr marL="0" indent="0">
              <a:buFontTx/>
              <a:buNone/>
              <a:defRPr>
                <a:noFill/>
              </a:defRPr>
            </a:lvl1pPr>
          </a:lstStyle>
          <a:p>
            <a:r>
              <a:rPr lang="en-US" dirty="0"/>
              <a:t>picture</a:t>
            </a:r>
          </a:p>
        </p:txBody>
      </p:sp>
      <p:sp>
        <p:nvSpPr>
          <p:cNvPr id="142" name="Picture Placeholder 2">
            <a:extLst>
              <a:ext uri="{FF2B5EF4-FFF2-40B4-BE49-F238E27FC236}">
                <a16:creationId xmlns:a16="http://schemas.microsoft.com/office/drawing/2014/main" id="{281F52CE-4DC4-5C4B-9E55-3FB69BEFD6DD}"/>
              </a:ext>
            </a:extLst>
          </p:cNvPr>
          <p:cNvSpPr>
            <a:spLocks noGrp="1"/>
          </p:cNvSpPr>
          <p:nvPr>
            <p:ph type="pic" sz="quarter" idx="100" hasCustomPrompt="1"/>
          </p:nvPr>
        </p:nvSpPr>
        <p:spPr>
          <a:xfrm>
            <a:off x="8176072" y="4928410"/>
            <a:ext cx="972000" cy="1152000"/>
          </a:xfrm>
          <a:prstGeom prst="rect">
            <a:avLst/>
          </a:prstGeom>
          <a:solidFill>
            <a:srgbClr val="D0DAE6"/>
          </a:solidFill>
          <a:ln>
            <a:noFill/>
          </a:ln>
        </p:spPr>
        <p:txBody>
          <a:bodyPr>
            <a:noAutofit/>
          </a:bodyPr>
          <a:lstStyle>
            <a:lvl1pPr marL="0" indent="0">
              <a:buFontTx/>
              <a:buNone/>
              <a:defRPr>
                <a:noFill/>
              </a:defRPr>
            </a:lvl1pPr>
          </a:lstStyle>
          <a:p>
            <a:r>
              <a:rPr lang="en-US" dirty="0"/>
              <a:t>picture</a:t>
            </a:r>
          </a:p>
        </p:txBody>
      </p:sp>
      <p:sp>
        <p:nvSpPr>
          <p:cNvPr id="159" name="Text Placeholder 10">
            <a:extLst>
              <a:ext uri="{FF2B5EF4-FFF2-40B4-BE49-F238E27FC236}">
                <a16:creationId xmlns:a16="http://schemas.microsoft.com/office/drawing/2014/main" id="{33E4A2AE-7E17-4C4F-A275-48DFCEFD9417}"/>
              </a:ext>
            </a:extLst>
          </p:cNvPr>
          <p:cNvSpPr>
            <a:spLocks noGrp="1"/>
          </p:cNvSpPr>
          <p:nvPr>
            <p:ph type="body" sz="quarter" idx="104" hasCustomPrompt="1"/>
          </p:nvPr>
        </p:nvSpPr>
        <p:spPr>
          <a:xfrm>
            <a:off x="5458814" y="2466006"/>
            <a:ext cx="2381250" cy="573636"/>
          </a:xfrm>
          <a:prstGeom prst="rect">
            <a:avLst/>
          </a:prstGeom>
        </p:spPr>
        <p:txBody>
          <a:bodyPr anchor="t">
            <a:normAutofit/>
          </a:bodyPr>
          <a:lstStyle>
            <a:lvl1pPr>
              <a:lnSpc>
                <a:spcPct val="100000"/>
              </a:lnSpc>
              <a:buFontTx/>
              <a:buNone/>
              <a:defRPr sz="1000" spc="0"/>
            </a:lvl1pPr>
            <a:lvl2pPr marL="46038" indent="0">
              <a:buFontTx/>
              <a:buNone/>
              <a:defRPr/>
            </a:lvl2pPr>
            <a:lvl3pPr marL="271462" indent="0">
              <a:buFontTx/>
              <a:buNone/>
              <a:defRPr/>
            </a:lvl3pPr>
            <a:lvl4pPr marL="357187" indent="0">
              <a:buFontTx/>
              <a:buNone/>
              <a:defRPr/>
            </a:lvl4pPr>
            <a:lvl5pPr marL="538162" indent="0">
              <a:buFontTx/>
              <a:buNone/>
              <a:defRPr/>
            </a:lvl5pPr>
          </a:lstStyle>
          <a:p>
            <a:pPr lvl="0"/>
            <a:r>
              <a:rPr lang="en-US" dirty="0"/>
              <a:t>Summary of background</a:t>
            </a:r>
          </a:p>
        </p:txBody>
      </p:sp>
      <p:sp>
        <p:nvSpPr>
          <p:cNvPr id="160" name="Text Placeholder 14">
            <a:extLst>
              <a:ext uri="{FF2B5EF4-FFF2-40B4-BE49-F238E27FC236}">
                <a16:creationId xmlns:a16="http://schemas.microsoft.com/office/drawing/2014/main" id="{FE2BC6BF-6673-7341-B628-6033D4D92490}"/>
              </a:ext>
            </a:extLst>
          </p:cNvPr>
          <p:cNvSpPr>
            <a:spLocks noGrp="1"/>
          </p:cNvSpPr>
          <p:nvPr>
            <p:ph type="body" sz="quarter" idx="105" hasCustomPrompt="1"/>
          </p:nvPr>
        </p:nvSpPr>
        <p:spPr>
          <a:xfrm>
            <a:off x="5458814" y="1886406"/>
            <a:ext cx="2381250" cy="166687"/>
          </a:xfrm>
          <a:prstGeom prst="rect">
            <a:avLst/>
          </a:prstGeom>
        </p:spPr>
        <p:txBody>
          <a:bodyPr>
            <a:noAutofit/>
          </a:bodyPr>
          <a:lstStyle>
            <a:lvl1pPr>
              <a:lnSpc>
                <a:spcPct val="100000"/>
              </a:lnSpc>
              <a:buFontTx/>
              <a:buNone/>
              <a:defRPr sz="1150" spc="0"/>
            </a:lvl1pPr>
            <a:lvl2pPr marL="46038" indent="0">
              <a:buFontTx/>
              <a:buNone/>
              <a:defRPr sz="1150"/>
            </a:lvl2pPr>
            <a:lvl3pPr marL="271462" indent="0">
              <a:buFontTx/>
              <a:buNone/>
              <a:defRPr sz="1150"/>
            </a:lvl3pPr>
            <a:lvl4pPr marL="357187" indent="0">
              <a:buFontTx/>
              <a:buNone/>
              <a:defRPr sz="1150"/>
            </a:lvl4pPr>
            <a:lvl5pPr marL="538162" indent="0">
              <a:buFontTx/>
              <a:buNone/>
              <a:defRPr sz="1150"/>
            </a:lvl5pPr>
          </a:lstStyle>
          <a:p>
            <a:pPr lvl="0"/>
            <a:r>
              <a:rPr lang="en-US" dirty="0"/>
              <a:t>Name</a:t>
            </a:r>
          </a:p>
        </p:txBody>
      </p:sp>
      <p:sp>
        <p:nvSpPr>
          <p:cNvPr id="161" name="Text Placeholder 16">
            <a:extLst>
              <a:ext uri="{FF2B5EF4-FFF2-40B4-BE49-F238E27FC236}">
                <a16:creationId xmlns:a16="http://schemas.microsoft.com/office/drawing/2014/main" id="{D1370357-7BD8-0A4C-9686-8F7BA24345FF}"/>
              </a:ext>
            </a:extLst>
          </p:cNvPr>
          <p:cNvSpPr>
            <a:spLocks noGrp="1"/>
          </p:cNvSpPr>
          <p:nvPr>
            <p:ph type="body" sz="quarter" idx="106" hasCustomPrompt="1"/>
          </p:nvPr>
        </p:nvSpPr>
        <p:spPr>
          <a:xfrm>
            <a:off x="5458065" y="2095206"/>
            <a:ext cx="2381250" cy="317500"/>
          </a:xfrm>
          <a:prstGeom prst="rect">
            <a:avLst/>
          </a:prstGeom>
        </p:spPr>
        <p:txBody>
          <a:bodyPr>
            <a:normAutofit/>
          </a:bodyPr>
          <a:lstStyle>
            <a:lvl1pPr>
              <a:lnSpc>
                <a:spcPct val="100000"/>
              </a:lnSpc>
              <a:buFontTx/>
              <a:buNone/>
              <a:defRPr sz="1000" i="1"/>
            </a:lvl1pPr>
            <a:lvl2pPr marL="46038" indent="0">
              <a:buFontTx/>
              <a:buNone/>
              <a:defRPr/>
            </a:lvl2pPr>
            <a:lvl3pPr marL="271462" indent="0">
              <a:buFontTx/>
              <a:buNone/>
              <a:defRPr/>
            </a:lvl3pPr>
            <a:lvl4pPr marL="357187" indent="0">
              <a:buFontTx/>
              <a:buNone/>
              <a:defRPr/>
            </a:lvl4pPr>
            <a:lvl5pPr marL="538162" indent="0">
              <a:buFontTx/>
              <a:buNone/>
              <a:defRPr/>
            </a:lvl5pPr>
          </a:lstStyle>
          <a:p>
            <a:pPr lvl="0"/>
            <a:r>
              <a:rPr lang="en-US" dirty="0"/>
              <a:t>Function/Role</a:t>
            </a:r>
          </a:p>
        </p:txBody>
      </p:sp>
      <p:sp>
        <p:nvSpPr>
          <p:cNvPr id="162" name="Text Placeholder 10">
            <a:extLst>
              <a:ext uri="{FF2B5EF4-FFF2-40B4-BE49-F238E27FC236}">
                <a16:creationId xmlns:a16="http://schemas.microsoft.com/office/drawing/2014/main" id="{C8A10C82-9413-FB4A-BCA8-7E1355023917}"/>
              </a:ext>
            </a:extLst>
          </p:cNvPr>
          <p:cNvSpPr>
            <a:spLocks noGrp="1"/>
          </p:cNvSpPr>
          <p:nvPr>
            <p:ph type="body" sz="quarter" idx="107" hasCustomPrompt="1"/>
          </p:nvPr>
        </p:nvSpPr>
        <p:spPr>
          <a:xfrm>
            <a:off x="5458814" y="3978006"/>
            <a:ext cx="2381250" cy="572400"/>
          </a:xfrm>
          <a:prstGeom prst="rect">
            <a:avLst/>
          </a:prstGeom>
        </p:spPr>
        <p:txBody>
          <a:bodyPr anchor="t">
            <a:normAutofit/>
          </a:bodyPr>
          <a:lstStyle>
            <a:lvl1pPr>
              <a:lnSpc>
                <a:spcPct val="100000"/>
              </a:lnSpc>
              <a:buFontTx/>
              <a:buNone/>
              <a:defRPr sz="1000" spc="0"/>
            </a:lvl1pPr>
            <a:lvl2pPr marL="46038" indent="0">
              <a:buFontTx/>
              <a:buNone/>
              <a:defRPr/>
            </a:lvl2pPr>
            <a:lvl3pPr marL="271462" indent="0">
              <a:buFontTx/>
              <a:buNone/>
              <a:defRPr/>
            </a:lvl3pPr>
            <a:lvl4pPr marL="357187" indent="0">
              <a:buFontTx/>
              <a:buNone/>
              <a:defRPr/>
            </a:lvl4pPr>
            <a:lvl5pPr marL="538162" indent="0">
              <a:buFontTx/>
              <a:buNone/>
              <a:defRPr/>
            </a:lvl5pPr>
          </a:lstStyle>
          <a:p>
            <a:pPr lvl="0"/>
            <a:r>
              <a:rPr lang="en-US" dirty="0"/>
              <a:t>Summary of background</a:t>
            </a:r>
          </a:p>
        </p:txBody>
      </p:sp>
      <p:sp>
        <p:nvSpPr>
          <p:cNvPr id="163" name="Text Placeholder 14">
            <a:extLst>
              <a:ext uri="{FF2B5EF4-FFF2-40B4-BE49-F238E27FC236}">
                <a16:creationId xmlns:a16="http://schemas.microsoft.com/office/drawing/2014/main" id="{A78F47B2-2846-714D-AC79-DE277B846609}"/>
              </a:ext>
            </a:extLst>
          </p:cNvPr>
          <p:cNvSpPr>
            <a:spLocks noGrp="1"/>
          </p:cNvSpPr>
          <p:nvPr>
            <p:ph type="body" sz="quarter" idx="108" hasCustomPrompt="1"/>
          </p:nvPr>
        </p:nvSpPr>
        <p:spPr>
          <a:xfrm>
            <a:off x="5458814" y="3405606"/>
            <a:ext cx="2381250" cy="166687"/>
          </a:xfrm>
          <a:prstGeom prst="rect">
            <a:avLst/>
          </a:prstGeom>
        </p:spPr>
        <p:txBody>
          <a:bodyPr>
            <a:noAutofit/>
          </a:bodyPr>
          <a:lstStyle>
            <a:lvl1pPr>
              <a:lnSpc>
                <a:spcPct val="100000"/>
              </a:lnSpc>
              <a:buFontTx/>
              <a:buNone/>
              <a:defRPr sz="1150" spc="0"/>
            </a:lvl1pPr>
            <a:lvl2pPr marL="46038" indent="0">
              <a:buFontTx/>
              <a:buNone/>
              <a:defRPr sz="1150"/>
            </a:lvl2pPr>
            <a:lvl3pPr marL="271462" indent="0">
              <a:buFontTx/>
              <a:buNone/>
              <a:defRPr sz="1150"/>
            </a:lvl3pPr>
            <a:lvl4pPr marL="357187" indent="0">
              <a:buFontTx/>
              <a:buNone/>
              <a:defRPr sz="1150"/>
            </a:lvl4pPr>
            <a:lvl5pPr marL="538162" indent="0">
              <a:buFontTx/>
              <a:buNone/>
              <a:defRPr sz="1150"/>
            </a:lvl5pPr>
          </a:lstStyle>
          <a:p>
            <a:pPr lvl="0"/>
            <a:r>
              <a:rPr lang="en-US" dirty="0"/>
              <a:t>Name</a:t>
            </a:r>
          </a:p>
        </p:txBody>
      </p:sp>
      <p:sp>
        <p:nvSpPr>
          <p:cNvPr id="164" name="Text Placeholder 16">
            <a:extLst>
              <a:ext uri="{FF2B5EF4-FFF2-40B4-BE49-F238E27FC236}">
                <a16:creationId xmlns:a16="http://schemas.microsoft.com/office/drawing/2014/main" id="{5887964F-FA09-CC4C-B5EC-FC3C36876447}"/>
              </a:ext>
            </a:extLst>
          </p:cNvPr>
          <p:cNvSpPr>
            <a:spLocks noGrp="1"/>
          </p:cNvSpPr>
          <p:nvPr>
            <p:ph type="body" sz="quarter" idx="109" hasCustomPrompt="1"/>
          </p:nvPr>
        </p:nvSpPr>
        <p:spPr>
          <a:xfrm>
            <a:off x="5458814" y="3614406"/>
            <a:ext cx="2381250" cy="317500"/>
          </a:xfrm>
          <a:prstGeom prst="rect">
            <a:avLst/>
          </a:prstGeom>
        </p:spPr>
        <p:txBody>
          <a:bodyPr>
            <a:normAutofit/>
          </a:bodyPr>
          <a:lstStyle>
            <a:lvl1pPr>
              <a:lnSpc>
                <a:spcPct val="100000"/>
              </a:lnSpc>
              <a:buFontTx/>
              <a:buNone/>
              <a:defRPr sz="1000" i="1"/>
            </a:lvl1pPr>
            <a:lvl2pPr marL="46038" indent="0">
              <a:buFontTx/>
              <a:buNone/>
              <a:defRPr/>
            </a:lvl2pPr>
            <a:lvl3pPr marL="271462" indent="0">
              <a:buFontTx/>
              <a:buNone/>
              <a:defRPr/>
            </a:lvl3pPr>
            <a:lvl4pPr marL="357187" indent="0">
              <a:buFontTx/>
              <a:buNone/>
              <a:defRPr/>
            </a:lvl4pPr>
            <a:lvl5pPr marL="538162" indent="0">
              <a:buFontTx/>
              <a:buNone/>
              <a:defRPr/>
            </a:lvl5pPr>
          </a:lstStyle>
          <a:p>
            <a:pPr lvl="0"/>
            <a:r>
              <a:rPr lang="en-US" dirty="0"/>
              <a:t>Function/Role</a:t>
            </a:r>
          </a:p>
        </p:txBody>
      </p:sp>
      <p:sp>
        <p:nvSpPr>
          <p:cNvPr id="165" name="Text Placeholder 10">
            <a:extLst>
              <a:ext uri="{FF2B5EF4-FFF2-40B4-BE49-F238E27FC236}">
                <a16:creationId xmlns:a16="http://schemas.microsoft.com/office/drawing/2014/main" id="{5F01192D-829F-A94D-AAA6-AE92C5F5904D}"/>
              </a:ext>
            </a:extLst>
          </p:cNvPr>
          <p:cNvSpPr>
            <a:spLocks noGrp="1"/>
          </p:cNvSpPr>
          <p:nvPr>
            <p:ph type="body" sz="quarter" idx="110" hasCustomPrompt="1"/>
          </p:nvPr>
        </p:nvSpPr>
        <p:spPr>
          <a:xfrm>
            <a:off x="5458814" y="5508010"/>
            <a:ext cx="2381250" cy="572400"/>
          </a:xfrm>
          <a:prstGeom prst="rect">
            <a:avLst/>
          </a:prstGeom>
        </p:spPr>
        <p:txBody>
          <a:bodyPr anchor="t">
            <a:normAutofit/>
          </a:bodyPr>
          <a:lstStyle>
            <a:lvl1pPr>
              <a:lnSpc>
                <a:spcPct val="100000"/>
              </a:lnSpc>
              <a:buFontTx/>
              <a:buNone/>
              <a:defRPr sz="1000" spc="0"/>
            </a:lvl1pPr>
            <a:lvl2pPr marL="46038" indent="0">
              <a:buFontTx/>
              <a:buNone/>
              <a:defRPr/>
            </a:lvl2pPr>
            <a:lvl3pPr marL="271462" indent="0">
              <a:buFontTx/>
              <a:buNone/>
              <a:defRPr/>
            </a:lvl3pPr>
            <a:lvl4pPr marL="357187" indent="0">
              <a:buFontTx/>
              <a:buNone/>
              <a:defRPr/>
            </a:lvl4pPr>
            <a:lvl5pPr marL="538162" indent="0">
              <a:buFontTx/>
              <a:buNone/>
              <a:defRPr/>
            </a:lvl5pPr>
          </a:lstStyle>
          <a:p>
            <a:pPr lvl="0"/>
            <a:r>
              <a:rPr lang="en-US" dirty="0"/>
              <a:t>Summary of background</a:t>
            </a:r>
          </a:p>
        </p:txBody>
      </p:sp>
      <p:sp>
        <p:nvSpPr>
          <p:cNvPr id="166" name="Text Placeholder 14">
            <a:extLst>
              <a:ext uri="{FF2B5EF4-FFF2-40B4-BE49-F238E27FC236}">
                <a16:creationId xmlns:a16="http://schemas.microsoft.com/office/drawing/2014/main" id="{6530C860-E40B-7E40-96E6-21DFFF4E6CD8}"/>
              </a:ext>
            </a:extLst>
          </p:cNvPr>
          <p:cNvSpPr>
            <a:spLocks noGrp="1"/>
          </p:cNvSpPr>
          <p:nvPr>
            <p:ph type="body" sz="quarter" idx="111" hasCustomPrompt="1"/>
          </p:nvPr>
        </p:nvSpPr>
        <p:spPr>
          <a:xfrm>
            <a:off x="5458814" y="4928410"/>
            <a:ext cx="2381250" cy="166687"/>
          </a:xfrm>
          <a:prstGeom prst="rect">
            <a:avLst/>
          </a:prstGeom>
        </p:spPr>
        <p:txBody>
          <a:bodyPr>
            <a:noAutofit/>
          </a:bodyPr>
          <a:lstStyle>
            <a:lvl1pPr>
              <a:lnSpc>
                <a:spcPct val="100000"/>
              </a:lnSpc>
              <a:buFontTx/>
              <a:buNone/>
              <a:defRPr sz="1150" spc="0"/>
            </a:lvl1pPr>
            <a:lvl2pPr marL="46038" indent="0">
              <a:buFontTx/>
              <a:buNone/>
              <a:defRPr sz="1150"/>
            </a:lvl2pPr>
            <a:lvl3pPr marL="271462" indent="0">
              <a:buFontTx/>
              <a:buNone/>
              <a:defRPr sz="1150"/>
            </a:lvl3pPr>
            <a:lvl4pPr marL="357187" indent="0">
              <a:buFontTx/>
              <a:buNone/>
              <a:defRPr sz="1150"/>
            </a:lvl4pPr>
            <a:lvl5pPr marL="538162" indent="0">
              <a:buFontTx/>
              <a:buNone/>
              <a:defRPr sz="1150"/>
            </a:lvl5pPr>
          </a:lstStyle>
          <a:p>
            <a:pPr lvl="0"/>
            <a:r>
              <a:rPr lang="en-US" dirty="0"/>
              <a:t>Name</a:t>
            </a:r>
          </a:p>
        </p:txBody>
      </p:sp>
      <p:sp>
        <p:nvSpPr>
          <p:cNvPr id="167" name="Text Placeholder 16">
            <a:extLst>
              <a:ext uri="{FF2B5EF4-FFF2-40B4-BE49-F238E27FC236}">
                <a16:creationId xmlns:a16="http://schemas.microsoft.com/office/drawing/2014/main" id="{11972ADC-C30C-AD40-8926-B29D21EE6CDC}"/>
              </a:ext>
            </a:extLst>
          </p:cNvPr>
          <p:cNvSpPr>
            <a:spLocks noGrp="1"/>
          </p:cNvSpPr>
          <p:nvPr>
            <p:ph type="body" sz="quarter" idx="112" hasCustomPrompt="1"/>
          </p:nvPr>
        </p:nvSpPr>
        <p:spPr>
          <a:xfrm>
            <a:off x="5458814" y="5137210"/>
            <a:ext cx="2381250" cy="317500"/>
          </a:xfrm>
          <a:prstGeom prst="rect">
            <a:avLst/>
          </a:prstGeom>
        </p:spPr>
        <p:txBody>
          <a:bodyPr>
            <a:normAutofit/>
          </a:bodyPr>
          <a:lstStyle>
            <a:lvl1pPr>
              <a:lnSpc>
                <a:spcPct val="100000"/>
              </a:lnSpc>
              <a:buFontTx/>
              <a:buNone/>
              <a:defRPr sz="1000" i="1"/>
            </a:lvl1pPr>
            <a:lvl2pPr marL="46038" indent="0">
              <a:buFontTx/>
              <a:buNone/>
              <a:defRPr/>
            </a:lvl2pPr>
            <a:lvl3pPr marL="271462" indent="0">
              <a:buFontTx/>
              <a:buNone/>
              <a:defRPr/>
            </a:lvl3pPr>
            <a:lvl4pPr marL="357187" indent="0">
              <a:buFontTx/>
              <a:buNone/>
              <a:defRPr/>
            </a:lvl4pPr>
            <a:lvl5pPr marL="538162" indent="0">
              <a:buFontTx/>
              <a:buNone/>
              <a:defRPr/>
            </a:lvl5pPr>
          </a:lstStyle>
          <a:p>
            <a:pPr lvl="0"/>
            <a:r>
              <a:rPr lang="en-US" dirty="0"/>
              <a:t>Function/Role</a:t>
            </a:r>
          </a:p>
        </p:txBody>
      </p:sp>
      <p:sp>
        <p:nvSpPr>
          <p:cNvPr id="177" name="Text Placeholder 10">
            <a:extLst>
              <a:ext uri="{FF2B5EF4-FFF2-40B4-BE49-F238E27FC236}">
                <a16:creationId xmlns:a16="http://schemas.microsoft.com/office/drawing/2014/main" id="{66B1BC70-1EDC-A848-AC69-002510C8E60C}"/>
              </a:ext>
            </a:extLst>
          </p:cNvPr>
          <p:cNvSpPr>
            <a:spLocks noGrp="1"/>
          </p:cNvSpPr>
          <p:nvPr>
            <p:ph type="body" sz="quarter" idx="113" hasCustomPrompt="1"/>
          </p:nvPr>
        </p:nvSpPr>
        <p:spPr>
          <a:xfrm>
            <a:off x="9282324" y="2466006"/>
            <a:ext cx="2381250" cy="573636"/>
          </a:xfrm>
          <a:prstGeom prst="rect">
            <a:avLst/>
          </a:prstGeom>
        </p:spPr>
        <p:txBody>
          <a:bodyPr anchor="t">
            <a:normAutofit/>
          </a:bodyPr>
          <a:lstStyle>
            <a:lvl1pPr>
              <a:lnSpc>
                <a:spcPct val="100000"/>
              </a:lnSpc>
              <a:buFontTx/>
              <a:buNone/>
              <a:defRPr sz="1000" spc="0"/>
            </a:lvl1pPr>
            <a:lvl2pPr marL="46038" indent="0">
              <a:buFontTx/>
              <a:buNone/>
              <a:defRPr/>
            </a:lvl2pPr>
            <a:lvl3pPr marL="271462" indent="0">
              <a:buFontTx/>
              <a:buNone/>
              <a:defRPr/>
            </a:lvl3pPr>
            <a:lvl4pPr marL="357187" indent="0">
              <a:buFontTx/>
              <a:buNone/>
              <a:defRPr/>
            </a:lvl4pPr>
            <a:lvl5pPr marL="538162" indent="0">
              <a:buFontTx/>
              <a:buNone/>
              <a:defRPr/>
            </a:lvl5pPr>
          </a:lstStyle>
          <a:p>
            <a:pPr lvl="0"/>
            <a:r>
              <a:rPr lang="en-US" dirty="0"/>
              <a:t>Summary of background</a:t>
            </a:r>
          </a:p>
        </p:txBody>
      </p:sp>
      <p:sp>
        <p:nvSpPr>
          <p:cNvPr id="178" name="Text Placeholder 14">
            <a:extLst>
              <a:ext uri="{FF2B5EF4-FFF2-40B4-BE49-F238E27FC236}">
                <a16:creationId xmlns:a16="http://schemas.microsoft.com/office/drawing/2014/main" id="{65FB4B36-B2A2-A745-9801-270C3AECD8AA}"/>
              </a:ext>
            </a:extLst>
          </p:cNvPr>
          <p:cNvSpPr>
            <a:spLocks noGrp="1"/>
          </p:cNvSpPr>
          <p:nvPr>
            <p:ph type="body" sz="quarter" idx="114" hasCustomPrompt="1"/>
          </p:nvPr>
        </p:nvSpPr>
        <p:spPr>
          <a:xfrm>
            <a:off x="9282324" y="1886406"/>
            <a:ext cx="2381250" cy="166687"/>
          </a:xfrm>
          <a:prstGeom prst="rect">
            <a:avLst/>
          </a:prstGeom>
        </p:spPr>
        <p:txBody>
          <a:bodyPr>
            <a:noAutofit/>
          </a:bodyPr>
          <a:lstStyle>
            <a:lvl1pPr>
              <a:lnSpc>
                <a:spcPct val="100000"/>
              </a:lnSpc>
              <a:buFontTx/>
              <a:buNone/>
              <a:defRPr sz="1150" spc="0"/>
            </a:lvl1pPr>
            <a:lvl2pPr marL="46038" indent="0">
              <a:buFontTx/>
              <a:buNone/>
              <a:defRPr sz="1150"/>
            </a:lvl2pPr>
            <a:lvl3pPr marL="271462" indent="0">
              <a:buFontTx/>
              <a:buNone/>
              <a:defRPr sz="1150"/>
            </a:lvl3pPr>
            <a:lvl4pPr marL="357187" indent="0">
              <a:buFontTx/>
              <a:buNone/>
              <a:defRPr sz="1150"/>
            </a:lvl4pPr>
            <a:lvl5pPr marL="538162" indent="0">
              <a:buFontTx/>
              <a:buNone/>
              <a:defRPr sz="1150"/>
            </a:lvl5pPr>
          </a:lstStyle>
          <a:p>
            <a:pPr lvl="0"/>
            <a:r>
              <a:rPr lang="en-US" dirty="0"/>
              <a:t>Name</a:t>
            </a:r>
          </a:p>
        </p:txBody>
      </p:sp>
      <p:sp>
        <p:nvSpPr>
          <p:cNvPr id="179" name="Text Placeholder 16">
            <a:extLst>
              <a:ext uri="{FF2B5EF4-FFF2-40B4-BE49-F238E27FC236}">
                <a16:creationId xmlns:a16="http://schemas.microsoft.com/office/drawing/2014/main" id="{8CCB3875-0A0F-E840-A0ED-6568BDC6B016}"/>
              </a:ext>
            </a:extLst>
          </p:cNvPr>
          <p:cNvSpPr>
            <a:spLocks noGrp="1"/>
          </p:cNvSpPr>
          <p:nvPr>
            <p:ph type="body" sz="quarter" idx="115" hasCustomPrompt="1"/>
          </p:nvPr>
        </p:nvSpPr>
        <p:spPr>
          <a:xfrm>
            <a:off x="9282962" y="2095206"/>
            <a:ext cx="2381250" cy="317500"/>
          </a:xfrm>
          <a:prstGeom prst="rect">
            <a:avLst/>
          </a:prstGeom>
        </p:spPr>
        <p:txBody>
          <a:bodyPr>
            <a:normAutofit/>
          </a:bodyPr>
          <a:lstStyle>
            <a:lvl1pPr>
              <a:lnSpc>
                <a:spcPct val="100000"/>
              </a:lnSpc>
              <a:buFontTx/>
              <a:buNone/>
              <a:defRPr sz="1000" i="1"/>
            </a:lvl1pPr>
            <a:lvl2pPr marL="46038" indent="0">
              <a:buFontTx/>
              <a:buNone/>
              <a:defRPr/>
            </a:lvl2pPr>
            <a:lvl3pPr marL="271462" indent="0">
              <a:buFontTx/>
              <a:buNone/>
              <a:defRPr/>
            </a:lvl3pPr>
            <a:lvl4pPr marL="357187" indent="0">
              <a:buFontTx/>
              <a:buNone/>
              <a:defRPr/>
            </a:lvl4pPr>
            <a:lvl5pPr marL="538162" indent="0">
              <a:buFontTx/>
              <a:buNone/>
              <a:defRPr/>
            </a:lvl5pPr>
          </a:lstStyle>
          <a:p>
            <a:pPr lvl="0"/>
            <a:r>
              <a:rPr lang="en-US" dirty="0"/>
              <a:t>Function/Role</a:t>
            </a:r>
          </a:p>
        </p:txBody>
      </p:sp>
      <p:sp>
        <p:nvSpPr>
          <p:cNvPr id="180" name="Text Placeholder 10">
            <a:extLst>
              <a:ext uri="{FF2B5EF4-FFF2-40B4-BE49-F238E27FC236}">
                <a16:creationId xmlns:a16="http://schemas.microsoft.com/office/drawing/2014/main" id="{59A68BDD-22E3-9E47-A703-5ABB474FB44D}"/>
              </a:ext>
            </a:extLst>
          </p:cNvPr>
          <p:cNvSpPr>
            <a:spLocks noGrp="1"/>
          </p:cNvSpPr>
          <p:nvPr>
            <p:ph type="body" sz="quarter" idx="116" hasCustomPrompt="1"/>
          </p:nvPr>
        </p:nvSpPr>
        <p:spPr>
          <a:xfrm>
            <a:off x="9282324" y="3978006"/>
            <a:ext cx="2381250" cy="572400"/>
          </a:xfrm>
          <a:prstGeom prst="rect">
            <a:avLst/>
          </a:prstGeom>
        </p:spPr>
        <p:txBody>
          <a:bodyPr anchor="t">
            <a:normAutofit/>
          </a:bodyPr>
          <a:lstStyle>
            <a:lvl1pPr>
              <a:lnSpc>
                <a:spcPct val="100000"/>
              </a:lnSpc>
              <a:buFontTx/>
              <a:buNone/>
              <a:defRPr sz="1000" spc="0"/>
            </a:lvl1pPr>
            <a:lvl2pPr marL="46038" indent="0">
              <a:buFontTx/>
              <a:buNone/>
              <a:defRPr/>
            </a:lvl2pPr>
            <a:lvl3pPr marL="271462" indent="0">
              <a:buFontTx/>
              <a:buNone/>
              <a:defRPr/>
            </a:lvl3pPr>
            <a:lvl4pPr marL="357187" indent="0">
              <a:buFontTx/>
              <a:buNone/>
              <a:defRPr/>
            </a:lvl4pPr>
            <a:lvl5pPr marL="538162" indent="0">
              <a:buFontTx/>
              <a:buNone/>
              <a:defRPr/>
            </a:lvl5pPr>
          </a:lstStyle>
          <a:p>
            <a:pPr lvl="0"/>
            <a:r>
              <a:rPr lang="en-US" dirty="0"/>
              <a:t>Summary of background</a:t>
            </a:r>
          </a:p>
        </p:txBody>
      </p:sp>
      <p:sp>
        <p:nvSpPr>
          <p:cNvPr id="181" name="Text Placeholder 14">
            <a:extLst>
              <a:ext uri="{FF2B5EF4-FFF2-40B4-BE49-F238E27FC236}">
                <a16:creationId xmlns:a16="http://schemas.microsoft.com/office/drawing/2014/main" id="{30F4A901-EA22-6D47-A340-28A7FFE75558}"/>
              </a:ext>
            </a:extLst>
          </p:cNvPr>
          <p:cNvSpPr>
            <a:spLocks noGrp="1"/>
          </p:cNvSpPr>
          <p:nvPr>
            <p:ph type="body" sz="quarter" idx="117" hasCustomPrompt="1"/>
          </p:nvPr>
        </p:nvSpPr>
        <p:spPr>
          <a:xfrm>
            <a:off x="9282324" y="3405606"/>
            <a:ext cx="2381250" cy="166687"/>
          </a:xfrm>
          <a:prstGeom prst="rect">
            <a:avLst/>
          </a:prstGeom>
        </p:spPr>
        <p:txBody>
          <a:bodyPr>
            <a:noAutofit/>
          </a:bodyPr>
          <a:lstStyle>
            <a:lvl1pPr>
              <a:lnSpc>
                <a:spcPct val="100000"/>
              </a:lnSpc>
              <a:buFontTx/>
              <a:buNone/>
              <a:defRPr sz="1150" spc="0"/>
            </a:lvl1pPr>
            <a:lvl2pPr marL="46038" indent="0">
              <a:buFontTx/>
              <a:buNone/>
              <a:defRPr sz="1150"/>
            </a:lvl2pPr>
            <a:lvl3pPr marL="271462" indent="0">
              <a:buFontTx/>
              <a:buNone/>
              <a:defRPr sz="1150"/>
            </a:lvl3pPr>
            <a:lvl4pPr marL="357187" indent="0">
              <a:buFontTx/>
              <a:buNone/>
              <a:defRPr sz="1150"/>
            </a:lvl4pPr>
            <a:lvl5pPr marL="538162" indent="0">
              <a:buFontTx/>
              <a:buNone/>
              <a:defRPr sz="1150"/>
            </a:lvl5pPr>
          </a:lstStyle>
          <a:p>
            <a:pPr lvl="0"/>
            <a:r>
              <a:rPr lang="en-US" dirty="0"/>
              <a:t>Name</a:t>
            </a:r>
          </a:p>
        </p:txBody>
      </p:sp>
      <p:sp>
        <p:nvSpPr>
          <p:cNvPr id="182" name="Text Placeholder 16">
            <a:extLst>
              <a:ext uri="{FF2B5EF4-FFF2-40B4-BE49-F238E27FC236}">
                <a16:creationId xmlns:a16="http://schemas.microsoft.com/office/drawing/2014/main" id="{C0C00234-E76E-A84D-B8E8-413D63FA261D}"/>
              </a:ext>
            </a:extLst>
          </p:cNvPr>
          <p:cNvSpPr>
            <a:spLocks noGrp="1"/>
          </p:cNvSpPr>
          <p:nvPr>
            <p:ph type="body" sz="quarter" idx="118" hasCustomPrompt="1"/>
          </p:nvPr>
        </p:nvSpPr>
        <p:spPr>
          <a:xfrm>
            <a:off x="9282324" y="3614406"/>
            <a:ext cx="2381250" cy="317500"/>
          </a:xfrm>
          <a:prstGeom prst="rect">
            <a:avLst/>
          </a:prstGeom>
        </p:spPr>
        <p:txBody>
          <a:bodyPr>
            <a:normAutofit/>
          </a:bodyPr>
          <a:lstStyle>
            <a:lvl1pPr>
              <a:lnSpc>
                <a:spcPct val="100000"/>
              </a:lnSpc>
              <a:buFontTx/>
              <a:buNone/>
              <a:defRPr sz="1000" i="1"/>
            </a:lvl1pPr>
            <a:lvl2pPr marL="46038" indent="0">
              <a:buFontTx/>
              <a:buNone/>
              <a:defRPr/>
            </a:lvl2pPr>
            <a:lvl3pPr marL="271462" indent="0">
              <a:buFontTx/>
              <a:buNone/>
              <a:defRPr/>
            </a:lvl3pPr>
            <a:lvl4pPr marL="357187" indent="0">
              <a:buFontTx/>
              <a:buNone/>
              <a:defRPr/>
            </a:lvl4pPr>
            <a:lvl5pPr marL="538162" indent="0">
              <a:buFontTx/>
              <a:buNone/>
              <a:defRPr/>
            </a:lvl5pPr>
          </a:lstStyle>
          <a:p>
            <a:pPr lvl="0"/>
            <a:r>
              <a:rPr lang="en-US" dirty="0"/>
              <a:t>Function/Role</a:t>
            </a:r>
          </a:p>
        </p:txBody>
      </p:sp>
      <p:sp>
        <p:nvSpPr>
          <p:cNvPr id="183" name="Text Placeholder 10">
            <a:extLst>
              <a:ext uri="{FF2B5EF4-FFF2-40B4-BE49-F238E27FC236}">
                <a16:creationId xmlns:a16="http://schemas.microsoft.com/office/drawing/2014/main" id="{D35F0340-8B74-6D4D-B7E3-8959D4D62374}"/>
              </a:ext>
            </a:extLst>
          </p:cNvPr>
          <p:cNvSpPr>
            <a:spLocks noGrp="1"/>
          </p:cNvSpPr>
          <p:nvPr>
            <p:ph type="body" sz="quarter" idx="119" hasCustomPrompt="1"/>
          </p:nvPr>
        </p:nvSpPr>
        <p:spPr>
          <a:xfrm>
            <a:off x="9282324" y="5508010"/>
            <a:ext cx="2381250" cy="572400"/>
          </a:xfrm>
          <a:prstGeom prst="rect">
            <a:avLst/>
          </a:prstGeom>
        </p:spPr>
        <p:txBody>
          <a:bodyPr anchor="t">
            <a:normAutofit/>
          </a:bodyPr>
          <a:lstStyle>
            <a:lvl1pPr>
              <a:lnSpc>
                <a:spcPct val="100000"/>
              </a:lnSpc>
              <a:buFontTx/>
              <a:buNone/>
              <a:defRPr sz="1000" spc="0"/>
            </a:lvl1pPr>
            <a:lvl2pPr marL="46038" indent="0">
              <a:buFontTx/>
              <a:buNone/>
              <a:defRPr/>
            </a:lvl2pPr>
            <a:lvl3pPr marL="271462" indent="0">
              <a:buFontTx/>
              <a:buNone/>
              <a:defRPr/>
            </a:lvl3pPr>
            <a:lvl4pPr marL="357187" indent="0">
              <a:buFontTx/>
              <a:buNone/>
              <a:defRPr/>
            </a:lvl4pPr>
            <a:lvl5pPr marL="538162" indent="0">
              <a:buFontTx/>
              <a:buNone/>
              <a:defRPr/>
            </a:lvl5pPr>
          </a:lstStyle>
          <a:p>
            <a:pPr lvl="0"/>
            <a:r>
              <a:rPr lang="en-US" dirty="0"/>
              <a:t>Summary of background</a:t>
            </a:r>
          </a:p>
        </p:txBody>
      </p:sp>
      <p:sp>
        <p:nvSpPr>
          <p:cNvPr id="184" name="Text Placeholder 14">
            <a:extLst>
              <a:ext uri="{FF2B5EF4-FFF2-40B4-BE49-F238E27FC236}">
                <a16:creationId xmlns:a16="http://schemas.microsoft.com/office/drawing/2014/main" id="{D69E6FF2-AF87-A845-9D10-A697E3BEAF73}"/>
              </a:ext>
            </a:extLst>
          </p:cNvPr>
          <p:cNvSpPr>
            <a:spLocks noGrp="1"/>
          </p:cNvSpPr>
          <p:nvPr>
            <p:ph type="body" sz="quarter" idx="120" hasCustomPrompt="1"/>
          </p:nvPr>
        </p:nvSpPr>
        <p:spPr>
          <a:xfrm>
            <a:off x="9282324" y="4928410"/>
            <a:ext cx="2381250" cy="166687"/>
          </a:xfrm>
          <a:prstGeom prst="rect">
            <a:avLst/>
          </a:prstGeom>
        </p:spPr>
        <p:txBody>
          <a:bodyPr>
            <a:noAutofit/>
          </a:bodyPr>
          <a:lstStyle>
            <a:lvl1pPr>
              <a:lnSpc>
                <a:spcPct val="100000"/>
              </a:lnSpc>
              <a:buFontTx/>
              <a:buNone/>
              <a:defRPr sz="1150" spc="0"/>
            </a:lvl1pPr>
            <a:lvl2pPr marL="46038" indent="0">
              <a:buFontTx/>
              <a:buNone/>
              <a:defRPr sz="1150"/>
            </a:lvl2pPr>
            <a:lvl3pPr marL="271462" indent="0">
              <a:buFontTx/>
              <a:buNone/>
              <a:defRPr sz="1150"/>
            </a:lvl3pPr>
            <a:lvl4pPr marL="357187" indent="0">
              <a:buFontTx/>
              <a:buNone/>
              <a:defRPr sz="1150"/>
            </a:lvl4pPr>
            <a:lvl5pPr marL="538162" indent="0">
              <a:buFontTx/>
              <a:buNone/>
              <a:defRPr sz="1150"/>
            </a:lvl5pPr>
          </a:lstStyle>
          <a:p>
            <a:pPr lvl="0"/>
            <a:r>
              <a:rPr lang="en-US" dirty="0"/>
              <a:t>Name</a:t>
            </a:r>
          </a:p>
        </p:txBody>
      </p:sp>
      <p:sp>
        <p:nvSpPr>
          <p:cNvPr id="185" name="Text Placeholder 16">
            <a:extLst>
              <a:ext uri="{FF2B5EF4-FFF2-40B4-BE49-F238E27FC236}">
                <a16:creationId xmlns:a16="http://schemas.microsoft.com/office/drawing/2014/main" id="{AD3ADA6F-734D-BC4B-9104-86F5F10E4C1E}"/>
              </a:ext>
            </a:extLst>
          </p:cNvPr>
          <p:cNvSpPr>
            <a:spLocks noGrp="1"/>
          </p:cNvSpPr>
          <p:nvPr>
            <p:ph type="body" sz="quarter" idx="121" hasCustomPrompt="1"/>
          </p:nvPr>
        </p:nvSpPr>
        <p:spPr>
          <a:xfrm>
            <a:off x="9282324" y="5137210"/>
            <a:ext cx="2381250" cy="317500"/>
          </a:xfrm>
          <a:prstGeom prst="rect">
            <a:avLst/>
          </a:prstGeom>
        </p:spPr>
        <p:txBody>
          <a:bodyPr>
            <a:normAutofit/>
          </a:bodyPr>
          <a:lstStyle>
            <a:lvl1pPr>
              <a:lnSpc>
                <a:spcPct val="100000"/>
              </a:lnSpc>
              <a:buFontTx/>
              <a:buNone/>
              <a:defRPr sz="1000" i="1"/>
            </a:lvl1pPr>
            <a:lvl2pPr marL="46038" indent="0">
              <a:buFontTx/>
              <a:buNone/>
              <a:defRPr/>
            </a:lvl2pPr>
            <a:lvl3pPr marL="271462" indent="0">
              <a:buFontTx/>
              <a:buNone/>
              <a:defRPr/>
            </a:lvl3pPr>
            <a:lvl4pPr marL="357187" indent="0">
              <a:buFontTx/>
              <a:buNone/>
              <a:defRPr/>
            </a:lvl4pPr>
            <a:lvl5pPr marL="538162" indent="0">
              <a:buFontTx/>
              <a:buNone/>
              <a:defRPr/>
            </a:lvl5pPr>
          </a:lstStyle>
          <a:p>
            <a:pPr lvl="0"/>
            <a:r>
              <a:rPr lang="en-US" dirty="0"/>
              <a:t>Function/Role</a:t>
            </a:r>
          </a:p>
        </p:txBody>
      </p:sp>
      <p:sp>
        <p:nvSpPr>
          <p:cNvPr id="188" name="Picture Placeholder 2">
            <a:extLst>
              <a:ext uri="{FF2B5EF4-FFF2-40B4-BE49-F238E27FC236}">
                <a16:creationId xmlns:a16="http://schemas.microsoft.com/office/drawing/2014/main" id="{ECF68313-78C7-C241-A10D-520599054286}"/>
              </a:ext>
            </a:extLst>
          </p:cNvPr>
          <p:cNvSpPr>
            <a:spLocks noGrp="1"/>
          </p:cNvSpPr>
          <p:nvPr>
            <p:ph type="pic" sz="quarter" idx="122" hasCustomPrompt="1"/>
          </p:nvPr>
        </p:nvSpPr>
        <p:spPr>
          <a:xfrm>
            <a:off x="4347236" y="4928410"/>
            <a:ext cx="972619" cy="1152000"/>
          </a:xfrm>
          <a:prstGeom prst="rect">
            <a:avLst/>
          </a:prstGeom>
          <a:solidFill>
            <a:srgbClr val="D0DAE6"/>
          </a:solidFill>
          <a:ln>
            <a:noFill/>
          </a:ln>
        </p:spPr>
        <p:txBody>
          <a:bodyPr>
            <a:noAutofit/>
          </a:bodyPr>
          <a:lstStyle>
            <a:lvl1pPr marL="0" indent="0">
              <a:buFontTx/>
              <a:buNone/>
              <a:defRPr>
                <a:noFill/>
              </a:defRPr>
            </a:lvl1pPr>
          </a:lstStyle>
          <a:p>
            <a:r>
              <a:rPr lang="en-US" dirty="0"/>
              <a:t>add picture</a:t>
            </a:r>
          </a:p>
        </p:txBody>
      </p:sp>
      <p:sp>
        <p:nvSpPr>
          <p:cNvPr id="42" name="Freeform 5">
            <a:extLst>
              <a:ext uri="{FF2B5EF4-FFF2-40B4-BE49-F238E27FC236}">
                <a16:creationId xmlns:a16="http://schemas.microsoft.com/office/drawing/2014/main" id="{691D9995-CF3F-44A0-A6F7-B429DCF1BF5B}"/>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219786657"/>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 column slide">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2973A4-71C3-2A43-BF49-5748E4F41144}"/>
              </a:ext>
            </a:extLst>
          </p:cNvPr>
          <p:cNvSpPr>
            <a:spLocks noGrp="1"/>
          </p:cNvSpPr>
          <p:nvPr>
            <p:ph type="ftr" sz="quarter" idx="21"/>
          </p:nvPr>
        </p:nvSpPr>
        <p:spPr/>
        <p:txBody>
          <a:bodyPr/>
          <a:lstStyle/>
          <a:p>
            <a:pPr marL="179388" indent="-179388"/>
            <a:r>
              <a:rPr lang="en-US" dirty="0"/>
              <a:t>Presentation Template Title Example </a:t>
            </a:r>
          </a:p>
        </p:txBody>
      </p:sp>
      <p:sp>
        <p:nvSpPr>
          <p:cNvPr id="3" name="Slide Number Placeholder 2">
            <a:extLst>
              <a:ext uri="{FF2B5EF4-FFF2-40B4-BE49-F238E27FC236}">
                <a16:creationId xmlns:a16="http://schemas.microsoft.com/office/drawing/2014/main" id="{8039EEE9-16B0-E64C-AF8E-E2978231F6C0}"/>
              </a:ext>
            </a:extLst>
          </p:cNvPr>
          <p:cNvSpPr>
            <a:spLocks noGrp="1"/>
          </p:cNvSpPr>
          <p:nvPr>
            <p:ph type="sldNum" sz="quarter" idx="22"/>
          </p:nvPr>
        </p:nvSpPr>
        <p:spPr/>
        <p:txBody>
          <a:bodyPr/>
          <a:lstStyle/>
          <a:p>
            <a:fld id="{14719505-AD43-774F-936C-A3AE71DD4EEA}" type="slidenum">
              <a:rPr lang="en-GB" smtClean="0"/>
              <a:pPr/>
              <a:t>‹#›</a:t>
            </a:fld>
            <a:endParaRPr lang="en-GB" dirty="0"/>
          </a:p>
        </p:txBody>
      </p:sp>
      <p:sp>
        <p:nvSpPr>
          <p:cNvPr id="7" name="Text Placeholder 6">
            <a:extLst>
              <a:ext uri="{FF2B5EF4-FFF2-40B4-BE49-F238E27FC236}">
                <a16:creationId xmlns:a16="http://schemas.microsoft.com/office/drawing/2014/main" id="{707AD498-453D-3A49-801C-207237AA8CEB}"/>
              </a:ext>
            </a:extLst>
          </p:cNvPr>
          <p:cNvSpPr>
            <a:spLocks noGrp="1"/>
          </p:cNvSpPr>
          <p:nvPr>
            <p:ph type="body" sz="quarter" idx="23" hasCustomPrompt="1"/>
          </p:nvPr>
        </p:nvSpPr>
        <p:spPr>
          <a:xfrm>
            <a:off x="518372" y="1808560"/>
            <a:ext cx="5406166" cy="258340"/>
          </a:xfrm>
          <a:prstGeom prst="rect">
            <a:avLst/>
          </a:prstGeom>
        </p:spPr>
        <p:txBody>
          <a:bodyPr>
            <a:noAutofit/>
          </a:bodyPr>
          <a:lstStyle>
            <a:lvl1pPr>
              <a:lnSpc>
                <a:spcPct val="100000"/>
              </a:lnSpc>
              <a:spcBef>
                <a:spcPts val="0"/>
              </a:spcBef>
              <a:defRPr sz="20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3" name="Text Placeholder 6">
            <a:extLst>
              <a:ext uri="{FF2B5EF4-FFF2-40B4-BE49-F238E27FC236}">
                <a16:creationId xmlns:a16="http://schemas.microsoft.com/office/drawing/2014/main" id="{33C2CA19-4060-F740-BFE0-8C492F99433E}"/>
              </a:ext>
            </a:extLst>
          </p:cNvPr>
          <p:cNvSpPr>
            <a:spLocks noGrp="1"/>
          </p:cNvSpPr>
          <p:nvPr>
            <p:ph type="body" sz="quarter" idx="24" hasCustomPrompt="1"/>
          </p:nvPr>
        </p:nvSpPr>
        <p:spPr>
          <a:xfrm>
            <a:off x="6263576" y="1808560"/>
            <a:ext cx="5412487" cy="258340"/>
          </a:xfrm>
          <a:prstGeom prst="rect">
            <a:avLst/>
          </a:prstGeom>
        </p:spPr>
        <p:txBody>
          <a:bodyPr>
            <a:noAutofit/>
          </a:bodyPr>
          <a:lstStyle>
            <a:lvl1pPr>
              <a:spcBef>
                <a:spcPts val="0"/>
              </a:spcBef>
              <a:defRPr sz="20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35" name="Text Placeholder 30">
            <a:extLst>
              <a:ext uri="{FF2B5EF4-FFF2-40B4-BE49-F238E27FC236}">
                <a16:creationId xmlns:a16="http://schemas.microsoft.com/office/drawing/2014/main" id="{F14A1EE1-3515-6C4C-BF67-D020866CAFB8}"/>
              </a:ext>
            </a:extLst>
          </p:cNvPr>
          <p:cNvSpPr>
            <a:spLocks noGrp="1"/>
          </p:cNvSpPr>
          <p:nvPr>
            <p:ph type="body" sz="quarter" idx="25" hasCustomPrompt="1"/>
          </p:nvPr>
        </p:nvSpPr>
        <p:spPr>
          <a:xfrm>
            <a:off x="519101" y="2322750"/>
            <a:ext cx="5405437" cy="3660467"/>
          </a:xfrm>
          <a:prstGeom prst="rect">
            <a:avLst/>
          </a:prstGeom>
        </p:spPr>
        <p:txBody>
          <a:bodyPr>
            <a:noAutofit/>
          </a:bodyPr>
          <a:lstStyle>
            <a:lvl1pPr>
              <a:lnSpc>
                <a:spcPct val="100000"/>
              </a:lnSpc>
              <a:spcBef>
                <a:spcPts val="900"/>
              </a:spcBef>
              <a:defRPr lang="en-GB" sz="1800" smtClean="0">
                <a:solidFill>
                  <a:schemeClr val="tx1"/>
                </a:solidFill>
                <a:effectLst/>
              </a:defRPr>
            </a:lvl1pPr>
          </a:lstStyle>
          <a:p>
            <a:r>
              <a:rPr lang="en-GB" dirty="0">
                <a:solidFill>
                  <a:srgbClr val="0E141F"/>
                </a:solidFill>
                <a:effectLst/>
                <a:latin typeface="GE Inspira Sans" panose="020B0503060000000003" pitchFamily="34" charset="77"/>
              </a:rPr>
              <a:t>Click to add text column.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a:t>
            </a:r>
          </a:p>
          <a:p>
            <a:r>
              <a:rPr lang="en-GB" dirty="0">
                <a:solidFill>
                  <a:srgbClr val="0E141F"/>
                </a:solidFill>
                <a:effectLst/>
                <a:latin typeface="GE Inspira Sans" panose="020B0503060000000003" pitchFamily="34" charset="77"/>
              </a:rPr>
              <a:t>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no sea </a:t>
            </a:r>
            <a:r>
              <a:rPr lang="en-GB" dirty="0" err="1">
                <a:solidFill>
                  <a:srgbClr val="0E141F"/>
                </a:solidFill>
                <a:effectLst/>
                <a:latin typeface="GE Inspira Sans" panose="020B0503060000000003" pitchFamily="34" charset="77"/>
              </a:rPr>
              <a:t>takimata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sanctus</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est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a:t>
            </a:r>
            <a:r>
              <a:rPr lang="en-US" dirty="0"/>
              <a:t>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endParaRPr lang="en-GB" dirty="0">
              <a:solidFill>
                <a:srgbClr val="0E141F"/>
              </a:solidFill>
              <a:effectLst/>
              <a:latin typeface="GE Inspira Sans" panose="020B0503060000000003" pitchFamily="34" charset="77"/>
            </a:endParaRPr>
          </a:p>
        </p:txBody>
      </p:sp>
      <p:sp>
        <p:nvSpPr>
          <p:cNvPr id="42" name="Text Placeholder 30">
            <a:extLst>
              <a:ext uri="{FF2B5EF4-FFF2-40B4-BE49-F238E27FC236}">
                <a16:creationId xmlns:a16="http://schemas.microsoft.com/office/drawing/2014/main" id="{5E959D2A-2226-FD4E-836B-3F010C8AFA3F}"/>
              </a:ext>
            </a:extLst>
          </p:cNvPr>
          <p:cNvSpPr>
            <a:spLocks noGrp="1"/>
          </p:cNvSpPr>
          <p:nvPr>
            <p:ph type="body" sz="quarter" idx="26" hasCustomPrompt="1"/>
          </p:nvPr>
        </p:nvSpPr>
        <p:spPr>
          <a:xfrm>
            <a:off x="6263576" y="2322750"/>
            <a:ext cx="5411728" cy="3660467"/>
          </a:xfrm>
          <a:prstGeom prst="rect">
            <a:avLst/>
          </a:prstGeom>
        </p:spPr>
        <p:txBody>
          <a:bodyPr>
            <a:noAutofit/>
          </a:bodyPr>
          <a:lstStyle>
            <a:lvl1pPr>
              <a:lnSpc>
                <a:spcPct val="100000"/>
              </a:lnSpc>
              <a:spcBef>
                <a:spcPts val="900"/>
              </a:spcBef>
              <a:defRPr lang="en-GB" sz="1800" smtClean="0">
                <a:solidFill>
                  <a:schemeClr val="bg2"/>
                </a:solidFill>
                <a:effectLst/>
              </a:defRPr>
            </a:lvl1pPr>
          </a:lstStyle>
          <a:p>
            <a:r>
              <a:rPr lang="en-GB" dirty="0">
                <a:solidFill>
                  <a:srgbClr val="0E141F"/>
                </a:solidFill>
                <a:effectLst/>
                <a:latin typeface="GE Inspira Sans" panose="020B0503060000000003" pitchFamily="34" charset="77"/>
              </a:rPr>
              <a:t>Click to add text column.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a:t>
            </a:r>
          </a:p>
          <a:p>
            <a:r>
              <a:rPr lang="en-GB" dirty="0">
                <a:solidFill>
                  <a:srgbClr val="0E141F"/>
                </a:solidFill>
                <a:effectLst/>
                <a:latin typeface="GE Inspira Sans" panose="020B0503060000000003" pitchFamily="34" charset="77"/>
              </a:rPr>
              <a:t>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no sea </a:t>
            </a:r>
            <a:r>
              <a:rPr lang="en-GB" dirty="0" err="1">
                <a:solidFill>
                  <a:srgbClr val="0E141F"/>
                </a:solidFill>
                <a:effectLst/>
                <a:latin typeface="GE Inspira Sans" panose="020B0503060000000003" pitchFamily="34" charset="77"/>
              </a:rPr>
              <a:t>takimata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sanctus</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est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Lorem ipsum </a:t>
            </a:r>
            <a:r>
              <a:rPr lang="en-GB" dirty="0" err="1">
                <a:solidFill>
                  <a:srgbClr val="0E141F"/>
                </a:solidFill>
                <a:effectLst/>
                <a:latin typeface="GE Inspira Sans" panose="020B0503060000000003" pitchFamily="34" charset="77"/>
              </a:rPr>
              <a:t>dolor</a:t>
            </a:r>
            <a:r>
              <a:rPr lang="en-GB" dirty="0">
                <a:solidFill>
                  <a:srgbClr val="0E141F"/>
                </a:solidFill>
                <a:effectLst/>
                <a:latin typeface="GE Inspira Sans" panose="020B0503060000000003" pitchFamily="34" charset="77"/>
              </a:rPr>
              <a:t> sit </a:t>
            </a:r>
            <a:r>
              <a:rPr lang="en-GB" dirty="0" err="1">
                <a:solidFill>
                  <a:srgbClr val="0E141F"/>
                </a:solidFill>
                <a:effectLst/>
                <a:latin typeface="GE Inspira Sans" panose="020B0503060000000003" pitchFamily="34" charset="77"/>
              </a:rPr>
              <a:t>amet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consetetur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sadipscing</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elitr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nonumy</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eirmod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tempor</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invidunt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ut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labore</a:t>
            </a:r>
            <a:r>
              <a:rPr lang="en-GB" dirty="0">
                <a:solidFill>
                  <a:srgbClr val="0E141F"/>
                </a:solidFill>
                <a:effectLst/>
                <a:latin typeface="GE Inspira Sans" panose="020B0503060000000003" pitchFamily="34" charset="77"/>
              </a:rPr>
              <a:t> et dolore magna </a:t>
            </a:r>
            <a:r>
              <a:rPr lang="en-GB" dirty="0" err="1">
                <a:solidFill>
                  <a:srgbClr val="0E141F"/>
                </a:solidFill>
                <a:effectLst/>
                <a:latin typeface="GE Inspira Sans" panose="020B0503060000000003" pitchFamily="34" charset="77"/>
              </a:rPr>
              <a:t>aliquyam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erat</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sed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diam</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voluptua</a:t>
            </a:r>
            <a:r>
              <a:rPr lang="en-GB" dirty="0">
                <a:solidFill>
                  <a:srgbClr val="0E141F"/>
                </a:solidFill>
                <a:effectLst/>
                <a:latin typeface="GE Inspira Sans" panose="020B0503060000000003" pitchFamily="34" charset="77"/>
              </a:rPr>
              <a:t>. At </a:t>
            </a:r>
            <a:r>
              <a:rPr lang="en-GB" dirty="0" err="1">
                <a:solidFill>
                  <a:srgbClr val="0E141F"/>
                </a:solidFill>
                <a:effectLst/>
                <a:latin typeface="GE Inspira Sans" panose="020B0503060000000003" pitchFamily="34" charset="77"/>
              </a:rPr>
              <a:t>vero</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eos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accusam</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justo</a:t>
            </a:r>
            <a:r>
              <a:rPr lang="en-GB" dirty="0">
                <a:solidFill>
                  <a:srgbClr val="0E141F"/>
                </a:solidFill>
                <a:effectLst/>
                <a:latin typeface="GE Inspira Sans" panose="020B0503060000000003" pitchFamily="34" charset="77"/>
              </a:rPr>
              <a:t> duo </a:t>
            </a:r>
            <a:r>
              <a:rPr lang="en-GB" dirty="0" err="1">
                <a:solidFill>
                  <a:srgbClr val="0E141F"/>
                </a:solidFill>
                <a:effectLst/>
                <a:latin typeface="GE Inspira Sans" panose="020B0503060000000003" pitchFamily="34" charset="77"/>
              </a:rPr>
              <a:t>dolores</a:t>
            </a:r>
            <a:r>
              <a:rPr lang="en-GB" dirty="0">
                <a:solidFill>
                  <a:srgbClr val="0E141F"/>
                </a:solidFill>
                <a:effectLst/>
                <a:latin typeface="GE Inspira Sans" panose="020B0503060000000003" pitchFamily="34" charset="77"/>
              </a:rPr>
              <a:t> et </a:t>
            </a:r>
            <a:r>
              <a:rPr lang="en-GB" dirty="0" err="1">
                <a:solidFill>
                  <a:srgbClr val="0E141F"/>
                </a:solidFill>
                <a:effectLst/>
                <a:latin typeface="GE Inspira Sans" panose="020B0503060000000003" pitchFamily="34" charset="77"/>
              </a:rPr>
              <a:t>ea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rebum</a:t>
            </a:r>
            <a:r>
              <a:rPr lang="en-GB" dirty="0">
                <a:solidFill>
                  <a:srgbClr val="0E141F"/>
                </a:solidFill>
                <a:effectLst/>
                <a:latin typeface="GE Inspira Sans" panose="020B0503060000000003" pitchFamily="34" charset="77"/>
              </a:rPr>
              <a:t>. Stet </a:t>
            </a:r>
            <a:r>
              <a:rPr lang="en-GB" dirty="0" err="1">
                <a:solidFill>
                  <a:srgbClr val="0E141F"/>
                </a:solidFill>
                <a:effectLst/>
                <a:latin typeface="GE Inspira Sans" panose="020B0503060000000003" pitchFamily="34" charset="77"/>
              </a:rPr>
              <a:t>clita</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kasd</a:t>
            </a:r>
            <a:r>
              <a:rPr lang="en-GB" dirty="0">
                <a:solidFill>
                  <a:srgbClr val="0E141F"/>
                </a:solidFill>
                <a:effectLst/>
                <a:latin typeface="GE Inspira Sans" panose="020B0503060000000003" pitchFamily="34" charset="77"/>
              </a:rPr>
              <a:t> </a:t>
            </a:r>
            <a:r>
              <a:rPr lang="en-GB" dirty="0" err="1">
                <a:solidFill>
                  <a:srgbClr val="0E141F"/>
                </a:solidFill>
                <a:effectLst/>
                <a:latin typeface="GE Inspira Sans" panose="020B0503060000000003" pitchFamily="34" charset="77"/>
              </a:rPr>
              <a:t>gubergren</a:t>
            </a:r>
            <a:r>
              <a:rPr lang="en-GB" dirty="0">
                <a:solidFill>
                  <a:srgbClr val="0E141F"/>
                </a:solidFill>
                <a:effectLst/>
                <a:latin typeface="GE Inspira Sans" panose="020B0503060000000003" pitchFamily="34" charset="77"/>
              </a:rPr>
              <a:t>. </a:t>
            </a:r>
            <a:r>
              <a:rPr lang="en-US" dirty="0"/>
              <a:t>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endParaRPr lang="en-GB" dirty="0">
              <a:solidFill>
                <a:srgbClr val="0E141F"/>
              </a:solidFill>
              <a:effectLst/>
              <a:latin typeface="GE Inspira Sans" panose="020B0503060000000003" pitchFamily="34" charset="77"/>
            </a:endParaRPr>
          </a:p>
        </p:txBody>
      </p:sp>
      <p:sp>
        <p:nvSpPr>
          <p:cNvPr id="12" name="Title 21">
            <a:extLst>
              <a:ext uri="{FF2B5EF4-FFF2-40B4-BE49-F238E27FC236}">
                <a16:creationId xmlns:a16="http://schemas.microsoft.com/office/drawing/2014/main" id="{90531025-6491-9E46-A705-C2686A2BF742}"/>
              </a:ext>
            </a:extLst>
          </p:cNvPr>
          <p:cNvSpPr>
            <a:spLocks noGrp="1"/>
          </p:cNvSpPr>
          <p:nvPr>
            <p:ph type="title" hasCustomPrompt="1"/>
          </p:nvPr>
        </p:nvSpPr>
        <p:spPr>
          <a:xfrm>
            <a:off x="506702" y="403268"/>
            <a:ext cx="10432800" cy="908101"/>
          </a:xfrm>
        </p:spPr>
        <p:txBody>
          <a:bodyPr/>
          <a:lstStyle>
            <a:lvl1pPr>
              <a:lnSpc>
                <a:spcPct val="100000"/>
              </a:lnSpc>
              <a:spcBef>
                <a:spcPts val="0"/>
              </a:spcBef>
              <a:defRPr lang="en-GB" b="0" i="0" u="none" strike="noStrike" smtClean="0">
                <a:effectLst/>
                <a:latin typeface="+mj-lt"/>
              </a:defRPr>
            </a:lvl1pPr>
          </a:lstStyle>
          <a:p>
            <a:r>
              <a:rPr lang="en-US" dirty="0"/>
              <a:t>This is a two-line page title, click to add text</a:t>
            </a:r>
            <a:br>
              <a:rPr lang="en-US" dirty="0"/>
            </a:br>
            <a:r>
              <a:rPr lang="en-US" dirty="0"/>
              <a:t>Lorem ipsum dolor sit amet, consetetur </a:t>
            </a:r>
            <a:r>
              <a:rPr lang="en-US" dirty="0" err="1"/>
              <a:t>sadipscing</a:t>
            </a:r>
            <a:r>
              <a:rPr lang="en-US" dirty="0"/>
              <a:t> </a:t>
            </a:r>
            <a:r>
              <a:rPr lang="en-US" dirty="0" err="1"/>
              <a:t>elitr</a:t>
            </a:r>
            <a:endParaRPr lang="en-US" dirty="0"/>
          </a:p>
        </p:txBody>
      </p:sp>
      <p:sp>
        <p:nvSpPr>
          <p:cNvPr id="10" name="Freeform 5">
            <a:extLst>
              <a:ext uri="{FF2B5EF4-FFF2-40B4-BE49-F238E27FC236}">
                <a16:creationId xmlns:a16="http://schemas.microsoft.com/office/drawing/2014/main" id="{D2815FDF-1E5A-40AB-AD4F-48293EA09FAB}"/>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rgbClr val="005EB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44456734"/>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 columns slide">
    <p:bg>
      <p:bgRef idx="1001">
        <a:schemeClr val="bg1"/>
      </p:bgRef>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E1B766C1-163D-774F-93C3-892C358B0E0B}"/>
              </a:ext>
            </a:extLst>
          </p:cNvPr>
          <p:cNvSpPr>
            <a:spLocks noGrp="1"/>
          </p:cNvSpPr>
          <p:nvPr>
            <p:ph type="body" sz="quarter" idx="25" hasCustomPrompt="1"/>
          </p:nvPr>
        </p:nvSpPr>
        <p:spPr>
          <a:xfrm>
            <a:off x="518358" y="2327322"/>
            <a:ext cx="3480825" cy="3653645"/>
          </a:xfrm>
          <a:prstGeom prst="rect">
            <a:avLst/>
          </a:prstGeom>
        </p:spPr>
        <p:txBody>
          <a:bodyPr lIns="0" tIns="0" rIns="0" bIns="0">
            <a:noAutofit/>
          </a:bodyPr>
          <a:lstStyle>
            <a:lvl1pPr marL="0" indent="0">
              <a:lnSpc>
                <a:spcPct val="100000"/>
              </a:lnSpc>
              <a:spcBef>
                <a:spcPts val="900"/>
              </a:spcBef>
              <a:spcAft>
                <a:spcPts val="0"/>
              </a:spcAft>
              <a:buFontTx/>
              <a:buNone/>
              <a:defRPr sz="1600">
                <a:solidFill>
                  <a:schemeClr val="bg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vero </a:t>
            </a:r>
            <a:r>
              <a:rPr lang="en-US" dirty="0" err="1"/>
              <a:t>eros</a:t>
            </a:r>
            <a:r>
              <a:rPr lang="en-US" dirty="0"/>
              <a:t> et </a:t>
            </a:r>
            <a:r>
              <a:rPr lang="en-US" dirty="0" err="1"/>
              <a:t>accumsan</a:t>
            </a:r>
            <a:r>
              <a:rPr lang="en-US" dirty="0"/>
              <a:t> et.</a:t>
            </a:r>
          </a:p>
        </p:txBody>
      </p:sp>
      <p:sp>
        <p:nvSpPr>
          <p:cNvPr id="2" name="Footer Placeholder 1">
            <a:extLst>
              <a:ext uri="{FF2B5EF4-FFF2-40B4-BE49-F238E27FC236}">
                <a16:creationId xmlns:a16="http://schemas.microsoft.com/office/drawing/2014/main" id="{68881518-AF0C-454F-B035-5D138D77CEFA}"/>
              </a:ext>
            </a:extLst>
          </p:cNvPr>
          <p:cNvSpPr>
            <a:spLocks noGrp="1"/>
          </p:cNvSpPr>
          <p:nvPr>
            <p:ph type="ftr" sz="quarter" idx="28"/>
          </p:nvPr>
        </p:nvSpPr>
        <p:spPr/>
        <p:txBody>
          <a:bodyPr/>
          <a:lstStyle/>
          <a:p>
            <a:pPr marL="179388" indent="-179388"/>
            <a:r>
              <a:rPr lang="en-US" dirty="0"/>
              <a:t>Presentation Template Title Example </a:t>
            </a:r>
          </a:p>
        </p:txBody>
      </p:sp>
      <p:sp>
        <p:nvSpPr>
          <p:cNvPr id="3" name="Slide Number Placeholder 2">
            <a:extLst>
              <a:ext uri="{FF2B5EF4-FFF2-40B4-BE49-F238E27FC236}">
                <a16:creationId xmlns:a16="http://schemas.microsoft.com/office/drawing/2014/main" id="{0706E144-04C3-E44D-A57E-801C92994B0B}"/>
              </a:ext>
            </a:extLst>
          </p:cNvPr>
          <p:cNvSpPr>
            <a:spLocks noGrp="1"/>
          </p:cNvSpPr>
          <p:nvPr>
            <p:ph type="sldNum" sz="quarter" idx="29"/>
          </p:nvPr>
        </p:nvSpPr>
        <p:spPr/>
        <p:txBody>
          <a:bodyPr/>
          <a:lstStyle/>
          <a:p>
            <a:fld id="{14719505-AD43-774F-936C-A3AE71DD4EEA}" type="slidenum">
              <a:rPr lang="en-GB" smtClean="0"/>
              <a:pPr/>
              <a:t>‹#›</a:t>
            </a:fld>
            <a:endParaRPr lang="en-GB" dirty="0"/>
          </a:p>
        </p:txBody>
      </p:sp>
      <p:sp>
        <p:nvSpPr>
          <p:cNvPr id="12" name="Text Placeholder 6">
            <a:extLst>
              <a:ext uri="{FF2B5EF4-FFF2-40B4-BE49-F238E27FC236}">
                <a16:creationId xmlns:a16="http://schemas.microsoft.com/office/drawing/2014/main" id="{D8F10E91-D897-2E47-8443-78B7BC097725}"/>
              </a:ext>
            </a:extLst>
          </p:cNvPr>
          <p:cNvSpPr>
            <a:spLocks noGrp="1"/>
          </p:cNvSpPr>
          <p:nvPr>
            <p:ph type="body" sz="quarter" idx="30" hasCustomPrompt="1"/>
          </p:nvPr>
        </p:nvSpPr>
        <p:spPr>
          <a:xfrm>
            <a:off x="518358" y="1816666"/>
            <a:ext cx="3478022" cy="260350"/>
          </a:xfrm>
          <a:prstGeom prst="rect">
            <a:avLst/>
          </a:prstGeom>
        </p:spPr>
        <p:txBody>
          <a:bodyPr>
            <a:noAutofit/>
          </a:bodyPr>
          <a:lstStyle>
            <a:lvl1pPr>
              <a:spcBef>
                <a:spcPts val="0"/>
              </a:spcBef>
              <a:defRPr sz="18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1" name="Title 21">
            <a:extLst>
              <a:ext uri="{FF2B5EF4-FFF2-40B4-BE49-F238E27FC236}">
                <a16:creationId xmlns:a16="http://schemas.microsoft.com/office/drawing/2014/main" id="{650BAF8E-9421-B540-892F-E189B1B7809D}"/>
              </a:ext>
            </a:extLst>
          </p:cNvPr>
          <p:cNvSpPr>
            <a:spLocks noGrp="1"/>
          </p:cNvSpPr>
          <p:nvPr>
            <p:ph type="title" hasCustomPrompt="1"/>
          </p:nvPr>
        </p:nvSpPr>
        <p:spPr>
          <a:xfrm>
            <a:off x="506702" y="404330"/>
            <a:ext cx="10432800" cy="908101"/>
          </a:xfrm>
        </p:spPr>
        <p:txBody>
          <a:bodyPr/>
          <a:lstStyle>
            <a:lvl1pPr>
              <a:lnSpc>
                <a:spcPct val="100000"/>
              </a:lnSpc>
              <a:spcBef>
                <a:spcPts val="0"/>
              </a:spcBef>
              <a:defRPr lang="en-GB" b="0" i="0" u="none" strike="noStrike" smtClean="0">
                <a:effectLst/>
                <a:latin typeface="+mj-lt"/>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40" name="Text Placeholder 24">
            <a:extLst>
              <a:ext uri="{FF2B5EF4-FFF2-40B4-BE49-F238E27FC236}">
                <a16:creationId xmlns:a16="http://schemas.microsoft.com/office/drawing/2014/main" id="{06935555-3ED8-7448-B372-407BF1217C3D}"/>
              </a:ext>
            </a:extLst>
          </p:cNvPr>
          <p:cNvSpPr>
            <a:spLocks noGrp="1"/>
          </p:cNvSpPr>
          <p:nvPr>
            <p:ph type="body" sz="quarter" idx="31" hasCustomPrompt="1"/>
          </p:nvPr>
        </p:nvSpPr>
        <p:spPr>
          <a:xfrm>
            <a:off x="4357779" y="2327322"/>
            <a:ext cx="3480825" cy="3653645"/>
          </a:xfrm>
          <a:prstGeom prst="rect">
            <a:avLst/>
          </a:prstGeom>
        </p:spPr>
        <p:txBody>
          <a:bodyPr lIns="0" tIns="0" rIns="0" bIns="0">
            <a:noAutofit/>
          </a:bodyPr>
          <a:lstStyle>
            <a:lvl1pPr marL="0" indent="0">
              <a:lnSpc>
                <a:spcPct val="100000"/>
              </a:lnSpc>
              <a:spcBef>
                <a:spcPts val="900"/>
              </a:spcBef>
              <a:spcAft>
                <a:spcPts val="0"/>
              </a:spcAft>
              <a:buFontTx/>
              <a:buNone/>
              <a:defRPr sz="1600">
                <a:solidFill>
                  <a:schemeClr val="bg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vero </a:t>
            </a:r>
            <a:r>
              <a:rPr lang="en-US" dirty="0" err="1"/>
              <a:t>eros</a:t>
            </a:r>
            <a:r>
              <a:rPr lang="en-US" dirty="0"/>
              <a:t> et </a:t>
            </a:r>
            <a:r>
              <a:rPr lang="en-US" dirty="0" err="1"/>
              <a:t>accumsan</a:t>
            </a:r>
            <a:r>
              <a:rPr lang="en-US" dirty="0"/>
              <a:t> et.</a:t>
            </a:r>
          </a:p>
        </p:txBody>
      </p:sp>
      <p:sp>
        <p:nvSpPr>
          <p:cNvPr id="41" name="Text Placeholder 6">
            <a:extLst>
              <a:ext uri="{FF2B5EF4-FFF2-40B4-BE49-F238E27FC236}">
                <a16:creationId xmlns:a16="http://schemas.microsoft.com/office/drawing/2014/main" id="{C297E0F6-CE9D-4C4E-B300-F8F14D94B3C8}"/>
              </a:ext>
            </a:extLst>
          </p:cNvPr>
          <p:cNvSpPr>
            <a:spLocks noGrp="1"/>
          </p:cNvSpPr>
          <p:nvPr>
            <p:ph type="body" sz="quarter" idx="32" hasCustomPrompt="1"/>
          </p:nvPr>
        </p:nvSpPr>
        <p:spPr>
          <a:xfrm>
            <a:off x="4357779" y="1816666"/>
            <a:ext cx="3478022" cy="260350"/>
          </a:xfrm>
          <a:prstGeom prst="rect">
            <a:avLst/>
          </a:prstGeom>
        </p:spPr>
        <p:txBody>
          <a:bodyPr>
            <a:noAutofit/>
          </a:bodyPr>
          <a:lstStyle>
            <a:lvl1pPr>
              <a:spcBef>
                <a:spcPts val="0"/>
              </a:spcBef>
              <a:defRPr sz="18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42" name="Text Placeholder 24">
            <a:extLst>
              <a:ext uri="{FF2B5EF4-FFF2-40B4-BE49-F238E27FC236}">
                <a16:creationId xmlns:a16="http://schemas.microsoft.com/office/drawing/2014/main" id="{FA93316B-8DCA-7846-87B3-162F5991A613}"/>
              </a:ext>
            </a:extLst>
          </p:cNvPr>
          <p:cNvSpPr>
            <a:spLocks noGrp="1"/>
          </p:cNvSpPr>
          <p:nvPr>
            <p:ph type="body" sz="quarter" idx="33" hasCustomPrompt="1"/>
          </p:nvPr>
        </p:nvSpPr>
        <p:spPr>
          <a:xfrm>
            <a:off x="8197200" y="2327322"/>
            <a:ext cx="3478022" cy="3653645"/>
          </a:xfrm>
          <a:prstGeom prst="rect">
            <a:avLst/>
          </a:prstGeom>
        </p:spPr>
        <p:txBody>
          <a:bodyPr lIns="0" tIns="0" rIns="0" bIns="0">
            <a:noAutofit/>
          </a:bodyPr>
          <a:lstStyle>
            <a:lvl1pPr marL="0" indent="0">
              <a:lnSpc>
                <a:spcPct val="100000"/>
              </a:lnSpc>
              <a:spcBef>
                <a:spcPts val="900"/>
              </a:spcBef>
              <a:spcAft>
                <a:spcPts val="0"/>
              </a:spcAft>
              <a:buFontTx/>
              <a:buNone/>
              <a:defRPr sz="1600">
                <a:solidFill>
                  <a:schemeClr val="bg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vero </a:t>
            </a:r>
            <a:r>
              <a:rPr lang="en-US" dirty="0" err="1"/>
              <a:t>eros</a:t>
            </a:r>
            <a:r>
              <a:rPr lang="en-US" dirty="0"/>
              <a:t> et </a:t>
            </a:r>
            <a:r>
              <a:rPr lang="en-US" dirty="0" err="1"/>
              <a:t>accumsan</a:t>
            </a:r>
            <a:r>
              <a:rPr lang="en-US" dirty="0"/>
              <a:t> et.</a:t>
            </a:r>
          </a:p>
        </p:txBody>
      </p:sp>
      <p:sp>
        <p:nvSpPr>
          <p:cNvPr id="43" name="Text Placeholder 6">
            <a:extLst>
              <a:ext uri="{FF2B5EF4-FFF2-40B4-BE49-F238E27FC236}">
                <a16:creationId xmlns:a16="http://schemas.microsoft.com/office/drawing/2014/main" id="{E849DD16-B5DC-AE4B-9A47-770D2D0B45BC}"/>
              </a:ext>
            </a:extLst>
          </p:cNvPr>
          <p:cNvSpPr>
            <a:spLocks noGrp="1"/>
          </p:cNvSpPr>
          <p:nvPr>
            <p:ph type="body" sz="quarter" idx="34" hasCustomPrompt="1"/>
          </p:nvPr>
        </p:nvSpPr>
        <p:spPr>
          <a:xfrm>
            <a:off x="8197200" y="1816666"/>
            <a:ext cx="3478022" cy="260350"/>
          </a:xfrm>
          <a:prstGeom prst="rect">
            <a:avLst/>
          </a:prstGeom>
        </p:spPr>
        <p:txBody>
          <a:bodyPr>
            <a:noAutofit/>
          </a:bodyPr>
          <a:lstStyle>
            <a:lvl1pPr>
              <a:spcBef>
                <a:spcPts val="0"/>
              </a:spcBef>
              <a:defRPr sz="18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3" name="Freeform 5">
            <a:extLst>
              <a:ext uri="{FF2B5EF4-FFF2-40B4-BE49-F238E27FC236}">
                <a16:creationId xmlns:a16="http://schemas.microsoft.com/office/drawing/2014/main" id="{0F09C165-17A5-432C-BF1F-38C82D1105EA}"/>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rgbClr val="005EB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78086777"/>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 columns slide">
    <p:bg>
      <p:bgRef idx="1001">
        <a:schemeClr val="bg1"/>
      </p:bgRef>
    </p:bg>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66B55CB8-D356-CD46-8C3A-A4FE3774B26F}"/>
              </a:ext>
            </a:extLst>
          </p:cNvPr>
          <p:cNvSpPr>
            <a:spLocks noGrp="1"/>
          </p:cNvSpPr>
          <p:nvPr>
            <p:ph type="body" sz="quarter" idx="22" hasCustomPrompt="1"/>
          </p:nvPr>
        </p:nvSpPr>
        <p:spPr>
          <a:xfrm>
            <a:off x="518358" y="2342356"/>
            <a:ext cx="2526632" cy="3641962"/>
          </a:xfrm>
          <a:prstGeom prst="rect">
            <a:avLst/>
          </a:prstGeom>
        </p:spPr>
        <p:txBody>
          <a:bodyPr vert="horz" lIns="0" tIns="0" rIns="0" bIns="0" rtlCol="0">
            <a:noAutofit/>
          </a:bodyPr>
          <a:lstStyle>
            <a:lvl1pPr>
              <a:spcBef>
                <a:spcPts val="900"/>
              </a:spcBef>
              <a:defRPr lang="en-US" sz="1400" dirty="0">
                <a:solidFill>
                  <a:schemeClr val="bg2"/>
                </a:solidFill>
              </a:defRPr>
            </a:lvl1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sit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fugit. Duis </a:t>
            </a:r>
            <a:r>
              <a:rPr lang="en-US" dirty="0" err="1"/>
              <a:t>autem</a:t>
            </a:r>
            <a:r>
              <a:rPr lang="en-US" dirty="0"/>
              <a:t> vel </a:t>
            </a:r>
            <a:r>
              <a:rPr lang="en-US" dirty="0" err="1"/>
              <a:t>eum</a:t>
            </a:r>
            <a:r>
              <a:rPr lang="en-US" dirty="0"/>
              <a:t> </a:t>
            </a:r>
            <a:r>
              <a:rPr lang="en-US" dirty="0" err="1"/>
              <a:t>iriure</a:t>
            </a:r>
            <a:r>
              <a:rPr lang="en-US" dirty="0"/>
              <a:t> dolor.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p>
        </p:txBody>
      </p:sp>
      <p:sp>
        <p:nvSpPr>
          <p:cNvPr id="2" name="Footer Placeholder 1">
            <a:extLst>
              <a:ext uri="{FF2B5EF4-FFF2-40B4-BE49-F238E27FC236}">
                <a16:creationId xmlns:a16="http://schemas.microsoft.com/office/drawing/2014/main" id="{A8B97E98-CBF1-1643-AC63-563D7869E7C8}"/>
              </a:ext>
            </a:extLst>
          </p:cNvPr>
          <p:cNvSpPr>
            <a:spLocks noGrp="1"/>
          </p:cNvSpPr>
          <p:nvPr>
            <p:ph type="ftr" sz="quarter" idx="32"/>
          </p:nvPr>
        </p:nvSpPr>
        <p:spPr/>
        <p:txBody>
          <a:bodyPr/>
          <a:lstStyle/>
          <a:p>
            <a:pPr marL="179388" indent="-179388"/>
            <a:r>
              <a:rPr lang="en-US" dirty="0"/>
              <a:t>Presentation Template Title Example </a:t>
            </a:r>
          </a:p>
        </p:txBody>
      </p:sp>
      <p:sp>
        <p:nvSpPr>
          <p:cNvPr id="3" name="Slide Number Placeholder 2">
            <a:extLst>
              <a:ext uri="{FF2B5EF4-FFF2-40B4-BE49-F238E27FC236}">
                <a16:creationId xmlns:a16="http://schemas.microsoft.com/office/drawing/2014/main" id="{9D508B8F-408C-484E-927B-0EA0B2B0179B}"/>
              </a:ext>
            </a:extLst>
          </p:cNvPr>
          <p:cNvSpPr>
            <a:spLocks noGrp="1"/>
          </p:cNvSpPr>
          <p:nvPr>
            <p:ph type="sldNum" sz="quarter" idx="33"/>
          </p:nvPr>
        </p:nvSpPr>
        <p:spPr/>
        <p:txBody>
          <a:bodyPr/>
          <a:lstStyle/>
          <a:p>
            <a:fld id="{14719505-AD43-774F-936C-A3AE71DD4EEA}" type="slidenum">
              <a:rPr lang="en-GB" smtClean="0"/>
              <a:pPr/>
              <a:t>‹#›</a:t>
            </a:fld>
            <a:endParaRPr lang="en-GB" dirty="0"/>
          </a:p>
        </p:txBody>
      </p:sp>
      <p:sp>
        <p:nvSpPr>
          <p:cNvPr id="23" name="Text Placeholder 6">
            <a:extLst>
              <a:ext uri="{FF2B5EF4-FFF2-40B4-BE49-F238E27FC236}">
                <a16:creationId xmlns:a16="http://schemas.microsoft.com/office/drawing/2014/main" id="{A3B92696-2631-D449-BC47-43C46653D301}"/>
              </a:ext>
            </a:extLst>
          </p:cNvPr>
          <p:cNvSpPr>
            <a:spLocks noGrp="1"/>
          </p:cNvSpPr>
          <p:nvPr>
            <p:ph type="body" sz="quarter" idx="34" hasCustomPrompt="1"/>
          </p:nvPr>
        </p:nvSpPr>
        <p:spPr>
          <a:xfrm>
            <a:off x="518358" y="1821820"/>
            <a:ext cx="2519643" cy="285247"/>
          </a:xfrm>
          <a:prstGeom prst="rect">
            <a:avLst/>
          </a:prstGeom>
        </p:spPr>
        <p:txBody>
          <a:bodyPr>
            <a:noAutofit/>
          </a:bodyPr>
          <a:lstStyle>
            <a:lvl1pPr>
              <a:spcBef>
                <a:spcPts val="0"/>
              </a:spcBef>
              <a:defRPr sz="16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9" name="Title 21">
            <a:extLst>
              <a:ext uri="{FF2B5EF4-FFF2-40B4-BE49-F238E27FC236}">
                <a16:creationId xmlns:a16="http://schemas.microsoft.com/office/drawing/2014/main" id="{DCD740F0-9E10-7F4A-A982-A6C1779A91B9}"/>
              </a:ext>
            </a:extLst>
          </p:cNvPr>
          <p:cNvSpPr>
            <a:spLocks noGrp="1"/>
          </p:cNvSpPr>
          <p:nvPr>
            <p:ph type="title" hasCustomPrompt="1"/>
          </p:nvPr>
        </p:nvSpPr>
        <p:spPr>
          <a:xfrm>
            <a:off x="506702" y="403268"/>
            <a:ext cx="10432800" cy="908101"/>
          </a:xfrm>
        </p:spPr>
        <p:txBody>
          <a:bodyPr/>
          <a:lstStyle>
            <a:lvl1pPr>
              <a:lnSpc>
                <a:spcPct val="100000"/>
              </a:lnSpc>
              <a:spcBef>
                <a:spcPts val="0"/>
              </a:spcBef>
              <a:defRPr lang="en-GB" b="0" i="0" u="none" strike="noStrike" smtClean="0">
                <a:effectLst/>
                <a:latin typeface="+mj-lt"/>
              </a:defRPr>
            </a:lvl1pPr>
          </a:lstStyle>
          <a:p>
            <a:r>
              <a:rPr lang="en-US" dirty="0"/>
              <a:t>This is a two-line page title, click to add text </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endParaRPr lang="en-US" dirty="0"/>
          </a:p>
        </p:txBody>
      </p:sp>
      <p:sp>
        <p:nvSpPr>
          <p:cNvPr id="21" name="Text Placeholder 24">
            <a:extLst>
              <a:ext uri="{FF2B5EF4-FFF2-40B4-BE49-F238E27FC236}">
                <a16:creationId xmlns:a16="http://schemas.microsoft.com/office/drawing/2014/main" id="{14DC10D9-4EA7-E843-BF73-1361CFC74A18}"/>
              </a:ext>
            </a:extLst>
          </p:cNvPr>
          <p:cNvSpPr>
            <a:spLocks noGrp="1"/>
          </p:cNvSpPr>
          <p:nvPr>
            <p:ph type="body" sz="quarter" idx="35" hasCustomPrompt="1"/>
          </p:nvPr>
        </p:nvSpPr>
        <p:spPr>
          <a:xfrm>
            <a:off x="3395584" y="2342356"/>
            <a:ext cx="2526632" cy="3641962"/>
          </a:xfrm>
          <a:prstGeom prst="rect">
            <a:avLst/>
          </a:prstGeom>
        </p:spPr>
        <p:txBody>
          <a:bodyPr vert="horz" lIns="0" tIns="0" rIns="0" bIns="0" rtlCol="0">
            <a:noAutofit/>
          </a:bodyPr>
          <a:lstStyle>
            <a:lvl1pPr>
              <a:spcBef>
                <a:spcPts val="900"/>
              </a:spcBef>
              <a:defRPr lang="en-US" sz="1400" dirty="0">
                <a:solidFill>
                  <a:schemeClr val="bg2"/>
                </a:solidFill>
              </a:defRPr>
            </a:lvl1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sit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fugit. Duis </a:t>
            </a:r>
            <a:r>
              <a:rPr lang="en-US" dirty="0" err="1"/>
              <a:t>autem</a:t>
            </a:r>
            <a:r>
              <a:rPr lang="en-US" dirty="0"/>
              <a:t> vel </a:t>
            </a:r>
            <a:r>
              <a:rPr lang="en-US" dirty="0" err="1"/>
              <a:t>eum</a:t>
            </a:r>
            <a:r>
              <a:rPr lang="en-US" dirty="0"/>
              <a:t> </a:t>
            </a:r>
            <a:r>
              <a:rPr lang="en-US" dirty="0" err="1"/>
              <a:t>iriure</a:t>
            </a:r>
            <a:r>
              <a:rPr lang="en-US" dirty="0"/>
              <a:t> dolor.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p>
        </p:txBody>
      </p:sp>
      <p:sp>
        <p:nvSpPr>
          <p:cNvPr id="22" name="Text Placeholder 6">
            <a:extLst>
              <a:ext uri="{FF2B5EF4-FFF2-40B4-BE49-F238E27FC236}">
                <a16:creationId xmlns:a16="http://schemas.microsoft.com/office/drawing/2014/main" id="{9DFE7A64-D7EE-ED4E-B63E-38D83B4BB829}"/>
              </a:ext>
            </a:extLst>
          </p:cNvPr>
          <p:cNvSpPr>
            <a:spLocks noGrp="1"/>
          </p:cNvSpPr>
          <p:nvPr>
            <p:ph type="body" sz="quarter" idx="36" hasCustomPrompt="1"/>
          </p:nvPr>
        </p:nvSpPr>
        <p:spPr>
          <a:xfrm>
            <a:off x="3396124" y="1821820"/>
            <a:ext cx="2519643" cy="285247"/>
          </a:xfrm>
          <a:prstGeom prst="rect">
            <a:avLst/>
          </a:prstGeom>
        </p:spPr>
        <p:txBody>
          <a:bodyPr>
            <a:noAutofit/>
          </a:bodyPr>
          <a:lstStyle>
            <a:lvl1pPr>
              <a:spcBef>
                <a:spcPts val="0"/>
              </a:spcBef>
              <a:defRPr sz="16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29" name="Text Placeholder 24">
            <a:extLst>
              <a:ext uri="{FF2B5EF4-FFF2-40B4-BE49-F238E27FC236}">
                <a16:creationId xmlns:a16="http://schemas.microsoft.com/office/drawing/2014/main" id="{1C6BFCAE-BEC0-7047-889F-B0CAA6255053}"/>
              </a:ext>
            </a:extLst>
          </p:cNvPr>
          <p:cNvSpPr>
            <a:spLocks noGrp="1"/>
          </p:cNvSpPr>
          <p:nvPr>
            <p:ph type="body" sz="quarter" idx="37" hasCustomPrompt="1"/>
          </p:nvPr>
        </p:nvSpPr>
        <p:spPr>
          <a:xfrm>
            <a:off x="9150036" y="2342356"/>
            <a:ext cx="2526632" cy="3641962"/>
          </a:xfrm>
          <a:prstGeom prst="rect">
            <a:avLst/>
          </a:prstGeom>
        </p:spPr>
        <p:txBody>
          <a:bodyPr vert="horz" lIns="0" tIns="0" rIns="0" bIns="0" rtlCol="0">
            <a:noAutofit/>
          </a:bodyPr>
          <a:lstStyle>
            <a:lvl1pPr>
              <a:spcBef>
                <a:spcPts val="900"/>
              </a:spcBef>
              <a:defRPr lang="en-US" sz="1400" dirty="0">
                <a:solidFill>
                  <a:schemeClr val="bg2"/>
                </a:solidFill>
              </a:defRPr>
            </a:lvl1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sit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fugit. Duis </a:t>
            </a:r>
            <a:r>
              <a:rPr lang="en-US" dirty="0" err="1"/>
              <a:t>autem</a:t>
            </a:r>
            <a:r>
              <a:rPr lang="en-US" dirty="0"/>
              <a:t> vel </a:t>
            </a:r>
            <a:r>
              <a:rPr lang="en-US" dirty="0" err="1"/>
              <a:t>eum</a:t>
            </a:r>
            <a:r>
              <a:rPr lang="en-US" dirty="0"/>
              <a:t> </a:t>
            </a:r>
            <a:r>
              <a:rPr lang="en-US" dirty="0" err="1"/>
              <a:t>iriure</a:t>
            </a:r>
            <a:r>
              <a:rPr lang="en-US" dirty="0"/>
              <a:t> dolor.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p>
        </p:txBody>
      </p:sp>
      <p:sp>
        <p:nvSpPr>
          <p:cNvPr id="30" name="Text Placeholder 6">
            <a:extLst>
              <a:ext uri="{FF2B5EF4-FFF2-40B4-BE49-F238E27FC236}">
                <a16:creationId xmlns:a16="http://schemas.microsoft.com/office/drawing/2014/main" id="{CEEEA211-C4DD-1D42-8574-E500609276D5}"/>
              </a:ext>
            </a:extLst>
          </p:cNvPr>
          <p:cNvSpPr>
            <a:spLocks noGrp="1"/>
          </p:cNvSpPr>
          <p:nvPr>
            <p:ph type="body" sz="quarter" idx="38" hasCustomPrompt="1"/>
          </p:nvPr>
        </p:nvSpPr>
        <p:spPr>
          <a:xfrm>
            <a:off x="9151656" y="1821820"/>
            <a:ext cx="2524407" cy="285247"/>
          </a:xfrm>
          <a:prstGeom prst="rect">
            <a:avLst/>
          </a:prstGeom>
        </p:spPr>
        <p:txBody>
          <a:bodyPr>
            <a:noAutofit/>
          </a:bodyPr>
          <a:lstStyle>
            <a:lvl1pPr>
              <a:spcBef>
                <a:spcPts val="0"/>
              </a:spcBef>
              <a:defRPr sz="16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31" name="Text Placeholder 24">
            <a:extLst>
              <a:ext uri="{FF2B5EF4-FFF2-40B4-BE49-F238E27FC236}">
                <a16:creationId xmlns:a16="http://schemas.microsoft.com/office/drawing/2014/main" id="{9F8788C4-47D5-3446-8CFF-E4D3635A084C}"/>
              </a:ext>
            </a:extLst>
          </p:cNvPr>
          <p:cNvSpPr>
            <a:spLocks noGrp="1"/>
          </p:cNvSpPr>
          <p:nvPr>
            <p:ph type="body" sz="quarter" idx="39" hasCustomPrompt="1"/>
          </p:nvPr>
        </p:nvSpPr>
        <p:spPr>
          <a:xfrm>
            <a:off x="6272810" y="2342356"/>
            <a:ext cx="2526632" cy="3641962"/>
          </a:xfrm>
          <a:prstGeom prst="rect">
            <a:avLst/>
          </a:prstGeom>
        </p:spPr>
        <p:txBody>
          <a:bodyPr vert="horz" lIns="0" tIns="0" rIns="0" bIns="0" rtlCol="0">
            <a:noAutofit/>
          </a:bodyPr>
          <a:lstStyle>
            <a:lvl1pPr>
              <a:spcBef>
                <a:spcPts val="900"/>
              </a:spcBef>
              <a:defRPr lang="en-US" sz="1400" dirty="0">
                <a:solidFill>
                  <a:schemeClr val="bg2"/>
                </a:solidFill>
              </a:defRPr>
            </a:lvl1pPr>
          </a:lstStyle>
          <a:p>
            <a:pPr lvl="0"/>
            <a:r>
              <a:rPr lang="en-US" dirty="0"/>
              <a:t>Click to add text column. At vero eos et accusam et justo duo dolores et ea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amet. Lorem ipsum dolor sit amet, consetetur sadipscing elitr, sed diam nonumy eirmod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dolore magna </a:t>
            </a:r>
            <a:r>
              <a:rPr lang="en-US" dirty="0" err="1"/>
              <a:t>aliquyam</a:t>
            </a:r>
            <a:r>
              <a:rPr lang="en-US" dirty="0"/>
              <a:t> </a:t>
            </a:r>
            <a:r>
              <a:rPr lang="en-US" dirty="0" err="1"/>
              <a:t>erat</a:t>
            </a:r>
            <a:r>
              <a:rPr lang="en-US" dirty="0"/>
              <a:t>, sed diam sit </a:t>
            </a:r>
            <a:r>
              <a:rPr lang="en-US" dirty="0" err="1"/>
              <a:t>voluptua</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a:t>
            </a:r>
            <a:r>
              <a:rPr lang="en-US" dirty="0" err="1"/>
              <a:t>insed</a:t>
            </a:r>
            <a:r>
              <a:rPr lang="en-US" dirty="0"/>
              <a:t> et fugit. Duis </a:t>
            </a:r>
            <a:r>
              <a:rPr lang="en-US" dirty="0" err="1"/>
              <a:t>autem</a:t>
            </a:r>
            <a:r>
              <a:rPr lang="en-US" dirty="0"/>
              <a:t> vel </a:t>
            </a:r>
            <a:r>
              <a:rPr lang="en-US" dirty="0" err="1"/>
              <a:t>eum</a:t>
            </a:r>
            <a:r>
              <a:rPr lang="en-US" dirty="0"/>
              <a:t> </a:t>
            </a:r>
            <a:r>
              <a:rPr lang="en-US" dirty="0" err="1"/>
              <a:t>iriure</a:t>
            </a:r>
            <a:r>
              <a:rPr lang="en-US" dirty="0"/>
              <a:t> dolor.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a:t>
            </a:r>
          </a:p>
        </p:txBody>
      </p:sp>
      <p:sp>
        <p:nvSpPr>
          <p:cNvPr id="32" name="Text Placeholder 6">
            <a:extLst>
              <a:ext uri="{FF2B5EF4-FFF2-40B4-BE49-F238E27FC236}">
                <a16:creationId xmlns:a16="http://schemas.microsoft.com/office/drawing/2014/main" id="{ACFD254F-F902-C440-92E0-30AB823E8781}"/>
              </a:ext>
            </a:extLst>
          </p:cNvPr>
          <p:cNvSpPr>
            <a:spLocks noGrp="1"/>
          </p:cNvSpPr>
          <p:nvPr>
            <p:ph type="body" sz="quarter" idx="40" hasCustomPrompt="1"/>
          </p:nvPr>
        </p:nvSpPr>
        <p:spPr>
          <a:xfrm>
            <a:off x="6273890" y="1821820"/>
            <a:ext cx="2519643" cy="285247"/>
          </a:xfrm>
          <a:prstGeom prst="rect">
            <a:avLst/>
          </a:prstGeom>
        </p:spPr>
        <p:txBody>
          <a:bodyPr>
            <a:noAutofit/>
          </a:bodyPr>
          <a:lstStyle>
            <a:lvl1pPr>
              <a:spcBef>
                <a:spcPts val="0"/>
              </a:spcBef>
              <a:defRPr sz="1600" b="1" cap="none" spc="0" baseline="0">
                <a:solidFill>
                  <a:schemeClr val="accent1"/>
                </a:solidFill>
              </a:defRPr>
            </a:lvl1pPr>
            <a:lvl2pPr>
              <a:defRPr sz="1150">
                <a:solidFill>
                  <a:schemeClr val="tx1"/>
                </a:solidFill>
              </a:defRPr>
            </a:lvl2pPr>
            <a:lvl3pPr>
              <a:defRPr sz="1150">
                <a:solidFill>
                  <a:schemeClr val="tx1"/>
                </a:solidFill>
              </a:defRPr>
            </a:lvl3pPr>
            <a:lvl4pPr>
              <a:defRPr sz="1150">
                <a:solidFill>
                  <a:schemeClr val="tx1"/>
                </a:solidFill>
              </a:defRPr>
            </a:lvl4pPr>
            <a:lvl5pPr>
              <a:defRPr sz="1150">
                <a:solidFill>
                  <a:schemeClr val="tx1"/>
                </a:solidFill>
              </a:defRPr>
            </a:lvl5pPr>
          </a:lstStyle>
          <a:p>
            <a:pPr lvl="0"/>
            <a:r>
              <a:rPr lang="en-US" dirty="0"/>
              <a:t>Subtitle</a:t>
            </a:r>
          </a:p>
        </p:txBody>
      </p:sp>
      <p:sp>
        <p:nvSpPr>
          <p:cNvPr id="16" name="Freeform 5">
            <a:extLst>
              <a:ext uri="{FF2B5EF4-FFF2-40B4-BE49-F238E27FC236}">
                <a16:creationId xmlns:a16="http://schemas.microsoft.com/office/drawing/2014/main" id="{0BB94C3C-2168-40AF-82B3-622EF039E6F4}"/>
              </a:ext>
            </a:extLst>
          </p:cNvPr>
          <p:cNvSpPr>
            <a:spLocks noEditPoints="1"/>
          </p:cNvSpPr>
          <p:nvPr userDrawn="1"/>
        </p:nvSpPr>
        <p:spPr bwMode="auto">
          <a:xfrm>
            <a:off x="11265933" y="514352"/>
            <a:ext cx="410130" cy="409891"/>
          </a:xfrm>
          <a:custGeom>
            <a:avLst/>
            <a:gdLst>
              <a:gd name="T0" fmla="*/ 2386 w 5760"/>
              <a:gd name="T1" fmla="*/ 3095 h 5760"/>
              <a:gd name="T2" fmla="*/ 1754 w 5760"/>
              <a:gd name="T3" fmla="*/ 4131 h 5760"/>
              <a:gd name="T4" fmla="*/ 2386 w 5760"/>
              <a:gd name="T5" fmla="*/ 3095 h 5760"/>
              <a:gd name="T6" fmla="*/ 2480 w 5760"/>
              <a:gd name="T7" fmla="*/ 1601 h 5760"/>
              <a:gd name="T8" fmla="*/ 2019 w 5760"/>
              <a:gd name="T9" fmla="*/ 2248 h 5760"/>
              <a:gd name="T10" fmla="*/ 2480 w 5760"/>
              <a:gd name="T11" fmla="*/ 1601 h 5760"/>
              <a:gd name="T12" fmla="*/ 3894 w 5760"/>
              <a:gd name="T13" fmla="*/ 1634 h 5760"/>
              <a:gd name="T14" fmla="*/ 3527 w 5760"/>
              <a:gd name="T15" fmla="*/ 2129 h 5760"/>
              <a:gd name="T16" fmla="*/ 3894 w 5760"/>
              <a:gd name="T17" fmla="*/ 1634 h 5760"/>
              <a:gd name="T18" fmla="*/ 4482 w 5760"/>
              <a:gd name="T19" fmla="*/ 3645 h 5760"/>
              <a:gd name="T20" fmla="*/ 2889 w 5760"/>
              <a:gd name="T21" fmla="*/ 3501 h 5760"/>
              <a:gd name="T22" fmla="*/ 3375 w 5760"/>
              <a:gd name="T23" fmla="*/ 2488 h 5760"/>
              <a:gd name="T24" fmla="*/ 2536 w 5760"/>
              <a:gd name="T25" fmla="*/ 3678 h 5760"/>
              <a:gd name="T26" fmla="*/ 1293 w 5760"/>
              <a:gd name="T27" fmla="*/ 3916 h 5760"/>
              <a:gd name="T28" fmla="*/ 2417 w 5760"/>
              <a:gd name="T29" fmla="*/ 2830 h 5760"/>
              <a:gd name="T30" fmla="*/ 2121 w 5760"/>
              <a:gd name="T31" fmla="*/ 2791 h 5760"/>
              <a:gd name="T32" fmla="*/ 1387 w 5760"/>
              <a:gd name="T33" fmla="*/ 2065 h 5760"/>
              <a:gd name="T34" fmla="*/ 1643 w 5760"/>
              <a:gd name="T35" fmla="*/ 1794 h 5760"/>
              <a:gd name="T36" fmla="*/ 1779 w 5760"/>
              <a:gd name="T37" fmla="*/ 2272 h 5760"/>
              <a:gd name="T38" fmla="*/ 2712 w 5760"/>
              <a:gd name="T39" fmla="*/ 1579 h 5760"/>
              <a:gd name="T40" fmla="*/ 2170 w 5760"/>
              <a:gd name="T41" fmla="*/ 2592 h 5760"/>
              <a:gd name="T42" fmla="*/ 2817 w 5760"/>
              <a:gd name="T43" fmla="*/ 1985 h 5760"/>
              <a:gd name="T44" fmla="*/ 2688 w 5760"/>
              <a:gd name="T45" fmla="*/ 2463 h 5760"/>
              <a:gd name="T46" fmla="*/ 3295 w 5760"/>
              <a:gd name="T47" fmla="*/ 2297 h 5760"/>
              <a:gd name="T48" fmla="*/ 3853 w 5760"/>
              <a:gd name="T49" fmla="*/ 1322 h 5760"/>
              <a:gd name="T50" fmla="*/ 3574 w 5760"/>
              <a:gd name="T51" fmla="*/ 2352 h 5760"/>
              <a:gd name="T52" fmla="*/ 3900 w 5760"/>
              <a:gd name="T53" fmla="*/ 2471 h 5760"/>
              <a:gd name="T54" fmla="*/ 3861 w 5760"/>
              <a:gd name="T55" fmla="*/ 2728 h 5760"/>
              <a:gd name="T56" fmla="*/ 3182 w 5760"/>
              <a:gd name="T57" fmla="*/ 3468 h 5760"/>
              <a:gd name="T58" fmla="*/ 4203 w 5760"/>
              <a:gd name="T59" fmla="*/ 3645 h 5760"/>
              <a:gd name="T60" fmla="*/ 3750 w 5760"/>
              <a:gd name="T61" fmla="*/ 3429 h 5760"/>
              <a:gd name="T62" fmla="*/ 3750 w 5760"/>
              <a:gd name="T63" fmla="*/ 3813 h 5760"/>
              <a:gd name="T64" fmla="*/ 3949 w 5760"/>
              <a:gd name="T65" fmla="*/ 3015 h 5760"/>
              <a:gd name="T66" fmla="*/ 4482 w 5760"/>
              <a:gd name="T67" fmla="*/ 3645 h 5760"/>
              <a:gd name="T68" fmla="*/ 5449 w 5760"/>
              <a:gd name="T69" fmla="*/ 2880 h 5760"/>
              <a:gd name="T70" fmla="*/ 3406 w 5760"/>
              <a:gd name="T71" fmla="*/ 621 h 5760"/>
              <a:gd name="T72" fmla="*/ 2513 w 5760"/>
              <a:gd name="T73" fmla="*/ 693 h 5760"/>
              <a:gd name="T74" fmla="*/ 3685 w 5760"/>
              <a:gd name="T75" fmla="*/ 469 h 5760"/>
              <a:gd name="T76" fmla="*/ 2880 w 5760"/>
              <a:gd name="T77" fmla="*/ 309 h 5760"/>
              <a:gd name="T78" fmla="*/ 622 w 5760"/>
              <a:gd name="T79" fmla="*/ 2352 h 5760"/>
              <a:gd name="T80" fmla="*/ 694 w 5760"/>
              <a:gd name="T81" fmla="*/ 3247 h 5760"/>
              <a:gd name="T82" fmla="*/ 462 w 5760"/>
              <a:gd name="T83" fmla="*/ 2073 h 5760"/>
              <a:gd name="T84" fmla="*/ 310 w 5760"/>
              <a:gd name="T85" fmla="*/ 2880 h 5760"/>
              <a:gd name="T86" fmla="*/ 2353 w 5760"/>
              <a:gd name="T87" fmla="*/ 5144 h 5760"/>
              <a:gd name="T88" fmla="*/ 3248 w 5760"/>
              <a:gd name="T89" fmla="*/ 5072 h 5760"/>
              <a:gd name="T90" fmla="*/ 2074 w 5760"/>
              <a:gd name="T91" fmla="*/ 5296 h 5760"/>
              <a:gd name="T92" fmla="*/ 2880 w 5760"/>
              <a:gd name="T93" fmla="*/ 5448 h 5760"/>
              <a:gd name="T94" fmla="*/ 5137 w 5760"/>
              <a:gd name="T95" fmla="*/ 3413 h 5760"/>
              <a:gd name="T96" fmla="*/ 5065 w 5760"/>
              <a:gd name="T97" fmla="*/ 2512 h 5760"/>
              <a:gd name="T98" fmla="*/ 5297 w 5760"/>
              <a:gd name="T99" fmla="*/ 3692 h 5760"/>
              <a:gd name="T100" fmla="*/ 5449 w 5760"/>
              <a:gd name="T101" fmla="*/ 2880 h 5760"/>
              <a:gd name="T102" fmla="*/ 5623 w 5760"/>
              <a:gd name="T103" fmla="*/ 2880 h 5760"/>
              <a:gd name="T104" fmla="*/ 2880 w 5760"/>
              <a:gd name="T105" fmla="*/ 5622 h 5760"/>
              <a:gd name="T106" fmla="*/ 2880 w 5760"/>
              <a:gd name="T107" fmla="*/ 135 h 5760"/>
              <a:gd name="T108" fmla="*/ 5623 w 5760"/>
              <a:gd name="T109" fmla="*/ 2880 h 5760"/>
              <a:gd name="T110" fmla="*/ 5760 w 5760"/>
              <a:gd name="T111" fmla="*/ 2880 h 5760"/>
              <a:gd name="T112" fmla="*/ 0 w 5760"/>
              <a:gd name="T113" fmla="*/ 2880 h 5760"/>
              <a:gd name="T114" fmla="*/ 5760 w 5760"/>
              <a:gd name="T115" fmla="*/ 288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0" h="5760">
                <a:moveTo>
                  <a:pt x="2386" y="3095"/>
                </a:moveTo>
                <a:lnTo>
                  <a:pt x="2386" y="3095"/>
                </a:lnTo>
                <a:cubicBezTo>
                  <a:pt x="2027" y="3269"/>
                  <a:pt x="1572" y="3581"/>
                  <a:pt x="1572" y="3924"/>
                </a:cubicBezTo>
                <a:cubicBezTo>
                  <a:pt x="1572" y="4051"/>
                  <a:pt x="1635" y="4131"/>
                  <a:pt x="1754" y="4131"/>
                </a:cubicBezTo>
                <a:cubicBezTo>
                  <a:pt x="2105" y="4131"/>
                  <a:pt x="2320" y="3573"/>
                  <a:pt x="2386" y="3095"/>
                </a:cubicBezTo>
                <a:lnTo>
                  <a:pt x="2386" y="3095"/>
                </a:lnTo>
                <a:close/>
                <a:moveTo>
                  <a:pt x="2480" y="1601"/>
                </a:moveTo>
                <a:lnTo>
                  <a:pt x="2480" y="1601"/>
                </a:lnTo>
                <a:cubicBezTo>
                  <a:pt x="2480" y="1563"/>
                  <a:pt x="2458" y="1546"/>
                  <a:pt x="2425" y="1546"/>
                </a:cubicBezTo>
                <a:cubicBezTo>
                  <a:pt x="2257" y="1546"/>
                  <a:pt x="2019" y="1985"/>
                  <a:pt x="2019" y="2248"/>
                </a:cubicBezTo>
                <a:cubicBezTo>
                  <a:pt x="2281" y="2104"/>
                  <a:pt x="2480" y="1778"/>
                  <a:pt x="2480" y="1601"/>
                </a:cubicBezTo>
                <a:lnTo>
                  <a:pt x="2480" y="1601"/>
                </a:lnTo>
                <a:close/>
                <a:moveTo>
                  <a:pt x="3894" y="1634"/>
                </a:moveTo>
                <a:lnTo>
                  <a:pt x="3894" y="1634"/>
                </a:lnTo>
                <a:cubicBezTo>
                  <a:pt x="3894" y="1595"/>
                  <a:pt x="3885" y="1546"/>
                  <a:pt x="3836" y="1546"/>
                </a:cubicBezTo>
                <a:cubicBezTo>
                  <a:pt x="3717" y="1546"/>
                  <a:pt x="3527" y="1803"/>
                  <a:pt x="3527" y="2129"/>
                </a:cubicBezTo>
                <a:cubicBezTo>
                  <a:pt x="3765" y="1921"/>
                  <a:pt x="3894" y="1745"/>
                  <a:pt x="3894" y="1634"/>
                </a:cubicBezTo>
                <a:lnTo>
                  <a:pt x="3894" y="1634"/>
                </a:lnTo>
                <a:close/>
                <a:moveTo>
                  <a:pt x="4482" y="3645"/>
                </a:moveTo>
                <a:lnTo>
                  <a:pt x="4482" y="3645"/>
                </a:lnTo>
                <a:cubicBezTo>
                  <a:pt x="4482" y="4004"/>
                  <a:pt x="4173" y="4379"/>
                  <a:pt x="3717" y="4379"/>
                </a:cubicBezTo>
                <a:cubicBezTo>
                  <a:pt x="3168" y="4379"/>
                  <a:pt x="2889" y="3916"/>
                  <a:pt x="2889" y="3501"/>
                </a:cubicBezTo>
                <a:cubicBezTo>
                  <a:pt x="2889" y="2919"/>
                  <a:pt x="3287" y="2672"/>
                  <a:pt x="3455" y="2584"/>
                </a:cubicBezTo>
                <a:cubicBezTo>
                  <a:pt x="3422" y="2559"/>
                  <a:pt x="3397" y="2529"/>
                  <a:pt x="3375" y="2488"/>
                </a:cubicBezTo>
                <a:cubicBezTo>
                  <a:pt x="3182" y="2623"/>
                  <a:pt x="3008" y="2744"/>
                  <a:pt x="2640" y="2951"/>
                </a:cubicBezTo>
                <a:cubicBezTo>
                  <a:pt x="2624" y="3206"/>
                  <a:pt x="2601" y="3485"/>
                  <a:pt x="2536" y="3678"/>
                </a:cubicBezTo>
                <a:cubicBezTo>
                  <a:pt x="2400" y="4084"/>
                  <a:pt x="2121" y="4379"/>
                  <a:pt x="1754" y="4379"/>
                </a:cubicBezTo>
                <a:cubicBezTo>
                  <a:pt x="1444" y="4379"/>
                  <a:pt x="1293" y="4155"/>
                  <a:pt x="1293" y="3916"/>
                </a:cubicBezTo>
                <a:cubicBezTo>
                  <a:pt x="1293" y="3741"/>
                  <a:pt x="1395" y="3518"/>
                  <a:pt x="1580" y="3349"/>
                </a:cubicBezTo>
                <a:cubicBezTo>
                  <a:pt x="1812" y="3142"/>
                  <a:pt x="2066" y="3015"/>
                  <a:pt x="2417" y="2830"/>
                </a:cubicBezTo>
                <a:cubicBezTo>
                  <a:pt x="2425" y="2783"/>
                  <a:pt x="2433" y="2736"/>
                  <a:pt x="2442" y="2678"/>
                </a:cubicBezTo>
                <a:cubicBezTo>
                  <a:pt x="2353" y="2758"/>
                  <a:pt x="2226" y="2791"/>
                  <a:pt x="2121" y="2791"/>
                </a:cubicBezTo>
                <a:cubicBezTo>
                  <a:pt x="1955" y="2791"/>
                  <a:pt x="1818" y="2648"/>
                  <a:pt x="1787" y="2496"/>
                </a:cubicBezTo>
                <a:cubicBezTo>
                  <a:pt x="1563" y="2480"/>
                  <a:pt x="1395" y="2320"/>
                  <a:pt x="1387" y="2065"/>
                </a:cubicBezTo>
                <a:cubicBezTo>
                  <a:pt x="1387" y="1882"/>
                  <a:pt x="1459" y="1723"/>
                  <a:pt x="1580" y="1723"/>
                </a:cubicBezTo>
                <a:cubicBezTo>
                  <a:pt x="1627" y="1723"/>
                  <a:pt x="1643" y="1762"/>
                  <a:pt x="1643" y="1794"/>
                </a:cubicBezTo>
                <a:cubicBezTo>
                  <a:pt x="1643" y="1825"/>
                  <a:pt x="1602" y="1930"/>
                  <a:pt x="1602" y="2032"/>
                </a:cubicBezTo>
                <a:cubicBezTo>
                  <a:pt x="1602" y="2137"/>
                  <a:pt x="1652" y="2272"/>
                  <a:pt x="1779" y="2272"/>
                </a:cubicBezTo>
                <a:cubicBezTo>
                  <a:pt x="1779" y="1858"/>
                  <a:pt x="2082" y="1322"/>
                  <a:pt x="2442" y="1322"/>
                </a:cubicBezTo>
                <a:cubicBezTo>
                  <a:pt x="2680" y="1322"/>
                  <a:pt x="2712" y="1499"/>
                  <a:pt x="2712" y="1579"/>
                </a:cubicBezTo>
                <a:cubicBezTo>
                  <a:pt x="2712" y="1954"/>
                  <a:pt x="2337" y="2369"/>
                  <a:pt x="2033" y="2471"/>
                </a:cubicBezTo>
                <a:cubicBezTo>
                  <a:pt x="2042" y="2504"/>
                  <a:pt x="2074" y="2592"/>
                  <a:pt x="2170" y="2592"/>
                </a:cubicBezTo>
                <a:cubicBezTo>
                  <a:pt x="2290" y="2592"/>
                  <a:pt x="2433" y="2480"/>
                  <a:pt x="2505" y="2391"/>
                </a:cubicBezTo>
                <a:cubicBezTo>
                  <a:pt x="2536" y="2225"/>
                  <a:pt x="2657" y="1985"/>
                  <a:pt x="2817" y="1985"/>
                </a:cubicBezTo>
                <a:cubicBezTo>
                  <a:pt x="2880" y="1985"/>
                  <a:pt x="2911" y="2032"/>
                  <a:pt x="2911" y="2090"/>
                </a:cubicBezTo>
                <a:cubicBezTo>
                  <a:pt x="2911" y="2209"/>
                  <a:pt x="2784" y="2361"/>
                  <a:pt x="2688" y="2463"/>
                </a:cubicBezTo>
                <a:cubicBezTo>
                  <a:pt x="2673" y="2543"/>
                  <a:pt x="2665" y="2631"/>
                  <a:pt x="2665" y="2703"/>
                </a:cubicBezTo>
                <a:cubicBezTo>
                  <a:pt x="2944" y="2535"/>
                  <a:pt x="3088" y="2449"/>
                  <a:pt x="3295" y="2297"/>
                </a:cubicBezTo>
                <a:cubicBezTo>
                  <a:pt x="3279" y="2242"/>
                  <a:pt x="3279" y="2176"/>
                  <a:pt x="3279" y="2112"/>
                </a:cubicBezTo>
                <a:cubicBezTo>
                  <a:pt x="3279" y="1739"/>
                  <a:pt x="3527" y="1322"/>
                  <a:pt x="3853" y="1322"/>
                </a:cubicBezTo>
                <a:cubicBezTo>
                  <a:pt x="4037" y="1322"/>
                  <a:pt x="4131" y="1452"/>
                  <a:pt x="4131" y="1595"/>
                </a:cubicBezTo>
                <a:cubicBezTo>
                  <a:pt x="4131" y="1866"/>
                  <a:pt x="3900" y="2104"/>
                  <a:pt x="3574" y="2352"/>
                </a:cubicBezTo>
                <a:cubicBezTo>
                  <a:pt x="3599" y="2416"/>
                  <a:pt x="3637" y="2471"/>
                  <a:pt x="3701" y="2504"/>
                </a:cubicBezTo>
                <a:cubicBezTo>
                  <a:pt x="3709" y="2488"/>
                  <a:pt x="3813" y="2471"/>
                  <a:pt x="3900" y="2471"/>
                </a:cubicBezTo>
                <a:cubicBezTo>
                  <a:pt x="3996" y="2471"/>
                  <a:pt x="4131" y="2496"/>
                  <a:pt x="4131" y="2592"/>
                </a:cubicBezTo>
                <a:cubicBezTo>
                  <a:pt x="4131" y="2703"/>
                  <a:pt x="3980" y="2728"/>
                  <a:pt x="3861" y="2728"/>
                </a:cubicBezTo>
                <a:cubicBezTo>
                  <a:pt x="3797" y="2736"/>
                  <a:pt x="3693" y="2711"/>
                  <a:pt x="3693" y="2711"/>
                </a:cubicBezTo>
                <a:cubicBezTo>
                  <a:pt x="3518" y="2758"/>
                  <a:pt x="3182" y="2959"/>
                  <a:pt x="3182" y="3468"/>
                </a:cubicBezTo>
                <a:cubicBezTo>
                  <a:pt x="3182" y="3813"/>
                  <a:pt x="3397" y="4131"/>
                  <a:pt x="3734" y="4131"/>
                </a:cubicBezTo>
                <a:cubicBezTo>
                  <a:pt x="3988" y="4131"/>
                  <a:pt x="4195" y="3940"/>
                  <a:pt x="4203" y="3645"/>
                </a:cubicBezTo>
                <a:cubicBezTo>
                  <a:pt x="4204" y="3454"/>
                  <a:pt x="4123" y="3253"/>
                  <a:pt x="3933" y="3253"/>
                </a:cubicBezTo>
                <a:cubicBezTo>
                  <a:pt x="3836" y="3253"/>
                  <a:pt x="3750" y="3325"/>
                  <a:pt x="3750" y="3429"/>
                </a:cubicBezTo>
                <a:cubicBezTo>
                  <a:pt x="3742" y="3589"/>
                  <a:pt x="3861" y="3606"/>
                  <a:pt x="3861" y="3708"/>
                </a:cubicBezTo>
                <a:cubicBezTo>
                  <a:pt x="3861" y="3780"/>
                  <a:pt x="3806" y="3813"/>
                  <a:pt x="3750" y="3813"/>
                </a:cubicBezTo>
                <a:cubicBezTo>
                  <a:pt x="3590" y="3813"/>
                  <a:pt x="3469" y="3653"/>
                  <a:pt x="3469" y="3454"/>
                </a:cubicBezTo>
                <a:cubicBezTo>
                  <a:pt x="3469" y="3214"/>
                  <a:pt x="3678" y="3015"/>
                  <a:pt x="3949" y="3015"/>
                </a:cubicBezTo>
                <a:cubicBezTo>
                  <a:pt x="4300" y="3015"/>
                  <a:pt x="4482" y="3319"/>
                  <a:pt x="4482" y="3645"/>
                </a:cubicBezTo>
                <a:lnTo>
                  <a:pt x="4482" y="3645"/>
                </a:lnTo>
                <a:close/>
                <a:moveTo>
                  <a:pt x="5449" y="2880"/>
                </a:moveTo>
                <a:lnTo>
                  <a:pt x="5449" y="2880"/>
                </a:lnTo>
                <a:cubicBezTo>
                  <a:pt x="5449" y="1969"/>
                  <a:pt x="4985" y="1027"/>
                  <a:pt x="3988" y="726"/>
                </a:cubicBezTo>
                <a:cubicBezTo>
                  <a:pt x="3781" y="662"/>
                  <a:pt x="3607" y="621"/>
                  <a:pt x="3406" y="621"/>
                </a:cubicBezTo>
                <a:cubicBezTo>
                  <a:pt x="2944" y="621"/>
                  <a:pt x="2928" y="884"/>
                  <a:pt x="2712" y="884"/>
                </a:cubicBezTo>
                <a:cubicBezTo>
                  <a:pt x="2593" y="884"/>
                  <a:pt x="2513" y="798"/>
                  <a:pt x="2513" y="693"/>
                </a:cubicBezTo>
                <a:cubicBezTo>
                  <a:pt x="2513" y="510"/>
                  <a:pt x="2729" y="367"/>
                  <a:pt x="3071" y="367"/>
                </a:cubicBezTo>
                <a:cubicBezTo>
                  <a:pt x="3391" y="367"/>
                  <a:pt x="3637" y="447"/>
                  <a:pt x="3685" y="469"/>
                </a:cubicBezTo>
                <a:lnTo>
                  <a:pt x="3693" y="447"/>
                </a:lnTo>
                <a:cubicBezTo>
                  <a:pt x="3607" y="414"/>
                  <a:pt x="3303" y="309"/>
                  <a:pt x="2880" y="309"/>
                </a:cubicBezTo>
                <a:cubicBezTo>
                  <a:pt x="1961" y="309"/>
                  <a:pt x="1028" y="781"/>
                  <a:pt x="727" y="1770"/>
                </a:cubicBezTo>
                <a:cubicBezTo>
                  <a:pt x="663" y="1977"/>
                  <a:pt x="622" y="2154"/>
                  <a:pt x="622" y="2352"/>
                </a:cubicBezTo>
                <a:cubicBezTo>
                  <a:pt x="622" y="2816"/>
                  <a:pt x="885" y="2838"/>
                  <a:pt x="885" y="3054"/>
                </a:cubicBezTo>
                <a:cubicBezTo>
                  <a:pt x="885" y="3167"/>
                  <a:pt x="798" y="3247"/>
                  <a:pt x="694" y="3247"/>
                </a:cubicBezTo>
                <a:cubicBezTo>
                  <a:pt x="511" y="3247"/>
                  <a:pt x="368" y="3037"/>
                  <a:pt x="368" y="2687"/>
                </a:cubicBezTo>
                <a:cubicBezTo>
                  <a:pt x="368" y="2369"/>
                  <a:pt x="448" y="2121"/>
                  <a:pt x="462" y="2073"/>
                </a:cubicBezTo>
                <a:lnTo>
                  <a:pt x="440" y="2065"/>
                </a:lnTo>
                <a:cubicBezTo>
                  <a:pt x="415" y="2161"/>
                  <a:pt x="310" y="2457"/>
                  <a:pt x="310" y="2880"/>
                </a:cubicBezTo>
                <a:cubicBezTo>
                  <a:pt x="310" y="3805"/>
                  <a:pt x="782" y="4738"/>
                  <a:pt x="1771" y="5041"/>
                </a:cubicBezTo>
                <a:cubicBezTo>
                  <a:pt x="1978" y="5105"/>
                  <a:pt x="2154" y="5144"/>
                  <a:pt x="2353" y="5144"/>
                </a:cubicBezTo>
                <a:cubicBezTo>
                  <a:pt x="2817" y="5144"/>
                  <a:pt x="2831" y="4873"/>
                  <a:pt x="3047" y="4873"/>
                </a:cubicBezTo>
                <a:cubicBezTo>
                  <a:pt x="3160" y="4873"/>
                  <a:pt x="3248" y="4961"/>
                  <a:pt x="3248" y="5072"/>
                </a:cubicBezTo>
                <a:cubicBezTo>
                  <a:pt x="3248" y="5249"/>
                  <a:pt x="3038" y="5392"/>
                  <a:pt x="2688" y="5392"/>
                </a:cubicBezTo>
                <a:cubicBezTo>
                  <a:pt x="2370" y="5392"/>
                  <a:pt x="2113" y="5312"/>
                  <a:pt x="2074" y="5296"/>
                </a:cubicBezTo>
                <a:lnTo>
                  <a:pt x="2066" y="5320"/>
                </a:lnTo>
                <a:cubicBezTo>
                  <a:pt x="2154" y="5359"/>
                  <a:pt x="2458" y="5448"/>
                  <a:pt x="2880" y="5448"/>
                </a:cubicBezTo>
                <a:cubicBezTo>
                  <a:pt x="3797" y="5448"/>
                  <a:pt x="4739" y="4984"/>
                  <a:pt x="5034" y="3987"/>
                </a:cubicBezTo>
                <a:cubicBezTo>
                  <a:pt x="5098" y="3788"/>
                  <a:pt x="5137" y="3606"/>
                  <a:pt x="5137" y="3413"/>
                </a:cubicBezTo>
                <a:cubicBezTo>
                  <a:pt x="5137" y="2943"/>
                  <a:pt x="4874" y="2927"/>
                  <a:pt x="4874" y="2711"/>
                </a:cubicBezTo>
                <a:cubicBezTo>
                  <a:pt x="4874" y="2592"/>
                  <a:pt x="4954" y="2512"/>
                  <a:pt x="5065" y="2512"/>
                </a:cubicBezTo>
                <a:cubicBezTo>
                  <a:pt x="5250" y="2512"/>
                  <a:pt x="5393" y="2728"/>
                  <a:pt x="5393" y="3079"/>
                </a:cubicBezTo>
                <a:cubicBezTo>
                  <a:pt x="5393" y="3390"/>
                  <a:pt x="5313" y="3637"/>
                  <a:pt x="5297" y="3692"/>
                </a:cubicBezTo>
                <a:lnTo>
                  <a:pt x="5322" y="3700"/>
                </a:lnTo>
                <a:cubicBezTo>
                  <a:pt x="5352" y="3606"/>
                  <a:pt x="5449" y="3310"/>
                  <a:pt x="5449" y="2880"/>
                </a:cubicBezTo>
                <a:lnTo>
                  <a:pt x="5449" y="2880"/>
                </a:lnTo>
                <a:close/>
                <a:moveTo>
                  <a:pt x="5623" y="2880"/>
                </a:moveTo>
                <a:lnTo>
                  <a:pt x="5623" y="2880"/>
                </a:lnTo>
                <a:cubicBezTo>
                  <a:pt x="5623" y="4395"/>
                  <a:pt x="4396" y="5622"/>
                  <a:pt x="2880" y="5622"/>
                </a:cubicBezTo>
                <a:cubicBezTo>
                  <a:pt x="1364" y="5622"/>
                  <a:pt x="136" y="4395"/>
                  <a:pt x="136" y="2880"/>
                </a:cubicBezTo>
                <a:cubicBezTo>
                  <a:pt x="136" y="1363"/>
                  <a:pt x="1364" y="135"/>
                  <a:pt x="2880" y="135"/>
                </a:cubicBezTo>
                <a:cubicBezTo>
                  <a:pt x="4396" y="135"/>
                  <a:pt x="5623" y="1372"/>
                  <a:pt x="5623" y="2880"/>
                </a:cubicBezTo>
                <a:lnTo>
                  <a:pt x="5623" y="2880"/>
                </a:lnTo>
                <a:close/>
                <a:moveTo>
                  <a:pt x="5760" y="2880"/>
                </a:moveTo>
                <a:lnTo>
                  <a:pt x="5760" y="2880"/>
                </a:lnTo>
                <a:cubicBezTo>
                  <a:pt x="5760" y="1292"/>
                  <a:pt x="4468" y="0"/>
                  <a:pt x="2880" y="0"/>
                </a:cubicBezTo>
                <a:cubicBezTo>
                  <a:pt x="1293" y="0"/>
                  <a:pt x="0" y="1292"/>
                  <a:pt x="0" y="2880"/>
                </a:cubicBezTo>
                <a:cubicBezTo>
                  <a:pt x="0" y="4473"/>
                  <a:pt x="1293" y="5760"/>
                  <a:pt x="2880" y="5760"/>
                </a:cubicBezTo>
                <a:cubicBezTo>
                  <a:pt x="4468" y="5760"/>
                  <a:pt x="5760" y="4473"/>
                  <a:pt x="5760" y="2880"/>
                </a:cubicBezTo>
                <a:close/>
              </a:path>
            </a:pathLst>
          </a:custGeom>
          <a:solidFill>
            <a:srgbClr val="005EB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0992541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38" Type="http://schemas.openxmlformats.org/officeDocument/2006/relationships/image" Target="../media/image4.wmf"/><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theme" Target="../theme/theme2.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9" Type="http://schemas.openxmlformats.org/officeDocument/2006/relationships/slideLayout" Target="../slideLayouts/slideLayout126.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34" Type="http://schemas.openxmlformats.org/officeDocument/2006/relationships/slideLayout" Target="../slideLayouts/slideLayout121.xml"/><Relationship Id="rId42" Type="http://schemas.openxmlformats.org/officeDocument/2006/relationships/slideLayout" Target="../slideLayouts/slideLayout129.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33" Type="http://schemas.openxmlformats.org/officeDocument/2006/relationships/slideLayout" Target="../slideLayouts/slideLayout120.xml"/><Relationship Id="rId38" Type="http://schemas.openxmlformats.org/officeDocument/2006/relationships/slideLayout" Target="../slideLayouts/slideLayout125.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41" Type="http://schemas.openxmlformats.org/officeDocument/2006/relationships/slideLayout" Target="../slideLayouts/slideLayout128.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slideLayout" Target="../slideLayouts/slideLayout119.xml"/><Relationship Id="rId37" Type="http://schemas.openxmlformats.org/officeDocument/2006/relationships/slideLayout" Target="../slideLayouts/slideLayout124.xml"/><Relationship Id="rId40" Type="http://schemas.openxmlformats.org/officeDocument/2006/relationships/slideLayout" Target="../slideLayouts/slideLayout127.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36" Type="http://schemas.openxmlformats.org/officeDocument/2006/relationships/slideLayout" Target="../slideLayouts/slideLayout123.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 Id="rId35" Type="http://schemas.openxmlformats.org/officeDocument/2006/relationships/slideLayout" Target="../slideLayouts/slideLayout122.xml"/><Relationship Id="rId43"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2.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theme" Target="../theme/theme5.xml"/><Relationship Id="rId5" Type="http://schemas.openxmlformats.org/officeDocument/2006/relationships/slideLayout" Target="../slideLayouts/slideLayout134.xml"/><Relationship Id="rId4" Type="http://schemas.openxmlformats.org/officeDocument/2006/relationships/slideLayout" Target="../slideLayouts/slideLayout13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6.xml"/><Relationship Id="rId1" Type="http://schemas.openxmlformats.org/officeDocument/2006/relationships/slideLayout" Target="../slideLayouts/slideLayout1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5D7E"/>
            </a:gs>
            <a:gs pos="100000">
              <a:srgbClr val="0E2437"/>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0503" y="383450"/>
            <a:ext cx="11247314" cy="434130"/>
          </a:xfrm>
          <a:prstGeom prst="rect">
            <a:avLst/>
          </a:prstGeom>
        </p:spPr>
        <p:txBody>
          <a:bodyPr vert="horz" lIns="0" tIns="0" rIns="0" bIns="0" rtlCol="0" anchor="t" anchorCtr="0">
            <a:noAutofit/>
          </a:bodyPr>
          <a:lstStyle/>
          <a:p>
            <a:r>
              <a:rPr lang="en-US"/>
              <a:t>Click to edit Master title style</a:t>
            </a:r>
            <a:endParaRPr lang="en-CA" dirty="0"/>
          </a:p>
        </p:txBody>
      </p:sp>
      <p:sp>
        <p:nvSpPr>
          <p:cNvPr id="3" name="Text Placeholder 2"/>
          <p:cNvSpPr>
            <a:spLocks noGrp="1"/>
          </p:cNvSpPr>
          <p:nvPr>
            <p:ph type="body" idx="1"/>
          </p:nvPr>
        </p:nvSpPr>
        <p:spPr>
          <a:xfrm>
            <a:off x="390502" y="1440043"/>
            <a:ext cx="11247315" cy="43434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endParaRPr lang="en-CA" dirty="0"/>
          </a:p>
        </p:txBody>
      </p:sp>
      <p:pic>
        <p:nvPicPr>
          <p:cNvPr id="5" name="Picture 4" descr="I:\Dockets\1421 SmallStuff GE PPT\Graphics\GEWhite.emf">
            <a:extLst>
              <a:ext uri="{FF2B5EF4-FFF2-40B4-BE49-F238E27FC236}">
                <a16:creationId xmlns:a16="http://schemas.microsoft.com/office/drawing/2014/main" id="{E5FC01E1-CC41-48AA-8043-36E2A25148A4}"/>
              </a:ext>
            </a:extLst>
          </p:cNvPr>
          <p:cNvPicPr>
            <a:picLocks noChangeAspect="1" noChangeArrowheads="1"/>
          </p:cNvPicPr>
          <p:nvPr userDrawn="1"/>
        </p:nvPicPr>
        <p:blipFill>
          <a:blip r:embed="rId27" cstate="email">
            <a:extLst>
              <a:ext uri="{28A0092B-C50C-407E-A947-70E740481C1C}">
                <a14:useLocalDpi xmlns:a14="http://schemas.microsoft.com/office/drawing/2010/main"/>
              </a:ext>
            </a:extLst>
          </a:blip>
          <a:srcRect/>
          <a:stretch>
            <a:fillRect/>
          </a:stretch>
        </p:blipFill>
        <p:spPr bwMode="auto">
          <a:xfrm>
            <a:off x="11446810" y="6345936"/>
            <a:ext cx="384048" cy="38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612680"/>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 id="2147483936" r:id="rId18"/>
    <p:sldLayoutId id="2147483937" r:id="rId19"/>
    <p:sldLayoutId id="2147483938" r:id="rId20"/>
    <p:sldLayoutId id="2147483939" r:id="rId21"/>
    <p:sldLayoutId id="2147483940" r:id="rId22"/>
    <p:sldLayoutId id="2147483941" r:id="rId23"/>
    <p:sldLayoutId id="2147483942" r:id="rId24"/>
    <p:sldLayoutId id="2147483943" r:id="rId25"/>
  </p:sldLayoutIdLst>
  <p:transition spd="slow">
    <p:wipe dir="r"/>
  </p:transition>
  <p:hf hdr="0"/>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192024" indent="-192024" algn="l" defTabSz="914400" rtl="0" eaLnBrk="1" latinLnBrk="0" hangingPunct="1">
        <a:lnSpc>
          <a:spcPct val="99000"/>
        </a:lnSpc>
        <a:spcBef>
          <a:spcPts val="2800"/>
        </a:spcBef>
        <a:spcAft>
          <a:spcPts val="0"/>
        </a:spcAft>
        <a:buFont typeface="Arial" panose="020B0604020202020204" pitchFamily="34" charset="0"/>
        <a:buChar char="•"/>
        <a:defRPr sz="2800" kern="1200">
          <a:solidFill>
            <a:schemeClr val="accent2"/>
          </a:solidFill>
          <a:latin typeface="+mn-lt"/>
          <a:ea typeface="+mn-ea"/>
          <a:cs typeface="+mn-cs"/>
        </a:defRPr>
      </a:lvl1pPr>
      <a:lvl2pPr marL="690563" indent="-223838" algn="l" defTabSz="914400" rtl="0" eaLnBrk="1" latinLnBrk="0" hangingPunct="1">
        <a:lnSpc>
          <a:spcPct val="99000"/>
        </a:lnSpc>
        <a:spcBef>
          <a:spcPts val="1400"/>
        </a:spcBef>
        <a:buFont typeface=".AppleSystemUIFont" charset="-120"/>
        <a:buChar char="–"/>
        <a:tabLst/>
        <a:defRPr sz="2400" kern="1200">
          <a:solidFill>
            <a:schemeClr val="accent2"/>
          </a:solidFill>
          <a:latin typeface="+mn-lt"/>
          <a:ea typeface="+mn-ea"/>
          <a:cs typeface="+mn-cs"/>
        </a:defRPr>
      </a:lvl2pPr>
      <a:lvl3pPr marL="1085850" indent="-161925" algn="l" defTabSz="914400" rtl="0" eaLnBrk="1" latinLnBrk="0" hangingPunct="1">
        <a:lnSpc>
          <a:spcPct val="99000"/>
        </a:lnSpc>
        <a:spcBef>
          <a:spcPts val="700"/>
        </a:spcBef>
        <a:buSzPct val="91000"/>
        <a:buFont typeface="Arial" charset="0"/>
        <a:buChar char="•"/>
        <a:tabLst/>
        <a:defRPr sz="2000" kern="1200">
          <a:solidFill>
            <a:schemeClr val="accent2"/>
          </a:solidFill>
          <a:latin typeface="+mn-lt"/>
          <a:ea typeface="+mn-ea"/>
          <a:cs typeface="+mn-cs"/>
        </a:defRPr>
      </a:lvl3pPr>
      <a:lvl4pPr marL="1085850" indent="-161925" algn="l" defTabSz="914400" rtl="0" eaLnBrk="1" latinLnBrk="0" hangingPunct="1">
        <a:lnSpc>
          <a:spcPct val="99000"/>
        </a:lnSpc>
        <a:spcBef>
          <a:spcPts val="700"/>
        </a:spcBef>
        <a:buFont typeface="Arial" charset="0"/>
        <a:buChar char="•"/>
        <a:tabLst/>
        <a:defRPr sz="2000" kern="1200">
          <a:solidFill>
            <a:schemeClr val="accent2"/>
          </a:solidFill>
          <a:latin typeface="+mn-lt"/>
          <a:ea typeface="+mn-ea"/>
          <a:cs typeface="+mn-cs"/>
        </a:defRPr>
      </a:lvl4pPr>
      <a:lvl5pPr marL="1085850" indent="-161925" algn="l" defTabSz="914400" rtl="0" eaLnBrk="1" latinLnBrk="0" hangingPunct="1">
        <a:lnSpc>
          <a:spcPct val="99000"/>
        </a:lnSpc>
        <a:spcBef>
          <a:spcPts val="700"/>
        </a:spcBef>
        <a:buSzPct val="91000"/>
        <a:buFont typeface="Arial" charset="0"/>
        <a:buChar char="•"/>
        <a:tabLst/>
        <a:defRPr sz="2000" kern="1200">
          <a:solidFill>
            <a:schemeClr val="accent2"/>
          </a:solidFill>
          <a:latin typeface="+mn-lt"/>
          <a:ea typeface="+mn-ea"/>
          <a:cs typeface="+mn-cs"/>
        </a:defRPr>
      </a:lvl5pPr>
      <a:lvl6pPr marL="192024"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6pPr>
      <a:lvl7pPr marL="0" indent="0" algn="l" defTabSz="914400" rtl="0" eaLnBrk="1" latinLnBrk="0" hangingPunct="1">
        <a:lnSpc>
          <a:spcPct val="99000"/>
        </a:lnSpc>
        <a:spcBef>
          <a:spcPts val="900"/>
        </a:spcBef>
        <a:buSzPct val="91000"/>
        <a:buFontTx/>
        <a:buNone/>
        <a:defRPr sz="1800" b="1" kern="1200">
          <a:solidFill>
            <a:schemeClr val="accent2"/>
          </a:solidFill>
          <a:latin typeface="+mn-lt"/>
          <a:ea typeface="+mn-ea"/>
          <a:cs typeface="+mn-cs"/>
        </a:defRPr>
      </a:lvl7pPr>
      <a:lvl8pPr marL="0"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8pPr>
      <a:lvl9pPr marL="0" indent="0" algn="l" defTabSz="914400" rtl="0" eaLnBrk="1" latinLnBrk="0" hangingPunct="1">
        <a:lnSpc>
          <a:spcPct val="99000"/>
        </a:lnSpc>
        <a:spcBef>
          <a:spcPts val="900"/>
        </a:spcBef>
        <a:buSzPct val="91000"/>
        <a:buFontTx/>
        <a:buNone/>
        <a:defRPr sz="1800" i="1" kern="1200">
          <a:solidFill>
            <a:schemeClr val="accent2"/>
          </a:solidFill>
          <a:latin typeface="+mn-lt"/>
          <a:ea typeface="+mn-ea"/>
          <a:cs typeface="+mn-cs"/>
        </a:defRPr>
      </a:lvl9pPr>
    </p:bodyStyle>
    <p:otherStyle>
      <a:defPPr>
        <a:defRPr lang="en-US"/>
      </a:defPPr>
      <a:lvl1pPr marL="0" algn="l" defTabSz="914400" rtl="0" eaLnBrk="1" latinLnBrk="0" hangingPunct="1">
        <a:lnSpc>
          <a:spcPct val="99000"/>
        </a:lnSpc>
        <a:defRPr sz="1400" kern="1200">
          <a:solidFill>
            <a:schemeClr val="accent2"/>
          </a:solidFill>
          <a:latin typeface="+mn-lt"/>
          <a:ea typeface="+mn-ea"/>
          <a:cs typeface="+mn-cs"/>
        </a:defRPr>
      </a:lvl1pPr>
      <a:lvl2pPr marL="0" algn="l" defTabSz="914400" rtl="0" eaLnBrk="1" latinLnBrk="0" hangingPunct="1">
        <a:lnSpc>
          <a:spcPct val="99000"/>
        </a:lnSpc>
        <a:spcBef>
          <a:spcPts val="900"/>
        </a:spcBef>
        <a:defRPr sz="1400" b="1" kern="1200">
          <a:solidFill>
            <a:schemeClr val="accent2"/>
          </a:solidFill>
          <a:latin typeface="+mn-lt"/>
          <a:ea typeface="+mn-ea"/>
          <a:cs typeface="+mn-cs"/>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accent2"/>
          </a:solidFill>
          <a:latin typeface="+mn-lt"/>
          <a:ea typeface="+mn-ea"/>
          <a:cs typeface="+mn-cs"/>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accent2"/>
          </a:solidFill>
          <a:latin typeface="+mn-lt"/>
          <a:ea typeface="+mn-ea"/>
          <a:cs typeface="+mn-cs"/>
        </a:defRPr>
      </a:lvl4pPr>
      <a:lvl5pPr marL="155448" algn="l" defTabSz="914400" rtl="0" eaLnBrk="1" latinLnBrk="0" hangingPunct="1">
        <a:lnSpc>
          <a:spcPct val="99000"/>
        </a:lnSpc>
        <a:defRPr sz="1400" kern="1200">
          <a:solidFill>
            <a:schemeClr val="accent2"/>
          </a:solidFill>
          <a:latin typeface="+mn-lt"/>
          <a:ea typeface="+mn-ea"/>
          <a:cs typeface="+mn-cs"/>
        </a:defRPr>
      </a:lvl5pPr>
      <a:lvl6pPr marL="0" algn="l" defTabSz="914400" rtl="0" eaLnBrk="1" latinLnBrk="0" hangingPunct="1">
        <a:lnSpc>
          <a:spcPct val="99000"/>
        </a:lnSpc>
        <a:defRPr sz="1400" kern="1200">
          <a:solidFill>
            <a:schemeClr val="accent2"/>
          </a:solidFill>
          <a:latin typeface="+mn-lt"/>
          <a:ea typeface="+mn-ea"/>
          <a:cs typeface="+mn-cs"/>
        </a:defRPr>
      </a:lvl6pPr>
      <a:lvl7pPr marL="0" algn="l" defTabSz="914400" rtl="0" eaLnBrk="1" latinLnBrk="0" hangingPunct="1">
        <a:lnSpc>
          <a:spcPct val="99000"/>
        </a:lnSpc>
        <a:defRPr sz="1400" kern="1200">
          <a:solidFill>
            <a:schemeClr val="accent2"/>
          </a:solidFill>
          <a:latin typeface="+mn-lt"/>
          <a:ea typeface="+mn-ea"/>
          <a:cs typeface="+mn-cs"/>
        </a:defRPr>
      </a:lvl7pPr>
      <a:lvl8pPr marL="0" algn="l" defTabSz="914400" rtl="0" eaLnBrk="1" latinLnBrk="0" hangingPunct="1">
        <a:lnSpc>
          <a:spcPct val="99000"/>
        </a:lnSpc>
        <a:defRPr sz="1400" kern="1200">
          <a:solidFill>
            <a:schemeClr val="accent2"/>
          </a:solidFill>
          <a:latin typeface="+mn-lt"/>
          <a:ea typeface="+mn-ea"/>
          <a:cs typeface="+mn-cs"/>
        </a:defRPr>
      </a:lvl8pPr>
      <a:lvl9pPr marL="0" algn="l" defTabSz="914400" rtl="0" eaLnBrk="1" latinLnBrk="0" hangingPunct="1">
        <a:lnSpc>
          <a:spcPct val="99000"/>
        </a:lnSpc>
        <a:defRPr sz="1400" kern="1200">
          <a:solidFill>
            <a:schemeClr val="accent2"/>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5459" y="551747"/>
            <a:ext cx="11136208" cy="1021002"/>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08000" y="1630680"/>
            <a:ext cx="11133667" cy="443769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2057400" y="6352302"/>
            <a:ext cx="3962400" cy="135890"/>
          </a:xfrm>
          <a:prstGeom prst="rect">
            <a:avLst/>
          </a:prstGeom>
        </p:spPr>
        <p:txBody>
          <a:bodyPr vert="horz" lIns="0" tIns="0" rIns="0" bIns="0" rtlCol="0" anchor="t" anchorCtr="0"/>
          <a:lstStyle>
            <a:lvl1pPr algn="r">
              <a:defRPr sz="900">
                <a:solidFill>
                  <a:srgbClr val="898989"/>
                </a:solidFill>
                <a:latin typeface="+mn-lt"/>
              </a:defRPr>
            </a:lvl1pPr>
          </a:lstStyle>
          <a:p>
            <a:r>
              <a:rPr lang="en-US" dirty="0"/>
              <a:t>Title or Job Number | XX Month 201X</a:t>
            </a:r>
          </a:p>
        </p:txBody>
      </p:sp>
      <p:sp>
        <p:nvSpPr>
          <p:cNvPr id="6" name="Slide Number Placeholder 5"/>
          <p:cNvSpPr>
            <a:spLocks noGrp="1"/>
          </p:cNvSpPr>
          <p:nvPr>
            <p:ph type="sldNum" sz="quarter" idx="4"/>
          </p:nvPr>
        </p:nvSpPr>
        <p:spPr>
          <a:xfrm>
            <a:off x="11275907" y="6343404"/>
            <a:ext cx="365760" cy="135890"/>
          </a:xfrm>
          <a:prstGeom prst="rect">
            <a:avLst/>
          </a:prstGeom>
        </p:spPr>
        <p:txBody>
          <a:bodyPr vert="horz" lIns="0" tIns="0" rIns="0" bIns="0" rtlCol="0" anchor="t" anchorCtr="0"/>
          <a:lstStyle>
            <a:lvl1pPr algn="r">
              <a:defRPr sz="900">
                <a:solidFill>
                  <a:srgbClr val="898989"/>
                </a:solidFill>
                <a:latin typeface="+mn-lt"/>
              </a:defRPr>
            </a:lvl1pPr>
          </a:lstStyle>
          <a:p>
            <a:fld id="{0D558541-60C9-42A2-8392-FF12533A6B7A}" type="slidenum">
              <a:rPr lang="en-US" smtClean="0"/>
              <a:pPr/>
              <a:t>‹#›</a:t>
            </a:fld>
            <a:endParaRPr lang="en-US" dirty="0"/>
          </a:p>
        </p:txBody>
      </p:sp>
      <p:pic>
        <p:nvPicPr>
          <p:cNvPr id="12" name="Picture 11"/>
          <p:cNvPicPr>
            <a:picLocks noChangeAspect="1"/>
          </p:cNvPicPr>
          <p:nvPr/>
        </p:nvPicPr>
        <p:blipFill rotWithShape="1">
          <a:blip r:embed="rId38" cstate="print">
            <a:extLst>
              <a:ext uri="{28A0092B-C50C-407E-A947-70E740481C1C}">
                <a14:useLocalDpi xmlns:a14="http://schemas.microsoft.com/office/drawing/2010/main" val="0"/>
              </a:ext>
            </a:extLst>
          </a:blip>
          <a:srcRect l="3861" t="3741" r="3511" b="3000"/>
          <a:stretch/>
        </p:blipFill>
        <p:spPr>
          <a:xfrm>
            <a:off x="529273" y="6206558"/>
            <a:ext cx="654684" cy="483734"/>
          </a:xfrm>
          <a:prstGeom prst="rect">
            <a:avLst/>
          </a:prstGeom>
        </p:spPr>
      </p:pic>
    </p:spTree>
    <p:extLst>
      <p:ext uri="{BB962C8B-B14F-4D97-AF65-F5344CB8AC3E}">
        <p14:creationId xmlns:p14="http://schemas.microsoft.com/office/powerpoint/2010/main" val="4045138511"/>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 id="2147483958" r:id="rId14"/>
    <p:sldLayoutId id="2147483959" r:id="rId15"/>
    <p:sldLayoutId id="2147483960" r:id="rId16"/>
    <p:sldLayoutId id="2147483961" r:id="rId17"/>
    <p:sldLayoutId id="2147483962" r:id="rId18"/>
    <p:sldLayoutId id="2147483963" r:id="rId19"/>
    <p:sldLayoutId id="2147483964" r:id="rId20"/>
    <p:sldLayoutId id="2147483965" r:id="rId21"/>
    <p:sldLayoutId id="2147483966" r:id="rId22"/>
    <p:sldLayoutId id="2147483967" r:id="rId23"/>
    <p:sldLayoutId id="2147483968" r:id="rId24"/>
    <p:sldLayoutId id="2147483969" r:id="rId25"/>
    <p:sldLayoutId id="2147483970" r:id="rId26"/>
    <p:sldLayoutId id="2147483971" r:id="rId27"/>
    <p:sldLayoutId id="2147483972" r:id="rId28"/>
    <p:sldLayoutId id="2147483973" r:id="rId29"/>
    <p:sldLayoutId id="2147483974" r:id="rId30"/>
    <p:sldLayoutId id="2147483975" r:id="rId31"/>
    <p:sldLayoutId id="2147483976" r:id="rId32"/>
    <p:sldLayoutId id="2147483977" r:id="rId33"/>
    <p:sldLayoutId id="2147483978" r:id="rId34"/>
    <p:sldLayoutId id="2147483979" r:id="rId35"/>
    <p:sldLayoutId id="2147483980" r:id="rId36"/>
  </p:sldLayoutIdLst>
  <p:hf hdr="0" ftr="0"/>
  <p:txStyles>
    <p:titleStyle>
      <a:lvl1pPr algn="l" defTabSz="914400" rtl="0" eaLnBrk="1" latinLnBrk="0" hangingPunct="1">
        <a:lnSpc>
          <a:spcPct val="90000"/>
        </a:lnSpc>
        <a:spcBef>
          <a:spcPct val="0"/>
        </a:spcBef>
        <a:buNone/>
        <a:defRPr sz="3200" kern="1200" spc="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itchFamily="34" charset="0"/>
        <a:buNone/>
        <a:defRPr sz="2800" kern="1200" spc="0" baseline="0">
          <a:solidFill>
            <a:schemeClr val="tx1"/>
          </a:solidFill>
          <a:latin typeface="+mn-lt"/>
          <a:ea typeface="+mn-ea"/>
          <a:cs typeface="+mn-cs"/>
        </a:defRPr>
      </a:lvl1pPr>
      <a:lvl2pPr marL="203200" indent="-182563" algn="l" defTabSz="914400" rtl="0" eaLnBrk="1" latinLnBrk="0" hangingPunct="1">
        <a:lnSpc>
          <a:spcPct val="100000"/>
        </a:lnSpc>
        <a:spcBef>
          <a:spcPts val="1000"/>
        </a:spcBef>
        <a:buFont typeface="Arial" pitchFamily="34" charset="0"/>
        <a:buChar char="•"/>
        <a:defRPr sz="2000" kern="1200" spc="0">
          <a:solidFill>
            <a:schemeClr val="tx1"/>
          </a:solidFill>
          <a:latin typeface="+mn-lt"/>
          <a:ea typeface="+mn-ea"/>
          <a:cs typeface="+mn-cs"/>
        </a:defRPr>
      </a:lvl2pPr>
      <a:lvl3pPr marL="400050" indent="-195263" algn="l" defTabSz="914400" rtl="0" eaLnBrk="1" latinLnBrk="0" hangingPunct="1">
        <a:lnSpc>
          <a:spcPct val="100000"/>
        </a:lnSpc>
        <a:spcBef>
          <a:spcPts val="800"/>
        </a:spcBef>
        <a:buFont typeface="GE Inspira Pitch" panose="020F0603030400020203" pitchFamily="34" charset="0"/>
        <a:buChar char="–"/>
        <a:defRPr sz="1800" kern="1200" spc="0">
          <a:solidFill>
            <a:schemeClr val="tx1"/>
          </a:solidFill>
          <a:latin typeface="+mn-lt"/>
          <a:ea typeface="+mn-ea"/>
          <a:cs typeface="+mn-cs"/>
        </a:defRPr>
      </a:lvl3pPr>
      <a:lvl4pPr marL="555625" indent="-166688" algn="l" defTabSz="914400" rtl="0" eaLnBrk="1" latinLnBrk="0" hangingPunct="1">
        <a:lnSpc>
          <a:spcPct val="100000"/>
        </a:lnSpc>
        <a:spcBef>
          <a:spcPts val="600"/>
        </a:spcBef>
        <a:buFont typeface="Arial" pitchFamily="34" charset="0"/>
        <a:buChar char="•"/>
        <a:defRPr sz="1600" kern="1200" spc="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6986" y="-82713"/>
            <a:ext cx="11242501" cy="914400"/>
          </a:xfrm>
          <a:prstGeom prst="rect">
            <a:avLst/>
          </a:prstGeom>
        </p:spPr>
        <p:txBody>
          <a:bodyPr vert="horz" lIns="0" tIns="0" rIns="0" bIns="0" rtlCol="0" anchor="b" anchorCtr="0">
            <a:noAutofit/>
          </a:bodyPr>
          <a:lstStyle/>
          <a:p>
            <a:r>
              <a:rPr lang="en-US"/>
              <a:t>Click to edit Master title style</a:t>
            </a:r>
            <a:endParaRPr lang="en-CA" dirty="0"/>
          </a:p>
        </p:txBody>
      </p:sp>
      <p:sp>
        <p:nvSpPr>
          <p:cNvPr id="3" name="Text Placeholder 2"/>
          <p:cNvSpPr>
            <a:spLocks noGrp="1"/>
          </p:cNvSpPr>
          <p:nvPr>
            <p:ph type="body" idx="1"/>
          </p:nvPr>
        </p:nvSpPr>
        <p:spPr>
          <a:xfrm>
            <a:off x="416986" y="1846399"/>
            <a:ext cx="10207900" cy="43434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1903754410"/>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4131" r:id="rId13"/>
    <p:sldLayoutId id="2147484132" r:id="rId14"/>
    <p:sldLayoutId id="2147484133" r:id="rId15"/>
    <p:sldLayoutId id="2147484134" r:id="rId16"/>
    <p:sldLayoutId id="2147484135" r:id="rId17"/>
    <p:sldLayoutId id="2147484136" r:id="rId18"/>
    <p:sldLayoutId id="2147484137" r:id="rId19"/>
    <p:sldLayoutId id="2147484138" r:id="rId20"/>
    <p:sldLayoutId id="2147484139" r:id="rId21"/>
    <p:sldLayoutId id="2147484140" r:id="rId22"/>
    <p:sldLayoutId id="2147484141" r:id="rId23"/>
    <p:sldLayoutId id="2147484142" r:id="rId24"/>
    <p:sldLayoutId id="2147484143" r:id="rId25"/>
    <p:sldLayoutId id="2147484144" r:id="rId26"/>
  </p:sldLayoutIdLst>
  <p:hf hdr="0"/>
  <p:txStyles>
    <p:titleStyle>
      <a:lvl1pPr algn="l" defTabSz="914400" rtl="0" eaLnBrk="1" latinLnBrk="0" hangingPunct="1">
        <a:lnSpc>
          <a:spcPct val="90000"/>
        </a:lnSpc>
        <a:spcBef>
          <a:spcPct val="0"/>
        </a:spcBef>
        <a:buNone/>
        <a:tabLst/>
        <a:defRPr sz="3200" kern="1200">
          <a:solidFill>
            <a:schemeClr val="accent2"/>
          </a:solidFill>
          <a:latin typeface="+mj-lt"/>
          <a:ea typeface="+mj-ea"/>
          <a:cs typeface="+mj-cs"/>
        </a:defRPr>
      </a:lvl1pPr>
    </p:titleStyle>
    <p:bodyStyle>
      <a:lvl1pPr marL="192024" indent="-192024" algn="l" defTabSz="914400" rtl="0" eaLnBrk="1" latinLnBrk="0" hangingPunct="1">
        <a:lnSpc>
          <a:spcPct val="99000"/>
        </a:lnSpc>
        <a:spcBef>
          <a:spcPts val="1400"/>
        </a:spcBef>
        <a:spcAft>
          <a:spcPts val="0"/>
        </a:spcAft>
        <a:buFont typeface="Arial" panose="020B0604020202020204" pitchFamily="34" charset="0"/>
        <a:buChar char="•"/>
        <a:defRPr sz="2800" kern="1200">
          <a:solidFill>
            <a:schemeClr val="accent2"/>
          </a:solidFill>
          <a:latin typeface="+mn-lt"/>
          <a:ea typeface="+mn-ea"/>
          <a:cs typeface="+mn-cs"/>
        </a:defRPr>
      </a:lvl1pPr>
      <a:lvl2pPr marL="192024" indent="0" algn="l" defTabSz="914400" rtl="0" eaLnBrk="1" latinLnBrk="0" hangingPunct="1">
        <a:lnSpc>
          <a:spcPct val="99000"/>
        </a:lnSpc>
        <a:spcBef>
          <a:spcPts val="0"/>
        </a:spcBef>
        <a:buFontTx/>
        <a:buNone/>
        <a:defRPr sz="2800" kern="1200">
          <a:solidFill>
            <a:schemeClr val="accent2"/>
          </a:solidFill>
          <a:latin typeface="+mn-lt"/>
          <a:ea typeface="+mn-ea"/>
          <a:cs typeface="+mn-cs"/>
        </a:defRPr>
      </a:lvl2pPr>
      <a:lvl3pPr marL="192088" indent="-192088" algn="l" defTabSz="914400" rtl="0" eaLnBrk="1" latinLnBrk="0" hangingPunct="1">
        <a:lnSpc>
          <a:spcPct val="99000"/>
        </a:lnSpc>
        <a:spcBef>
          <a:spcPts val="1200"/>
        </a:spcBef>
        <a:buSzPct val="91000"/>
        <a:buFont typeface="Arial" panose="020B0604020202020204" pitchFamily="34" charset="0"/>
        <a:buChar char="•"/>
        <a:defRPr sz="2400" kern="1200">
          <a:solidFill>
            <a:schemeClr val="accent2"/>
          </a:solidFill>
          <a:latin typeface="+mn-lt"/>
          <a:ea typeface="+mn-ea"/>
          <a:cs typeface="+mn-cs"/>
        </a:defRPr>
      </a:lvl3pPr>
      <a:lvl4pPr marL="192024" indent="0" algn="l" defTabSz="914400" rtl="0" eaLnBrk="1" latinLnBrk="0" hangingPunct="1">
        <a:lnSpc>
          <a:spcPct val="99000"/>
        </a:lnSpc>
        <a:spcBef>
          <a:spcPts val="0"/>
        </a:spcBef>
        <a:buFontTx/>
        <a:buNone/>
        <a:defRPr sz="2400" kern="1200">
          <a:solidFill>
            <a:schemeClr val="accent2"/>
          </a:solidFill>
          <a:latin typeface="+mn-lt"/>
          <a:ea typeface="+mn-ea"/>
          <a:cs typeface="+mn-cs"/>
        </a:defRPr>
      </a:lvl4pPr>
      <a:lvl5pPr marL="192024" indent="-192024" algn="l" defTabSz="914400" rtl="0" eaLnBrk="1" latinLnBrk="0" hangingPunct="1">
        <a:lnSpc>
          <a:spcPct val="99000"/>
        </a:lnSpc>
        <a:spcBef>
          <a:spcPts val="900"/>
        </a:spcBef>
        <a:buSzPct val="91000"/>
        <a:buFont typeface="Arial" panose="020B0604020202020204" pitchFamily="34" charset="0"/>
        <a:buChar char="•"/>
        <a:defRPr sz="1867" kern="1200">
          <a:solidFill>
            <a:schemeClr val="accent2"/>
          </a:solidFill>
          <a:latin typeface="+mn-lt"/>
          <a:ea typeface="+mn-ea"/>
          <a:cs typeface="+mn-cs"/>
        </a:defRPr>
      </a:lvl5pPr>
      <a:lvl6pPr marL="192024" indent="0" algn="l" defTabSz="914400" rtl="0" eaLnBrk="1" latinLnBrk="0" hangingPunct="1">
        <a:lnSpc>
          <a:spcPct val="99000"/>
        </a:lnSpc>
        <a:spcBef>
          <a:spcPts val="0"/>
        </a:spcBef>
        <a:buSzPct val="91000"/>
        <a:buFontTx/>
        <a:buNone/>
        <a:defRPr sz="1867" kern="1200">
          <a:solidFill>
            <a:schemeClr val="accent2"/>
          </a:solidFill>
          <a:latin typeface="+mn-lt"/>
          <a:ea typeface="+mn-ea"/>
          <a:cs typeface="+mn-cs"/>
        </a:defRPr>
      </a:lvl6pPr>
      <a:lvl7pPr marL="0" indent="0" algn="l" defTabSz="914400" rtl="0" eaLnBrk="1" latinLnBrk="0" hangingPunct="1">
        <a:lnSpc>
          <a:spcPct val="99000"/>
        </a:lnSpc>
        <a:spcBef>
          <a:spcPts val="900"/>
        </a:spcBef>
        <a:buSzPct val="91000"/>
        <a:buFontTx/>
        <a:buNone/>
        <a:defRPr sz="1867" b="1" kern="1200">
          <a:solidFill>
            <a:schemeClr val="accent2"/>
          </a:solidFill>
          <a:latin typeface="+mn-lt"/>
          <a:ea typeface="+mn-ea"/>
          <a:cs typeface="+mn-cs"/>
        </a:defRPr>
      </a:lvl7pPr>
      <a:lvl8pPr marL="0" indent="0" algn="l" defTabSz="914400" rtl="0" eaLnBrk="1" latinLnBrk="0" hangingPunct="1">
        <a:lnSpc>
          <a:spcPct val="99000"/>
        </a:lnSpc>
        <a:spcBef>
          <a:spcPts val="0"/>
        </a:spcBef>
        <a:buSzPct val="91000"/>
        <a:buFontTx/>
        <a:buNone/>
        <a:defRPr sz="1867" kern="1200">
          <a:solidFill>
            <a:schemeClr val="accent2"/>
          </a:solidFill>
          <a:latin typeface="+mn-lt"/>
          <a:ea typeface="+mn-ea"/>
          <a:cs typeface="+mn-cs"/>
        </a:defRPr>
      </a:lvl8pPr>
      <a:lvl9pPr marL="0" indent="0" algn="l" defTabSz="914400" rtl="0" eaLnBrk="1" latinLnBrk="0" hangingPunct="1">
        <a:lnSpc>
          <a:spcPct val="99000"/>
        </a:lnSpc>
        <a:spcBef>
          <a:spcPts val="900"/>
        </a:spcBef>
        <a:buSzPct val="91000"/>
        <a:buFontTx/>
        <a:buNone/>
        <a:defRPr sz="1867" i="1" kern="1200">
          <a:solidFill>
            <a:schemeClr val="accent2"/>
          </a:solidFill>
          <a:latin typeface="+mn-lt"/>
          <a:ea typeface="+mn-ea"/>
          <a:cs typeface="+mn-cs"/>
        </a:defRPr>
      </a:lvl9pPr>
    </p:bodyStyle>
    <p:otherStyle>
      <a:defPPr>
        <a:defRPr lang="en-US"/>
      </a:defPPr>
      <a:lvl1pPr marL="0" algn="l" defTabSz="914400" rtl="0" eaLnBrk="1" latinLnBrk="0" hangingPunct="1">
        <a:lnSpc>
          <a:spcPct val="99000"/>
        </a:lnSpc>
        <a:defRPr sz="1467" kern="1200">
          <a:solidFill>
            <a:schemeClr val="accent2"/>
          </a:solidFill>
          <a:latin typeface="+mn-lt"/>
          <a:ea typeface="+mn-ea"/>
          <a:cs typeface="+mn-cs"/>
        </a:defRPr>
      </a:lvl1pPr>
      <a:lvl2pPr marL="0" algn="l" defTabSz="914400" rtl="0" eaLnBrk="1" latinLnBrk="0" hangingPunct="1">
        <a:lnSpc>
          <a:spcPct val="99000"/>
        </a:lnSpc>
        <a:spcBef>
          <a:spcPts val="900"/>
        </a:spcBef>
        <a:defRPr sz="1467" b="1" kern="1200">
          <a:solidFill>
            <a:schemeClr val="accent2"/>
          </a:solidFill>
          <a:latin typeface="+mn-lt"/>
          <a:ea typeface="+mn-ea"/>
          <a:cs typeface="+mn-cs"/>
        </a:defRPr>
      </a:lvl2pPr>
      <a:lvl3pPr marL="155448" indent="-155448" algn="l" defTabSz="914400" rtl="0" eaLnBrk="1" latinLnBrk="0" hangingPunct="1">
        <a:lnSpc>
          <a:spcPct val="99000"/>
        </a:lnSpc>
        <a:buSzPct val="91000"/>
        <a:buFont typeface="Arial" panose="020B0604020202020204" pitchFamily="34" charset="0"/>
        <a:buChar char="•"/>
        <a:defRPr sz="1467" kern="1200">
          <a:solidFill>
            <a:schemeClr val="accent2"/>
          </a:solidFill>
          <a:latin typeface="+mn-lt"/>
          <a:ea typeface="+mn-ea"/>
          <a:cs typeface="+mn-cs"/>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67" b="1" kern="1200">
          <a:solidFill>
            <a:schemeClr val="accent2"/>
          </a:solidFill>
          <a:latin typeface="+mn-lt"/>
          <a:ea typeface="+mn-ea"/>
          <a:cs typeface="+mn-cs"/>
        </a:defRPr>
      </a:lvl4pPr>
      <a:lvl5pPr marL="155448" algn="l" defTabSz="914400" rtl="0" eaLnBrk="1" latinLnBrk="0" hangingPunct="1">
        <a:lnSpc>
          <a:spcPct val="99000"/>
        </a:lnSpc>
        <a:defRPr sz="1467" kern="1200">
          <a:solidFill>
            <a:schemeClr val="accent2"/>
          </a:solidFill>
          <a:latin typeface="+mn-lt"/>
          <a:ea typeface="+mn-ea"/>
          <a:cs typeface="+mn-cs"/>
        </a:defRPr>
      </a:lvl5pPr>
      <a:lvl6pPr marL="0" algn="l" defTabSz="914400" rtl="0" eaLnBrk="1" latinLnBrk="0" hangingPunct="1">
        <a:lnSpc>
          <a:spcPct val="99000"/>
        </a:lnSpc>
        <a:defRPr sz="1467" kern="1200">
          <a:solidFill>
            <a:schemeClr val="accent2"/>
          </a:solidFill>
          <a:latin typeface="+mn-lt"/>
          <a:ea typeface="+mn-ea"/>
          <a:cs typeface="+mn-cs"/>
        </a:defRPr>
      </a:lvl6pPr>
      <a:lvl7pPr marL="0" algn="l" defTabSz="914400" rtl="0" eaLnBrk="1" latinLnBrk="0" hangingPunct="1">
        <a:lnSpc>
          <a:spcPct val="99000"/>
        </a:lnSpc>
        <a:defRPr sz="1467" kern="1200">
          <a:solidFill>
            <a:schemeClr val="accent2"/>
          </a:solidFill>
          <a:latin typeface="+mn-lt"/>
          <a:ea typeface="+mn-ea"/>
          <a:cs typeface="+mn-cs"/>
        </a:defRPr>
      </a:lvl7pPr>
      <a:lvl8pPr marL="0" algn="l" defTabSz="914400" rtl="0" eaLnBrk="1" latinLnBrk="0" hangingPunct="1">
        <a:lnSpc>
          <a:spcPct val="99000"/>
        </a:lnSpc>
        <a:defRPr sz="1467" kern="1200">
          <a:solidFill>
            <a:schemeClr val="accent2"/>
          </a:solidFill>
          <a:latin typeface="+mn-lt"/>
          <a:ea typeface="+mn-ea"/>
          <a:cs typeface="+mn-cs"/>
        </a:defRPr>
      </a:lvl8pPr>
      <a:lvl9pPr marL="0" algn="l" defTabSz="914400" rtl="0" eaLnBrk="1" latinLnBrk="0" hangingPunct="1">
        <a:lnSpc>
          <a:spcPct val="99000"/>
        </a:lnSpc>
        <a:defRPr sz="1467" kern="1200">
          <a:solidFill>
            <a:schemeClr val="accent2"/>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34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ADD9F9-1BB4-D046-9F22-670879F39EC0}"/>
              </a:ext>
            </a:extLst>
          </p:cNvPr>
          <p:cNvSpPr>
            <a:spLocks noGrp="1"/>
          </p:cNvSpPr>
          <p:nvPr>
            <p:ph type="title"/>
          </p:nvPr>
        </p:nvSpPr>
        <p:spPr>
          <a:xfrm>
            <a:off x="515939" y="403351"/>
            <a:ext cx="10436080" cy="974622"/>
          </a:xfrm>
          <a:prstGeom prst="rect">
            <a:avLst/>
          </a:prstGeom>
        </p:spPr>
        <p:txBody>
          <a:bodyPr vert="horz" lIns="0" tIns="0" rIns="0" bIns="0" rtlCol="0" anchor="t">
            <a:noAutofit/>
          </a:body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61B39F91-B67A-AD44-AD3A-EC979CAAD497}"/>
              </a:ext>
            </a:extLst>
          </p:cNvPr>
          <p:cNvSpPr>
            <a:spLocks noGrp="1"/>
          </p:cNvSpPr>
          <p:nvPr>
            <p:ph type="sldNum" sz="quarter" idx="4"/>
          </p:nvPr>
        </p:nvSpPr>
        <p:spPr>
          <a:xfrm>
            <a:off x="11031538" y="6375055"/>
            <a:ext cx="738723" cy="365125"/>
          </a:xfrm>
          <a:prstGeom prst="rect">
            <a:avLst/>
          </a:prstGeom>
        </p:spPr>
        <p:txBody>
          <a:bodyPr vert="horz" lIns="91440" tIns="45720" rIns="91440" bIns="45720" rtlCol="0" anchor="ctr"/>
          <a:lstStyle>
            <a:lvl1pPr algn="r">
              <a:defRPr sz="850" b="1">
                <a:solidFill>
                  <a:schemeClr val="bg2"/>
                </a:solidFill>
                <a:latin typeface="GE Inspira Sans" panose="020B0503060000000003" pitchFamily="34" charset="77"/>
              </a:defRPr>
            </a:lvl1pPr>
          </a:lstStyle>
          <a:p>
            <a:fld id="{14719505-AD43-774F-936C-A3AE71DD4EEA}" type="slidenum">
              <a:rPr lang="en-GB" smtClean="0"/>
              <a:pPr/>
              <a:t>‹#›</a:t>
            </a:fld>
            <a:endParaRPr lang="en-GB" dirty="0"/>
          </a:p>
        </p:txBody>
      </p:sp>
      <p:sp>
        <p:nvSpPr>
          <p:cNvPr id="14" name="Footer Placeholder 13">
            <a:extLst>
              <a:ext uri="{FF2B5EF4-FFF2-40B4-BE49-F238E27FC236}">
                <a16:creationId xmlns:a16="http://schemas.microsoft.com/office/drawing/2014/main" id="{95D04751-2D6F-2448-A041-CC0EA6CF9116}"/>
              </a:ext>
            </a:extLst>
          </p:cNvPr>
          <p:cNvSpPr>
            <a:spLocks noGrp="1"/>
          </p:cNvSpPr>
          <p:nvPr>
            <p:ph type="ftr" sz="quarter" idx="3"/>
          </p:nvPr>
        </p:nvSpPr>
        <p:spPr>
          <a:xfrm>
            <a:off x="515939" y="6377458"/>
            <a:ext cx="3983325" cy="365125"/>
          </a:xfrm>
          <a:prstGeom prst="rect">
            <a:avLst/>
          </a:prstGeom>
        </p:spPr>
        <p:txBody>
          <a:bodyPr vert="horz" lIns="0" tIns="0" rIns="0" bIns="0" rtlCol="0" anchor="ctr"/>
          <a:lstStyle>
            <a:lvl1pPr algn="l">
              <a:defRPr sz="850" b="1" cap="none" spc="150" baseline="0">
                <a:solidFill>
                  <a:schemeClr val="bg2"/>
                </a:solidFill>
                <a:latin typeface="GE Inspira Sans" panose="020B0503060000000003" pitchFamily="34" charset="77"/>
              </a:defRPr>
            </a:lvl1pPr>
          </a:lstStyle>
          <a:p>
            <a:pPr marL="179388" indent="-179388"/>
            <a:r>
              <a:rPr lang="en-US" dirty="0"/>
              <a:t>Presentation Template Title Example </a:t>
            </a:r>
          </a:p>
        </p:txBody>
      </p:sp>
      <p:sp>
        <p:nvSpPr>
          <p:cNvPr id="10" name="Date Placeholder 9">
            <a:extLst>
              <a:ext uri="{FF2B5EF4-FFF2-40B4-BE49-F238E27FC236}">
                <a16:creationId xmlns:a16="http://schemas.microsoft.com/office/drawing/2014/main" id="{ECCA04B1-56B1-B145-AF18-4B9CC416B5FE}"/>
              </a:ext>
            </a:extLst>
          </p:cNvPr>
          <p:cNvSpPr>
            <a:spLocks noGrp="1"/>
          </p:cNvSpPr>
          <p:nvPr>
            <p:ph type="dt" sz="half" idx="2"/>
          </p:nvPr>
        </p:nvSpPr>
        <p:spPr>
          <a:xfrm>
            <a:off x="4623955" y="6376411"/>
            <a:ext cx="1203968" cy="365125"/>
          </a:xfrm>
          <a:prstGeom prst="rect">
            <a:avLst/>
          </a:prstGeom>
        </p:spPr>
        <p:txBody>
          <a:bodyPr vert="horz" lIns="0" tIns="0" rIns="0" bIns="0" rtlCol="0" anchor="ctr"/>
          <a:lstStyle>
            <a:lvl1pPr algn="l">
              <a:defRPr sz="850" b="1" cap="none" baseline="0">
                <a:solidFill>
                  <a:schemeClr val="bg2"/>
                </a:solidFill>
                <a:latin typeface="GE Inspira Sans" panose="020B0503060000000003" pitchFamily="34" charset="77"/>
              </a:defRPr>
            </a:lvl1pPr>
          </a:lstStyle>
          <a:p>
            <a:endParaRPr lang="en-US" dirty="0"/>
          </a:p>
        </p:txBody>
      </p:sp>
      <p:sp>
        <p:nvSpPr>
          <p:cNvPr id="9" name="Text Placeholder 8">
            <a:extLst>
              <a:ext uri="{FF2B5EF4-FFF2-40B4-BE49-F238E27FC236}">
                <a16:creationId xmlns:a16="http://schemas.microsoft.com/office/drawing/2014/main" id="{62F3E5F1-D8A5-204C-9DE2-35C6F5AFDB53}"/>
              </a:ext>
            </a:extLst>
          </p:cNvPr>
          <p:cNvSpPr>
            <a:spLocks noGrp="1"/>
          </p:cNvSpPr>
          <p:nvPr>
            <p:ph type="body" idx="1"/>
          </p:nvPr>
        </p:nvSpPr>
        <p:spPr>
          <a:xfrm>
            <a:off x="515939" y="1805592"/>
            <a:ext cx="11160124" cy="410093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8526192"/>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 id="2147484242" r:id="rId23"/>
    <p:sldLayoutId id="2147484243" r:id="rId24"/>
    <p:sldLayoutId id="2147484244" r:id="rId25"/>
    <p:sldLayoutId id="2147484245" r:id="rId26"/>
    <p:sldLayoutId id="2147484246" r:id="rId27"/>
    <p:sldLayoutId id="2147484247" r:id="rId28"/>
    <p:sldLayoutId id="2147484248" r:id="rId29"/>
    <p:sldLayoutId id="2147484249" r:id="rId30"/>
    <p:sldLayoutId id="2147484250" r:id="rId31"/>
    <p:sldLayoutId id="2147484251" r:id="rId32"/>
    <p:sldLayoutId id="2147484252" r:id="rId33"/>
    <p:sldLayoutId id="2147484253" r:id="rId34"/>
    <p:sldLayoutId id="2147484254" r:id="rId35"/>
    <p:sldLayoutId id="2147484255" r:id="rId36"/>
    <p:sldLayoutId id="2147484256" r:id="rId37"/>
    <p:sldLayoutId id="2147484257" r:id="rId38"/>
    <p:sldLayoutId id="2147484258" r:id="rId39"/>
    <p:sldLayoutId id="2147484259" r:id="rId40"/>
    <p:sldLayoutId id="2147484260" r:id="rId41"/>
    <p:sldLayoutId id="2147484429" r:id="rId42"/>
  </p:sldLayoutIdLst>
  <p:hf hdr="0"/>
  <p:txStyles>
    <p:titleStyle>
      <a:lvl1pPr algn="l" defTabSz="914400" rtl="0" eaLnBrk="1" latinLnBrk="0" hangingPunct="1">
        <a:lnSpc>
          <a:spcPct val="100000"/>
        </a:lnSpc>
        <a:spcBef>
          <a:spcPct val="0"/>
        </a:spcBef>
        <a:buNone/>
        <a:defRPr sz="2800" kern="1200" spc="0" baseline="0">
          <a:solidFill>
            <a:schemeClr val="tx1"/>
          </a:solidFill>
          <a:latin typeface="GE Inspira Sans" panose="020B0503060000000003" pitchFamily="34" charset="77"/>
          <a:ea typeface="+mj-ea"/>
          <a:cs typeface="+mj-cs"/>
        </a:defRPr>
      </a:lvl1pPr>
    </p:titleStyle>
    <p:bodyStyle>
      <a:lvl1pPr marL="0" indent="0" algn="l" defTabSz="914400" rtl="0" eaLnBrk="1" latinLnBrk="0" hangingPunct="1">
        <a:lnSpc>
          <a:spcPct val="100000"/>
        </a:lnSpc>
        <a:spcBef>
          <a:spcPts val="600"/>
        </a:spcBef>
        <a:spcAft>
          <a:spcPts val="0"/>
        </a:spcAft>
        <a:buSzPct val="100000"/>
        <a:buFontTx/>
        <a:buNone/>
        <a:defRPr sz="2000" kern="1200">
          <a:solidFill>
            <a:schemeClr val="tx1"/>
          </a:solidFill>
          <a:latin typeface="GE Inspira Sans" panose="020B0503060000000003" pitchFamily="34" charset="77"/>
          <a:ea typeface="+mn-ea"/>
          <a:cs typeface="+mn-cs"/>
        </a:defRPr>
      </a:lvl1pPr>
      <a:lvl2pPr marL="190500" indent="-149225" algn="l" defTabSz="914400" rtl="0" eaLnBrk="1" latinLnBrk="0" hangingPunct="1">
        <a:lnSpc>
          <a:spcPct val="100000"/>
        </a:lnSpc>
        <a:spcBef>
          <a:spcPts val="600"/>
        </a:spcBef>
        <a:spcAft>
          <a:spcPts val="0"/>
        </a:spcAft>
        <a:buClr>
          <a:schemeClr val="bg2"/>
        </a:buClr>
        <a:buSzPct val="100000"/>
        <a:buFont typeface="GE Inspira Sans" panose="020B0604020202020204" pitchFamily="34" charset="0"/>
        <a:buChar char="•"/>
        <a:tabLst/>
        <a:defRPr sz="1800" kern="1200">
          <a:solidFill>
            <a:schemeClr val="tx1"/>
          </a:solidFill>
          <a:latin typeface="GE Inspira Sans" panose="020B0503060000000003" pitchFamily="34" charset="77"/>
          <a:ea typeface="+mn-ea"/>
          <a:cs typeface="+mn-cs"/>
        </a:defRPr>
      </a:lvl2pPr>
      <a:lvl3pPr marL="404813" indent="-163513" algn="l" defTabSz="914400" rtl="0" eaLnBrk="1" latinLnBrk="0" hangingPunct="1">
        <a:lnSpc>
          <a:spcPct val="100000"/>
        </a:lnSpc>
        <a:spcBef>
          <a:spcPts val="400"/>
        </a:spcBef>
        <a:spcAft>
          <a:spcPts val="0"/>
        </a:spcAft>
        <a:buClr>
          <a:schemeClr val="bg2"/>
        </a:buClr>
        <a:buSzPct val="46000"/>
        <a:buFont typeface="Wingdings 2" panose="05020102010507070707" pitchFamily="18" charset="2"/>
        <a:buChar char=""/>
        <a:tabLst/>
        <a:defRPr sz="1600" kern="1200">
          <a:solidFill>
            <a:schemeClr val="tx1"/>
          </a:solidFill>
          <a:latin typeface="GE Inspira Sans" panose="020B0503060000000003" pitchFamily="34" charset="77"/>
          <a:ea typeface="+mn-ea"/>
          <a:cs typeface="+mn-cs"/>
        </a:defRPr>
      </a:lvl3pPr>
      <a:lvl4pPr marL="617538" indent="-155575" algn="l" defTabSz="914400" rtl="0" eaLnBrk="1" latinLnBrk="0" hangingPunct="1">
        <a:lnSpc>
          <a:spcPct val="100000"/>
        </a:lnSpc>
        <a:spcBef>
          <a:spcPts val="300"/>
        </a:spcBef>
        <a:spcAft>
          <a:spcPts val="0"/>
        </a:spcAft>
        <a:buSzPct val="100000"/>
        <a:buFont typeface="GE Inspira Sans" panose="020B0604020202020204" pitchFamily="34" charset="0"/>
        <a:buChar char="•"/>
        <a:tabLst/>
        <a:defRPr sz="1400" b="0" kern="1200">
          <a:solidFill>
            <a:schemeClr val="tx1"/>
          </a:solidFill>
          <a:latin typeface="GE Inspira Sans" panose="020B0503060000000003" pitchFamily="34" charset="77"/>
          <a:ea typeface="+mn-ea"/>
          <a:cs typeface="+mn-cs"/>
        </a:defRPr>
      </a:lvl4pPr>
      <a:lvl5pPr marL="812800" indent="-146050" algn="l" defTabSz="914400" rtl="0" eaLnBrk="1" latinLnBrk="0" hangingPunct="1">
        <a:lnSpc>
          <a:spcPct val="100000"/>
        </a:lnSpc>
        <a:spcBef>
          <a:spcPts val="200"/>
        </a:spcBef>
        <a:spcAft>
          <a:spcPts val="0"/>
        </a:spcAft>
        <a:buSzPct val="46000"/>
        <a:buFont typeface="Wingdings 2" panose="05020102010507070707" pitchFamily="18" charset="2"/>
        <a:buChar char=""/>
        <a:tabLst/>
        <a:defRPr sz="1200" kern="1200">
          <a:solidFill>
            <a:schemeClr val="tx1"/>
          </a:solidFill>
          <a:latin typeface="GE Inspira Sans" panose="020B0503060000000003" pitchFamily="34" charset="77"/>
          <a:ea typeface="+mn-ea"/>
          <a:cs typeface="+mn-cs"/>
        </a:defRPr>
      </a:lvl5pPr>
      <a:lvl6pPr marL="533400" indent="-177800" algn="l" defTabSz="914400" rtl="0" eaLnBrk="1" latinLnBrk="0" hangingPunct="1">
        <a:lnSpc>
          <a:spcPct val="90000"/>
        </a:lnSpc>
        <a:spcBef>
          <a:spcPts val="500"/>
        </a:spcBef>
        <a:buFont typeface="GE Inspira Sans"/>
        <a:buChar char="–"/>
        <a:tabLst/>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E Inspira Sans"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25">
          <p15:clr>
            <a:srgbClr val="F26B43"/>
          </p15:clr>
        </p15:guide>
        <p15:guide id="4" pos="7355">
          <p15:clr>
            <a:srgbClr val="F26B43"/>
          </p15:clr>
        </p15:guide>
        <p15:guide id="5" orient="horz" pos="323">
          <p15:clr>
            <a:srgbClr val="F26B43"/>
          </p15:clr>
        </p15:guide>
        <p15:guide id="6" orient="horz" pos="3997">
          <p15:clr>
            <a:srgbClr val="F26B43"/>
          </p15:clr>
        </p15:guide>
        <p15:guide id="8" orient="horz" pos="4156">
          <p15:clr>
            <a:srgbClr val="F26B43"/>
          </p15:clr>
        </p15:guide>
        <p15:guide id="9" orient="horz" pos="1185">
          <p15:clr>
            <a:srgbClr val="F26B43"/>
          </p15:clr>
        </p15:guide>
        <p15:guide id="11" orient="horz" pos="1502">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bwMode="auto">
          <a:xfrm>
            <a:off x="857213" y="-24"/>
            <a:ext cx="10096571" cy="64294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44" name="Rectangle 3"/>
          <p:cNvSpPr>
            <a:spLocks noGrp="1" noChangeArrowheads="1"/>
          </p:cNvSpPr>
          <p:nvPr>
            <p:ph type="body" idx="1"/>
          </p:nvPr>
        </p:nvSpPr>
        <p:spPr bwMode="auto">
          <a:xfrm>
            <a:off x="1200152" y="1484313"/>
            <a:ext cx="10382249" cy="4465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67" name="Rectangle 15"/>
          <p:cNvSpPr>
            <a:spLocks noChangeArrowheads="1"/>
          </p:cNvSpPr>
          <p:nvPr userDrawn="1"/>
        </p:nvSpPr>
        <p:spPr bwMode="auto">
          <a:xfrm>
            <a:off x="10033000" y="0"/>
            <a:ext cx="2015067" cy="692150"/>
          </a:xfrm>
          <a:prstGeom prst="rect">
            <a:avLst/>
          </a:prstGeom>
          <a:solidFill>
            <a:schemeClr val="bg1"/>
          </a:solidFill>
          <a:ln w="9525">
            <a:noFill/>
            <a:miter lim="800000"/>
            <a:headEnd/>
            <a:tailEnd/>
          </a:ln>
          <a:effectLst/>
        </p:spPr>
        <p:txBody>
          <a:bodyPr wrap="none" anchor="ctr"/>
          <a:lstStyle/>
          <a:p>
            <a:pPr>
              <a:defRPr/>
            </a:pPr>
            <a:endParaRPr lang="en-US" dirty="0"/>
          </a:p>
        </p:txBody>
      </p:sp>
      <p:sp>
        <p:nvSpPr>
          <p:cNvPr id="16" name="Rectangle 6"/>
          <p:cNvSpPr>
            <a:spLocks noGrp="1" noChangeArrowheads="1"/>
          </p:cNvSpPr>
          <p:nvPr>
            <p:ph type="sldNum" sz="quarter" idx="4"/>
          </p:nvPr>
        </p:nvSpPr>
        <p:spPr>
          <a:xfrm>
            <a:off x="0" y="6381750"/>
            <a:ext cx="666712" cy="476250"/>
          </a:xfrm>
          <a:prstGeom prst="rect">
            <a:avLst/>
          </a:prstGeom>
          <a:ln/>
        </p:spPr>
        <p:txBody>
          <a:bodyPr/>
          <a:lstStyle>
            <a:lvl1pPr>
              <a:defRPr>
                <a:solidFill>
                  <a:schemeClr val="bg2">
                    <a:lumMod val="60000"/>
                    <a:lumOff val="40000"/>
                  </a:schemeClr>
                </a:solidFill>
              </a:defRPr>
            </a:lvl1pPr>
          </a:lstStyle>
          <a:p>
            <a:pPr>
              <a:defRPr/>
            </a:pPr>
            <a:fld id="{91561C03-C6F9-4227-8C25-D5CA6770DE34}" type="slidenum">
              <a:rPr lang="en-US" smtClean="0"/>
              <a:pPr>
                <a:defRPr/>
              </a:pPr>
              <a:t>‹#›</a:t>
            </a:fld>
            <a:endParaRPr lang="en-US" dirty="0"/>
          </a:p>
        </p:txBody>
      </p:sp>
      <p:sp>
        <p:nvSpPr>
          <p:cNvPr id="2" name="Rectangle 1">
            <a:extLst>
              <a:ext uri="{FF2B5EF4-FFF2-40B4-BE49-F238E27FC236}">
                <a16:creationId xmlns:a16="http://schemas.microsoft.com/office/drawing/2014/main" id="{8A5B1EE9-D10E-E569-4E4C-CA84C4DF722E}"/>
              </a:ext>
            </a:extLst>
          </p:cNvPr>
          <p:cNvSpPr/>
          <p:nvPr userDrawn="1"/>
        </p:nvSpPr>
        <p:spPr>
          <a:xfrm>
            <a:off x="0" y="0"/>
            <a:ext cx="571461"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8927092"/>
      </p:ext>
    </p:extLst>
  </p:cSld>
  <p:clrMap bg1="lt1" tx1="dk1" bg2="lt2" tx2="dk2" accent1="accent1" accent2="accent2" accent3="accent3" accent4="accent4" accent5="accent5" accent6="accent6" hlink="hlink" folHlink="folHlink"/>
  <p:sldLayoutIdLst>
    <p:sldLayoutId id="2147484434" r:id="rId1"/>
    <p:sldLayoutId id="2147484435" r:id="rId2"/>
    <p:sldLayoutId id="2147484436" r:id="rId3"/>
    <p:sldLayoutId id="2147484437" r:id="rId4"/>
    <p:sldLayoutId id="2147484438" r:id="rId5"/>
  </p:sldLayoutIdLst>
  <p:hf hdr="0" dt="0"/>
  <p:txStyles>
    <p:titleStyle>
      <a:lvl1pPr algn="l" rtl="0" eaLnBrk="0" fontAlgn="base" hangingPunct="0">
        <a:spcBef>
          <a:spcPct val="0"/>
        </a:spcBef>
        <a:spcAft>
          <a:spcPct val="0"/>
        </a:spcAft>
        <a:defRPr sz="3600" b="0">
          <a:solidFill>
            <a:srgbClr val="C00000"/>
          </a:solidFill>
          <a:latin typeface="Verdana" pitchFamily="34" charset="0"/>
          <a:ea typeface="+mj-ea"/>
          <a:cs typeface="+mj-cs"/>
        </a:defRPr>
      </a:lvl1pPr>
      <a:lvl2pPr algn="l" rtl="0" eaLnBrk="0" fontAlgn="base" hangingPunct="0">
        <a:spcBef>
          <a:spcPct val="0"/>
        </a:spcBef>
        <a:spcAft>
          <a:spcPct val="0"/>
        </a:spcAft>
        <a:defRPr sz="3600" b="1">
          <a:solidFill>
            <a:schemeClr val="tx2"/>
          </a:solidFill>
          <a:latin typeface="OMICRON" pitchFamily="34" charset="0"/>
        </a:defRPr>
      </a:lvl2pPr>
      <a:lvl3pPr algn="l" rtl="0" eaLnBrk="0" fontAlgn="base" hangingPunct="0">
        <a:spcBef>
          <a:spcPct val="0"/>
        </a:spcBef>
        <a:spcAft>
          <a:spcPct val="0"/>
        </a:spcAft>
        <a:defRPr sz="3600" b="1">
          <a:solidFill>
            <a:schemeClr val="tx2"/>
          </a:solidFill>
          <a:latin typeface="OMICRON" pitchFamily="34" charset="0"/>
        </a:defRPr>
      </a:lvl3pPr>
      <a:lvl4pPr algn="l" rtl="0" eaLnBrk="0" fontAlgn="base" hangingPunct="0">
        <a:spcBef>
          <a:spcPct val="0"/>
        </a:spcBef>
        <a:spcAft>
          <a:spcPct val="0"/>
        </a:spcAft>
        <a:defRPr sz="3600" b="1">
          <a:solidFill>
            <a:schemeClr val="tx2"/>
          </a:solidFill>
          <a:latin typeface="OMICRON" pitchFamily="34" charset="0"/>
        </a:defRPr>
      </a:lvl4pPr>
      <a:lvl5pPr algn="l" rtl="0" eaLnBrk="0" fontAlgn="base" hangingPunct="0">
        <a:spcBef>
          <a:spcPct val="0"/>
        </a:spcBef>
        <a:spcAft>
          <a:spcPct val="0"/>
        </a:spcAft>
        <a:defRPr sz="3600" b="1">
          <a:solidFill>
            <a:schemeClr val="tx2"/>
          </a:solidFill>
          <a:latin typeface="OMICRON" pitchFamily="34" charset="0"/>
        </a:defRPr>
      </a:lvl5pPr>
      <a:lvl6pPr marL="457200" algn="l" rtl="0" fontAlgn="base">
        <a:spcBef>
          <a:spcPct val="0"/>
        </a:spcBef>
        <a:spcAft>
          <a:spcPct val="0"/>
        </a:spcAft>
        <a:defRPr sz="3600" b="1">
          <a:solidFill>
            <a:schemeClr val="tx2"/>
          </a:solidFill>
          <a:latin typeface="OMICRON" pitchFamily="34" charset="0"/>
        </a:defRPr>
      </a:lvl6pPr>
      <a:lvl7pPr marL="914400" algn="l" rtl="0" fontAlgn="base">
        <a:spcBef>
          <a:spcPct val="0"/>
        </a:spcBef>
        <a:spcAft>
          <a:spcPct val="0"/>
        </a:spcAft>
        <a:defRPr sz="3600" b="1">
          <a:solidFill>
            <a:schemeClr val="tx2"/>
          </a:solidFill>
          <a:latin typeface="OMICRON" pitchFamily="34" charset="0"/>
        </a:defRPr>
      </a:lvl7pPr>
      <a:lvl8pPr marL="1371600" algn="l" rtl="0" fontAlgn="base">
        <a:spcBef>
          <a:spcPct val="0"/>
        </a:spcBef>
        <a:spcAft>
          <a:spcPct val="0"/>
        </a:spcAft>
        <a:defRPr sz="3600" b="1">
          <a:solidFill>
            <a:schemeClr val="tx2"/>
          </a:solidFill>
          <a:latin typeface="OMICRON" pitchFamily="34" charset="0"/>
        </a:defRPr>
      </a:lvl8pPr>
      <a:lvl9pPr marL="1828800" algn="l" rtl="0" fontAlgn="base">
        <a:spcBef>
          <a:spcPct val="0"/>
        </a:spcBef>
        <a:spcAft>
          <a:spcPct val="0"/>
        </a:spcAft>
        <a:defRPr sz="3600" b="1">
          <a:solidFill>
            <a:schemeClr val="tx2"/>
          </a:solidFill>
          <a:latin typeface="OMICRON"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Verdana" pitchFamily="34" charset="0"/>
        </a:defRPr>
      </a:lvl2pPr>
      <a:lvl3pPr marL="1143000" indent="-228600" algn="l" rtl="0" eaLnBrk="0" fontAlgn="base" hangingPunct="0">
        <a:spcBef>
          <a:spcPct val="20000"/>
        </a:spcBef>
        <a:spcAft>
          <a:spcPct val="0"/>
        </a:spcAft>
        <a:buChar char="•"/>
        <a:defRPr sz="2400">
          <a:solidFill>
            <a:schemeClr val="tx1"/>
          </a:solidFill>
          <a:latin typeface="Verdana" pitchFamily="34" charset="0"/>
        </a:defRPr>
      </a:lvl3pPr>
      <a:lvl4pPr marL="1600200" indent="-228600" algn="l" rtl="0" eaLnBrk="0" fontAlgn="base" hangingPunct="0">
        <a:spcBef>
          <a:spcPct val="20000"/>
        </a:spcBef>
        <a:spcAft>
          <a:spcPct val="0"/>
        </a:spcAft>
        <a:buChar char="–"/>
        <a:defRPr sz="2000">
          <a:solidFill>
            <a:schemeClr val="tx1"/>
          </a:solidFill>
          <a:latin typeface="Verdana" pitchFamily="34" charset="0"/>
        </a:defRPr>
      </a:lvl4pPr>
      <a:lvl5pPr marL="2057400" indent="-228600" algn="l" rtl="0" eaLnBrk="0" fontAlgn="base" hangingPunct="0">
        <a:spcBef>
          <a:spcPct val="20000"/>
        </a:spcBef>
        <a:spcAft>
          <a:spcPct val="0"/>
        </a:spcAft>
        <a:buChar char="»"/>
        <a:defRPr sz="2000">
          <a:solidFill>
            <a:schemeClr val="tx1"/>
          </a:solidFill>
          <a:latin typeface="Verdan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lowchart: Manual Input 11"/>
          <p:cNvSpPr/>
          <p:nvPr userDrawn="1"/>
        </p:nvSpPr>
        <p:spPr>
          <a:xfrm rot="5400000" flipV="1">
            <a:off x="11342444" y="6008445"/>
            <a:ext cx="457197" cy="124191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67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67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673"/>
                </a:moveTo>
                <a:lnTo>
                  <a:pt x="10000" y="0"/>
                </a:lnTo>
                <a:lnTo>
                  <a:pt x="10000" y="10000"/>
                </a:lnTo>
                <a:lnTo>
                  <a:pt x="0" y="10000"/>
                </a:lnTo>
                <a:lnTo>
                  <a:pt x="0" y="4673"/>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Rectangle 9"/>
          <p:cNvSpPr/>
          <p:nvPr userDrawn="1"/>
        </p:nvSpPr>
        <p:spPr>
          <a:xfrm>
            <a:off x="0" y="6559826"/>
            <a:ext cx="12192000" cy="298174"/>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rebuchet MS"/>
                <a:ea typeface="+mn-ea"/>
                <a:cs typeface="+mn-cs"/>
              </a:rPr>
              <a:t>2025</a:t>
            </a:r>
            <a:r>
              <a:rPr kumimoji="0" lang="en-US" sz="1400" b="1" i="0" u="none" strike="noStrike" kern="1200" cap="none" spc="0" normalizeH="0" baseline="0" noProof="0" dirty="0">
                <a:ln>
                  <a:noFill/>
                </a:ln>
                <a:solidFill>
                  <a:prstClr val="white"/>
                </a:solidFill>
                <a:effectLst/>
                <a:uLnTx/>
                <a:uFillTx/>
                <a:latin typeface="Trebuchet MS"/>
                <a:ea typeface="+mn-ea"/>
                <a:cs typeface="+mn-cs"/>
              </a:rPr>
              <a:t> Georgia Tech Fault &amp; Disturbance Analysis Conference</a:t>
            </a:r>
          </a:p>
        </p:txBody>
      </p:sp>
      <p:sp>
        <p:nvSpPr>
          <p:cNvPr id="9" name="TextBox 8"/>
          <p:cNvSpPr txBox="1"/>
          <p:nvPr userDrawn="1"/>
        </p:nvSpPr>
        <p:spPr>
          <a:xfrm>
            <a:off x="10172701" y="6533636"/>
            <a:ext cx="204059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809EC2">
                  <a:lumMod val="50000"/>
                </a:srgbClr>
              </a:solidFill>
              <a:effectLst/>
              <a:uLnTx/>
              <a:uFillTx/>
              <a:latin typeface="Trebuchet MS" panose="020B0603020202020204" pitchFamily="34" charset="0"/>
              <a:ea typeface="Microsoft Tai Le" panose="020B0502040204020203" pitchFamily="34" charset="0"/>
              <a:cs typeface="Microsoft Tai Le"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2113918933"/>
      </p:ext>
    </p:extLst>
  </p:cSld>
  <p:clrMap bg1="lt1" tx1="dk1" bg2="lt2" tx2="dk2" accent1="accent1" accent2="accent2" accent3="accent3" accent4="accent4" accent5="accent5" accent6="accent6" hlink="hlink" folHlink="folHlink"/>
  <p:sldLayoutIdLst>
    <p:sldLayoutId id="2147484440" r:id="rId1"/>
    <p:sldLayoutId id="2147484441" r:id="rId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9.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29.xml"/><Relationship Id="rId4" Type="http://schemas.openxmlformats.org/officeDocument/2006/relationships/image" Target="../media/image27.sv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9.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9.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28823D6-5947-4C39-3BCF-20FDC1CDA33C}"/>
              </a:ext>
            </a:extLst>
          </p:cNvPr>
          <p:cNvSpPr>
            <a:spLocks noGrp="1"/>
          </p:cNvSpPr>
          <p:nvPr>
            <p:ph type="subTitle" idx="1"/>
          </p:nvPr>
        </p:nvSpPr>
        <p:spPr/>
        <p:txBody>
          <a:bodyPr/>
          <a:lstStyle/>
          <a:p>
            <a:endParaRPr lang="en-US" dirty="0"/>
          </a:p>
          <a:p>
            <a:endParaRPr lang="en-US" dirty="0"/>
          </a:p>
          <a:p>
            <a:r>
              <a:rPr lang="en-US" dirty="0"/>
              <a:t>Mike Ramlachan, Craig Wester - GE Vernova</a:t>
            </a:r>
          </a:p>
          <a:p>
            <a:endParaRPr lang="en-US" dirty="0"/>
          </a:p>
        </p:txBody>
      </p:sp>
      <p:sp>
        <p:nvSpPr>
          <p:cNvPr id="3" name="Subtitle 1">
            <a:extLst>
              <a:ext uri="{FF2B5EF4-FFF2-40B4-BE49-F238E27FC236}">
                <a16:creationId xmlns:a16="http://schemas.microsoft.com/office/drawing/2014/main" id="{05506A7B-1F03-906C-255F-BF7428FF12E6}"/>
              </a:ext>
            </a:extLst>
          </p:cNvPr>
          <p:cNvSpPr txBox="1">
            <a:spLocks/>
          </p:cNvSpPr>
          <p:nvPr/>
        </p:nvSpPr>
        <p:spPr>
          <a:xfrm>
            <a:off x="842595" y="2807167"/>
            <a:ext cx="8875033" cy="1096899"/>
          </a:xfrm>
          <a:prstGeom prst="rect">
            <a:avLst/>
          </a:prstGeom>
        </p:spPr>
        <p:txBody>
          <a:bodyPr anchor="t"/>
          <a:lstStyle>
            <a:lvl1pPr marL="0" indent="0" algn="ctr" defTabSz="457200" rtl="0" eaLnBrk="1" latinLnBrk="0" hangingPunct="1">
              <a:spcBef>
                <a:spcPts val="1000"/>
              </a:spcBef>
              <a:spcAft>
                <a:spcPts val="0"/>
              </a:spcAft>
              <a:buClr>
                <a:schemeClr val="accent1"/>
              </a:buClr>
              <a:buSzPct val="80000"/>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A5B592"/>
              </a:buClr>
              <a:buSzPct val="80000"/>
              <a:buFont typeface="Wingdings 3" charset="2"/>
              <a:buNone/>
              <a:tabLst/>
              <a:defRPr/>
            </a:pPr>
            <a:r>
              <a:rPr kumimoji="0" lang="en-US" sz="3600" b="0" i="0" u="none" strike="noStrike" kern="1200" cap="none" spc="0" normalizeH="0" baseline="0" noProof="0" dirty="0">
                <a:ln>
                  <a:noFill/>
                </a:ln>
                <a:solidFill>
                  <a:prstClr val="black"/>
                </a:solidFill>
                <a:effectLst/>
                <a:uLnTx/>
                <a:uFillTx/>
                <a:latin typeface="Trebuchet MS"/>
                <a:ea typeface="+mn-ea"/>
                <a:cs typeface="+mn-cs"/>
              </a:rPr>
              <a:t>Case Study - Consolidating Monitoring with Protection</a:t>
            </a:r>
          </a:p>
        </p:txBody>
      </p:sp>
    </p:spTree>
    <p:extLst>
      <p:ext uri="{BB962C8B-B14F-4D97-AF65-F5344CB8AC3E}">
        <p14:creationId xmlns:p14="http://schemas.microsoft.com/office/powerpoint/2010/main" val="3120400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16986" y="1"/>
            <a:ext cx="11373031" cy="736600"/>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1219200" rtl="0" eaLnBrk="1" fontAlgn="base" latinLnBrk="0" hangingPunct="1">
              <a:lnSpc>
                <a:spcPct val="9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63666A"/>
              </a:solidFill>
              <a:effectLst/>
              <a:uLnTx/>
              <a:uFillTx/>
              <a:latin typeface="GE Inspira Sans"/>
              <a:ea typeface="+mj-ea"/>
              <a:cs typeface="+mj-cs"/>
            </a:endParaRPr>
          </a:p>
        </p:txBody>
      </p:sp>
      <p:sp>
        <p:nvSpPr>
          <p:cNvPr id="2" name="Slide Number Placeholder 5">
            <a:extLst>
              <a:ext uri="{FF2B5EF4-FFF2-40B4-BE49-F238E27FC236}">
                <a16:creationId xmlns:a16="http://schemas.microsoft.com/office/drawing/2014/main" id="{53F2C580-C27A-BA52-93A1-313769A2BBA5}"/>
              </a:ext>
            </a:extLst>
          </p:cNvPr>
          <p:cNvSpPr>
            <a:spLocks noGrp="1"/>
          </p:cNvSpPr>
          <p:nvPr>
            <p:ph type="sldNum" sz="quarter" idx="12"/>
          </p:nvPr>
        </p:nvSpPr>
        <p:spPr>
          <a:xfrm>
            <a:off x="11222182" y="6492875"/>
            <a:ext cx="5507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A97EF-C944-4447-B862-B593E9B4A0FF}" type="slidenum">
              <a:rPr kumimoji="0" lang="en-US" sz="800" b="0" i="0" u="none" strike="noStrike" kern="1200" cap="none" spc="0" normalizeH="0" baseline="0" noProof="0" smtClean="0">
                <a:ln>
                  <a:noFill/>
                </a:ln>
                <a:solidFill>
                  <a:srgbClr val="212121"/>
                </a:solidFill>
                <a:effectLst/>
                <a:uLnTx/>
                <a:uFillTx/>
                <a:latin typeface="Inter" panose="02000503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212121"/>
              </a:solidFill>
              <a:effectLst/>
              <a:uLnTx/>
              <a:uFillTx/>
              <a:latin typeface="Inter" panose="02000503000000020004" pitchFamily="2" charset="0"/>
              <a:ea typeface="+mn-ea"/>
              <a:cs typeface="+mn-cs"/>
            </a:endParaRPr>
          </a:p>
        </p:txBody>
      </p:sp>
      <p:sp>
        <p:nvSpPr>
          <p:cNvPr id="3" name="Title 5">
            <a:extLst>
              <a:ext uri="{FF2B5EF4-FFF2-40B4-BE49-F238E27FC236}">
                <a16:creationId xmlns:a16="http://schemas.microsoft.com/office/drawing/2014/main" id="{683106A6-A3FE-5790-6333-CC512D65B596}"/>
              </a:ext>
            </a:extLst>
          </p:cNvPr>
          <p:cNvSpPr txBox="1">
            <a:spLocks/>
          </p:cNvSpPr>
          <p:nvPr/>
        </p:nvSpPr>
        <p:spPr>
          <a:xfrm>
            <a:off x="437537" y="-85344"/>
            <a:ext cx="11242501" cy="914400"/>
          </a:xfrm>
          <a:prstGeom prst="rect">
            <a:avLst/>
          </a:prstGeom>
          <a:effectLst>
            <a:outerShdw blurRad="12700" dist="12700" dir="2700000" algn="tl" rotWithShape="0">
              <a:schemeClr val="bg1">
                <a:alpha val="40000"/>
              </a:schemeClr>
            </a:outerShdw>
          </a:effectLst>
        </p:spPr>
        <p:txBody>
          <a:bodyPr vert="horz" lIns="0" tIns="0" rIns="0" bIns="0" rtlCol="0" anchor="b" anchorCtr="0">
            <a:noAutofit/>
          </a:bodyPr>
          <a:lstStyle>
            <a:lvl1pPr algn="l" defTabSz="914332" rtl="0" eaLnBrk="1" latinLnBrk="0" hangingPunct="1">
              <a:lnSpc>
                <a:spcPct val="90000"/>
              </a:lnSpc>
              <a:spcBef>
                <a:spcPct val="0"/>
              </a:spcBef>
              <a:buNone/>
              <a:tabLst/>
              <a:defRPr sz="3200" kern="1200">
                <a:solidFill>
                  <a:srgbClr val="13294B"/>
                </a:solidFill>
                <a:latin typeface="+mj-lt"/>
                <a:ea typeface="+mj-ea"/>
                <a:cs typeface="+mj-cs"/>
              </a:defRPr>
            </a:lvl1pPr>
          </a:lstStyle>
          <a:p>
            <a:pPr marL="0" marR="0" lvl="0" indent="0" algn="l" defTabSz="914378" rtl="0" eaLnBrk="1" fontAlgn="auto" latinLnBrk="0" hangingPunct="1">
              <a:lnSpc>
                <a:spcPct val="90000"/>
              </a:lnSpc>
              <a:spcBef>
                <a:spcPct val="0"/>
              </a:spcBef>
              <a:spcAft>
                <a:spcPts val="0"/>
              </a:spcAft>
              <a:buClrTx/>
              <a:buSzTx/>
              <a:buFontTx/>
              <a:buNone/>
              <a:tabLst/>
              <a:defRPr/>
            </a:pPr>
            <a:r>
              <a:rPr lang="en-US" dirty="0">
                <a:solidFill>
                  <a:srgbClr val="005E60"/>
                </a:solidFill>
                <a:latin typeface="Inter" panose="02000503000000020004" pitchFamily="2" charset="0"/>
              </a:rPr>
              <a:t>Managing Requirements with Distributed Architecture</a:t>
            </a:r>
          </a:p>
        </p:txBody>
      </p:sp>
      <p:grpSp>
        <p:nvGrpSpPr>
          <p:cNvPr id="78" name="Group 77">
            <a:extLst>
              <a:ext uri="{FF2B5EF4-FFF2-40B4-BE49-F238E27FC236}">
                <a16:creationId xmlns:a16="http://schemas.microsoft.com/office/drawing/2014/main" id="{AC1D26FB-1A29-0CD3-D35A-3268FDAD17D3}"/>
              </a:ext>
            </a:extLst>
          </p:cNvPr>
          <p:cNvGrpSpPr/>
          <p:nvPr/>
        </p:nvGrpSpPr>
        <p:grpSpPr>
          <a:xfrm>
            <a:off x="6322706" y="1319119"/>
            <a:ext cx="4666910" cy="4645071"/>
            <a:chOff x="6562563" y="800088"/>
            <a:chExt cx="4666910" cy="4645071"/>
          </a:xfrm>
        </p:grpSpPr>
        <p:cxnSp>
          <p:nvCxnSpPr>
            <p:cNvPr id="79" name="Connector: Elbow 78">
              <a:extLst>
                <a:ext uri="{FF2B5EF4-FFF2-40B4-BE49-F238E27FC236}">
                  <a16:creationId xmlns:a16="http://schemas.microsoft.com/office/drawing/2014/main" id="{8A0EEC19-6B16-0FB7-1DF1-0847AF51553B}"/>
                </a:ext>
              </a:extLst>
            </p:cNvPr>
            <p:cNvCxnSpPr>
              <a:stCxn id="112" idx="2"/>
              <a:endCxn id="100" idx="0"/>
            </p:cNvCxnSpPr>
            <p:nvPr/>
          </p:nvCxnSpPr>
          <p:spPr>
            <a:xfrm rot="5400000">
              <a:off x="7356906" y="2100928"/>
              <a:ext cx="779094" cy="1259581"/>
            </a:xfrm>
            <a:prstGeom prst="bentConnector3">
              <a:avLst/>
            </a:prstGeom>
            <a:noFill/>
            <a:ln w="28575" cap="flat" cmpd="sng" algn="ctr">
              <a:solidFill>
                <a:srgbClr val="696969"/>
              </a:solidFill>
              <a:prstDash val="solid"/>
              <a:miter lim="800000"/>
            </a:ln>
            <a:effectLst/>
          </p:spPr>
        </p:cxnSp>
        <p:cxnSp>
          <p:nvCxnSpPr>
            <p:cNvPr id="80" name="Connector: Elbow 79">
              <a:extLst>
                <a:ext uri="{FF2B5EF4-FFF2-40B4-BE49-F238E27FC236}">
                  <a16:creationId xmlns:a16="http://schemas.microsoft.com/office/drawing/2014/main" id="{53A3F8B0-2B4B-7F77-E282-425F441A389B}"/>
                </a:ext>
              </a:extLst>
            </p:cNvPr>
            <p:cNvCxnSpPr>
              <a:cxnSpLocks/>
              <a:stCxn id="113" idx="2"/>
              <a:endCxn id="101" idx="0"/>
            </p:cNvCxnSpPr>
            <p:nvPr/>
          </p:nvCxnSpPr>
          <p:spPr>
            <a:xfrm rot="5400000">
              <a:off x="8113539" y="2519829"/>
              <a:ext cx="779094" cy="421778"/>
            </a:xfrm>
            <a:prstGeom prst="bentConnector3">
              <a:avLst>
                <a:gd name="adj1" fmla="val 70154"/>
              </a:avLst>
            </a:prstGeom>
            <a:noFill/>
            <a:ln w="28575" cap="flat" cmpd="sng" algn="ctr">
              <a:solidFill>
                <a:srgbClr val="696969"/>
              </a:solidFill>
              <a:prstDash val="solid"/>
              <a:miter lim="800000"/>
            </a:ln>
            <a:effectLst/>
          </p:spPr>
        </p:cxnSp>
        <p:cxnSp>
          <p:nvCxnSpPr>
            <p:cNvPr id="81" name="Connector: Elbow 80">
              <a:extLst>
                <a:ext uri="{FF2B5EF4-FFF2-40B4-BE49-F238E27FC236}">
                  <a16:creationId xmlns:a16="http://schemas.microsoft.com/office/drawing/2014/main" id="{5BD523F6-695D-55E9-9393-BAA68FF86F03}"/>
                </a:ext>
              </a:extLst>
            </p:cNvPr>
            <p:cNvCxnSpPr>
              <a:cxnSpLocks/>
              <a:stCxn id="114" idx="2"/>
              <a:endCxn id="102" idx="0"/>
            </p:cNvCxnSpPr>
            <p:nvPr/>
          </p:nvCxnSpPr>
          <p:spPr>
            <a:xfrm rot="16200000" flipH="1">
              <a:off x="8868122" y="2520655"/>
              <a:ext cx="779094" cy="420125"/>
            </a:xfrm>
            <a:prstGeom prst="bentConnector3">
              <a:avLst>
                <a:gd name="adj1" fmla="val 68968"/>
              </a:avLst>
            </a:prstGeom>
            <a:noFill/>
            <a:ln w="28575" cap="flat" cmpd="sng" algn="ctr">
              <a:solidFill>
                <a:srgbClr val="696969"/>
              </a:solidFill>
              <a:prstDash val="solid"/>
              <a:miter lim="800000"/>
            </a:ln>
            <a:effectLst/>
          </p:spPr>
        </p:cxnSp>
        <p:cxnSp>
          <p:nvCxnSpPr>
            <p:cNvPr id="82" name="Connector: Elbow 81">
              <a:extLst>
                <a:ext uri="{FF2B5EF4-FFF2-40B4-BE49-F238E27FC236}">
                  <a16:creationId xmlns:a16="http://schemas.microsoft.com/office/drawing/2014/main" id="{23D4BDF8-D805-E021-1E56-73B8354E8ADE}"/>
                </a:ext>
              </a:extLst>
            </p:cNvPr>
            <p:cNvCxnSpPr>
              <a:cxnSpLocks/>
              <a:stCxn id="115" idx="2"/>
              <a:endCxn id="103" idx="0"/>
            </p:cNvCxnSpPr>
            <p:nvPr/>
          </p:nvCxnSpPr>
          <p:spPr>
            <a:xfrm rot="16200000" flipH="1">
              <a:off x="9627454" y="2104453"/>
              <a:ext cx="779094" cy="1252529"/>
            </a:xfrm>
            <a:prstGeom prst="bentConnector3">
              <a:avLst>
                <a:gd name="adj1" fmla="val 50000"/>
              </a:avLst>
            </a:prstGeom>
            <a:noFill/>
            <a:ln w="28575" cap="flat" cmpd="sng" algn="ctr">
              <a:solidFill>
                <a:srgbClr val="696969"/>
              </a:solidFill>
              <a:prstDash val="solid"/>
              <a:miter lim="800000"/>
            </a:ln>
            <a:effectLst/>
          </p:spPr>
        </p:cxnSp>
        <p:sp>
          <p:nvSpPr>
            <p:cNvPr id="83" name="Arrow: Right 82">
              <a:extLst>
                <a:ext uri="{FF2B5EF4-FFF2-40B4-BE49-F238E27FC236}">
                  <a16:creationId xmlns:a16="http://schemas.microsoft.com/office/drawing/2014/main" id="{CAFC80F6-019A-1DCF-59FE-C2D1E7580A3D}"/>
                </a:ext>
              </a:extLst>
            </p:cNvPr>
            <p:cNvSpPr/>
            <p:nvPr/>
          </p:nvSpPr>
          <p:spPr>
            <a:xfrm rot="16200000">
              <a:off x="7027208" y="4259117"/>
              <a:ext cx="487742" cy="203226"/>
            </a:xfrm>
            <a:prstGeom prst="rightArrow">
              <a:avLst/>
            </a:prstGeom>
            <a:solidFill>
              <a:srgbClr val="FFFFFF">
                <a:lumMod val="50000"/>
              </a:srgbClr>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84" name="Arrow: Right 83">
              <a:extLst>
                <a:ext uri="{FF2B5EF4-FFF2-40B4-BE49-F238E27FC236}">
                  <a16:creationId xmlns:a16="http://schemas.microsoft.com/office/drawing/2014/main" id="{D9FC4F7E-89C0-FCE0-5342-B1680080DA25}"/>
                </a:ext>
              </a:extLst>
            </p:cNvPr>
            <p:cNvSpPr/>
            <p:nvPr/>
          </p:nvSpPr>
          <p:spPr>
            <a:xfrm rot="16200000">
              <a:off x="6698958" y="4260321"/>
              <a:ext cx="487742" cy="203226"/>
            </a:xfrm>
            <a:prstGeom prst="rightArrow">
              <a:avLst/>
            </a:prstGeom>
            <a:solidFill>
              <a:srgbClr val="FFFFFF">
                <a:lumMod val="50000"/>
              </a:srgbClr>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85" name="TextBox 84">
              <a:extLst>
                <a:ext uri="{FF2B5EF4-FFF2-40B4-BE49-F238E27FC236}">
                  <a16:creationId xmlns:a16="http://schemas.microsoft.com/office/drawing/2014/main" id="{155F6677-0F18-8E8D-C4A1-04C17FE48246}"/>
                </a:ext>
              </a:extLst>
            </p:cNvPr>
            <p:cNvSpPr txBox="1"/>
            <p:nvPr/>
          </p:nvSpPr>
          <p:spPr>
            <a:xfrm>
              <a:off x="6562563" y="4704434"/>
              <a:ext cx="1088783" cy="740725"/>
            </a:xfrm>
            <a:prstGeom prst="rect">
              <a:avLst/>
            </a:prstGeom>
            <a:noFill/>
          </p:spPr>
          <p:txBody>
            <a:bodyPr wrap="square" lIns="0" tIns="0" rIns="0" bIns="0" rtlCol="0" anchor="t">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50" b="0" i="0" u="none" strike="noStrike" kern="0" cap="none" spc="0" normalizeH="0" baseline="0" noProof="0" dirty="0">
                  <a:ln>
                    <a:noFill/>
                  </a:ln>
                  <a:solidFill>
                    <a:srgbClr val="005E60"/>
                  </a:solidFill>
                  <a:effectLst/>
                  <a:uLnTx/>
                  <a:uFillTx/>
                  <a:latin typeface="Inter"/>
                </a:rPr>
                <a:t>I, V, Protective Relay Triggers, Device Statuses, Other Signals</a:t>
              </a:r>
            </a:p>
          </p:txBody>
        </p:sp>
        <p:sp>
          <p:nvSpPr>
            <p:cNvPr id="86" name="Arrow: Right 85">
              <a:extLst>
                <a:ext uri="{FF2B5EF4-FFF2-40B4-BE49-F238E27FC236}">
                  <a16:creationId xmlns:a16="http://schemas.microsoft.com/office/drawing/2014/main" id="{F0660391-5AFD-D032-D4D7-860EF7D5B41D}"/>
                </a:ext>
              </a:extLst>
            </p:cNvPr>
            <p:cNvSpPr/>
            <p:nvPr/>
          </p:nvSpPr>
          <p:spPr>
            <a:xfrm rot="16200000">
              <a:off x="9438026" y="4259117"/>
              <a:ext cx="487742" cy="203226"/>
            </a:xfrm>
            <a:prstGeom prst="rightArrow">
              <a:avLst/>
            </a:prstGeom>
            <a:solidFill>
              <a:srgbClr val="FFFFFF">
                <a:lumMod val="50000"/>
              </a:srgbClr>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87" name="Arrow: Right 86">
              <a:extLst>
                <a:ext uri="{FF2B5EF4-FFF2-40B4-BE49-F238E27FC236}">
                  <a16:creationId xmlns:a16="http://schemas.microsoft.com/office/drawing/2014/main" id="{CA67181F-AF11-2D39-643B-4454610EC88F}"/>
                </a:ext>
              </a:extLst>
            </p:cNvPr>
            <p:cNvSpPr/>
            <p:nvPr/>
          </p:nvSpPr>
          <p:spPr>
            <a:xfrm rot="16200000">
              <a:off x="9109776" y="4260321"/>
              <a:ext cx="487742" cy="203226"/>
            </a:xfrm>
            <a:prstGeom prst="rightArrow">
              <a:avLst/>
            </a:prstGeom>
            <a:solidFill>
              <a:srgbClr val="FFFFFF">
                <a:lumMod val="50000"/>
              </a:srgbClr>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88" name="TextBox 87">
              <a:extLst>
                <a:ext uri="{FF2B5EF4-FFF2-40B4-BE49-F238E27FC236}">
                  <a16:creationId xmlns:a16="http://schemas.microsoft.com/office/drawing/2014/main" id="{D613F6F3-0841-6FC1-17F6-704196298401}"/>
                </a:ext>
              </a:extLst>
            </p:cNvPr>
            <p:cNvSpPr txBox="1"/>
            <p:nvPr/>
          </p:nvSpPr>
          <p:spPr>
            <a:xfrm>
              <a:off x="8973381" y="4704434"/>
              <a:ext cx="1088783" cy="740725"/>
            </a:xfrm>
            <a:prstGeom prst="rect">
              <a:avLst/>
            </a:prstGeom>
            <a:noFill/>
          </p:spPr>
          <p:txBody>
            <a:bodyPr wrap="square" lIns="0" tIns="0" rIns="0" bIns="0" rtlCol="0" anchor="t">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50" b="0" i="0" u="none" strike="noStrike" kern="0" cap="none" spc="0" normalizeH="0" baseline="0" noProof="0" dirty="0">
                  <a:ln>
                    <a:noFill/>
                  </a:ln>
                  <a:solidFill>
                    <a:srgbClr val="005E60"/>
                  </a:solidFill>
                  <a:effectLst/>
                  <a:uLnTx/>
                  <a:uFillTx/>
                  <a:latin typeface="Inter"/>
                </a:rPr>
                <a:t>I, V, Device Statuses, Other Signals</a:t>
              </a:r>
            </a:p>
          </p:txBody>
        </p:sp>
        <p:sp>
          <p:nvSpPr>
            <p:cNvPr id="89" name="Arrow: Right 88">
              <a:extLst>
                <a:ext uri="{FF2B5EF4-FFF2-40B4-BE49-F238E27FC236}">
                  <a16:creationId xmlns:a16="http://schemas.microsoft.com/office/drawing/2014/main" id="{A9442237-D4E0-305E-6159-168ACFC70C06}"/>
                </a:ext>
              </a:extLst>
            </p:cNvPr>
            <p:cNvSpPr/>
            <p:nvPr/>
          </p:nvSpPr>
          <p:spPr>
            <a:xfrm rot="16200000">
              <a:off x="10605335" y="4259117"/>
              <a:ext cx="487742" cy="203226"/>
            </a:xfrm>
            <a:prstGeom prst="rightArrow">
              <a:avLst/>
            </a:prstGeom>
            <a:solidFill>
              <a:srgbClr val="FFFFFF">
                <a:lumMod val="50000"/>
              </a:srgbClr>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90" name="Arrow: Right 89">
              <a:extLst>
                <a:ext uri="{FF2B5EF4-FFF2-40B4-BE49-F238E27FC236}">
                  <a16:creationId xmlns:a16="http://schemas.microsoft.com/office/drawing/2014/main" id="{801E38C9-67C0-088F-7824-13CEC05BE095}"/>
                </a:ext>
              </a:extLst>
            </p:cNvPr>
            <p:cNvSpPr/>
            <p:nvPr/>
          </p:nvSpPr>
          <p:spPr>
            <a:xfrm rot="16200000">
              <a:off x="10277085" y="4260321"/>
              <a:ext cx="487742" cy="203226"/>
            </a:xfrm>
            <a:prstGeom prst="rightArrow">
              <a:avLst/>
            </a:prstGeom>
            <a:solidFill>
              <a:srgbClr val="FFFFFF">
                <a:lumMod val="50000"/>
              </a:srgbClr>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91" name="TextBox 90">
              <a:extLst>
                <a:ext uri="{FF2B5EF4-FFF2-40B4-BE49-F238E27FC236}">
                  <a16:creationId xmlns:a16="http://schemas.microsoft.com/office/drawing/2014/main" id="{A7952B34-7E23-64F8-358D-77079A2EF3F7}"/>
                </a:ext>
              </a:extLst>
            </p:cNvPr>
            <p:cNvSpPr txBox="1"/>
            <p:nvPr/>
          </p:nvSpPr>
          <p:spPr>
            <a:xfrm>
              <a:off x="10140690" y="4704434"/>
              <a:ext cx="1088783" cy="740725"/>
            </a:xfrm>
            <a:prstGeom prst="rect">
              <a:avLst/>
            </a:prstGeom>
            <a:noFill/>
          </p:spPr>
          <p:txBody>
            <a:bodyPr wrap="square" lIns="0" tIns="0" rIns="0" bIns="0" rtlCol="0" anchor="t">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50" b="0" i="0" u="none" strike="noStrike" kern="0" cap="none" spc="0" normalizeH="0" baseline="0" noProof="0" dirty="0">
                  <a:ln>
                    <a:noFill/>
                  </a:ln>
                  <a:solidFill>
                    <a:srgbClr val="005E60"/>
                  </a:solidFill>
                  <a:effectLst/>
                  <a:uLnTx/>
                  <a:uFillTx/>
                  <a:latin typeface="Inter"/>
                </a:rPr>
                <a:t>I, V, Device Statuses, Other Signals</a:t>
              </a:r>
            </a:p>
          </p:txBody>
        </p:sp>
        <p:sp>
          <p:nvSpPr>
            <p:cNvPr id="92" name="Arrow: Right 91">
              <a:extLst>
                <a:ext uri="{FF2B5EF4-FFF2-40B4-BE49-F238E27FC236}">
                  <a16:creationId xmlns:a16="http://schemas.microsoft.com/office/drawing/2014/main" id="{F895BD5E-D8EC-5078-7077-A8FDBFF45702}"/>
                </a:ext>
              </a:extLst>
            </p:cNvPr>
            <p:cNvSpPr/>
            <p:nvPr/>
          </p:nvSpPr>
          <p:spPr>
            <a:xfrm rot="16200000">
              <a:off x="8209271" y="4259117"/>
              <a:ext cx="487742" cy="203226"/>
            </a:xfrm>
            <a:prstGeom prst="rightArrow">
              <a:avLst/>
            </a:prstGeom>
            <a:solidFill>
              <a:srgbClr val="FFFFFF">
                <a:lumMod val="50000"/>
              </a:srgbClr>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93" name="Arrow: Right 92">
              <a:extLst>
                <a:ext uri="{FF2B5EF4-FFF2-40B4-BE49-F238E27FC236}">
                  <a16:creationId xmlns:a16="http://schemas.microsoft.com/office/drawing/2014/main" id="{7B2C20D1-F958-F94B-7B25-FA49E96EEF94}"/>
                </a:ext>
              </a:extLst>
            </p:cNvPr>
            <p:cNvSpPr/>
            <p:nvPr/>
          </p:nvSpPr>
          <p:spPr>
            <a:xfrm rot="16200000">
              <a:off x="7881021" y="4260321"/>
              <a:ext cx="487742" cy="203226"/>
            </a:xfrm>
            <a:prstGeom prst="rightArrow">
              <a:avLst/>
            </a:prstGeom>
            <a:solidFill>
              <a:srgbClr val="FFFFFF">
                <a:lumMod val="50000"/>
              </a:srgbClr>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94" name="TextBox 93">
              <a:extLst>
                <a:ext uri="{FF2B5EF4-FFF2-40B4-BE49-F238E27FC236}">
                  <a16:creationId xmlns:a16="http://schemas.microsoft.com/office/drawing/2014/main" id="{8011C182-D101-1D80-7A75-212C0D7C37B8}"/>
                </a:ext>
              </a:extLst>
            </p:cNvPr>
            <p:cNvSpPr txBox="1"/>
            <p:nvPr/>
          </p:nvSpPr>
          <p:spPr>
            <a:xfrm>
              <a:off x="7744626" y="4704434"/>
              <a:ext cx="1088783" cy="740725"/>
            </a:xfrm>
            <a:prstGeom prst="rect">
              <a:avLst/>
            </a:prstGeom>
            <a:noFill/>
          </p:spPr>
          <p:txBody>
            <a:bodyPr wrap="square" lIns="0" tIns="0" rIns="0" bIns="0" rtlCol="0" anchor="t">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50" b="0" i="0" u="none" strike="noStrike" kern="0" cap="none" spc="0" normalizeH="0" baseline="0" noProof="0" dirty="0">
                  <a:ln>
                    <a:noFill/>
                  </a:ln>
                  <a:solidFill>
                    <a:srgbClr val="005E60"/>
                  </a:solidFill>
                  <a:effectLst/>
                  <a:uLnTx/>
                  <a:uFillTx/>
                  <a:latin typeface="Inter"/>
                </a:rPr>
                <a:t>I, V, Device Statuses, Other Signals</a:t>
              </a:r>
            </a:p>
          </p:txBody>
        </p:sp>
        <p:cxnSp>
          <p:nvCxnSpPr>
            <p:cNvPr id="95" name="Connector: Elbow 94">
              <a:extLst>
                <a:ext uri="{FF2B5EF4-FFF2-40B4-BE49-F238E27FC236}">
                  <a16:creationId xmlns:a16="http://schemas.microsoft.com/office/drawing/2014/main" id="{2041D93E-28BA-DC5D-08F0-9D43085926EC}"/>
                </a:ext>
              </a:extLst>
            </p:cNvPr>
            <p:cNvCxnSpPr>
              <a:cxnSpLocks/>
              <a:stCxn id="109" idx="2"/>
              <a:endCxn id="116" idx="0"/>
            </p:cNvCxnSpPr>
            <p:nvPr/>
          </p:nvCxnSpPr>
          <p:spPr>
            <a:xfrm rot="5400000">
              <a:off x="9485723" y="1308471"/>
              <a:ext cx="411277" cy="601248"/>
            </a:xfrm>
            <a:prstGeom prst="bentConnector3">
              <a:avLst>
                <a:gd name="adj1" fmla="val 50000"/>
              </a:avLst>
            </a:prstGeom>
            <a:noFill/>
            <a:ln w="28575" cap="flat" cmpd="sng" algn="ctr">
              <a:solidFill>
                <a:srgbClr val="696969"/>
              </a:solidFill>
              <a:prstDash val="solid"/>
              <a:miter lim="800000"/>
            </a:ln>
            <a:effectLst/>
          </p:spPr>
        </p:cxnSp>
        <p:grpSp>
          <p:nvGrpSpPr>
            <p:cNvPr id="96" name="Group 95">
              <a:extLst>
                <a:ext uri="{FF2B5EF4-FFF2-40B4-BE49-F238E27FC236}">
                  <a16:creationId xmlns:a16="http://schemas.microsoft.com/office/drawing/2014/main" id="{15D0C64D-5E14-719E-5E50-6AFB3DF808DE}"/>
                </a:ext>
              </a:extLst>
            </p:cNvPr>
            <p:cNvGrpSpPr/>
            <p:nvPr/>
          </p:nvGrpSpPr>
          <p:grpSpPr>
            <a:xfrm>
              <a:off x="7772762" y="1814734"/>
              <a:ext cx="2214402" cy="526437"/>
              <a:chOff x="7762855" y="1639246"/>
              <a:chExt cx="2214402" cy="526437"/>
            </a:xfrm>
          </p:grpSpPr>
          <p:sp>
            <p:nvSpPr>
              <p:cNvPr id="112" name="Rectangle 111">
                <a:extLst>
                  <a:ext uri="{FF2B5EF4-FFF2-40B4-BE49-F238E27FC236}">
                    <a16:creationId xmlns:a16="http://schemas.microsoft.com/office/drawing/2014/main" id="{E6A90084-7EC9-7335-0039-189CA3AE1A4E}"/>
                  </a:ext>
                </a:extLst>
              </p:cNvPr>
              <p:cNvSpPr/>
              <p:nvPr/>
            </p:nvSpPr>
            <p:spPr>
              <a:xfrm>
                <a:off x="8239477" y="2056932"/>
                <a:ext cx="253717" cy="108751"/>
              </a:xfrm>
              <a:prstGeom prst="rect">
                <a:avLst/>
              </a:prstGeom>
              <a:solidFill>
                <a:srgbClr val="0066CC"/>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113" name="Rectangle 112">
                <a:extLst>
                  <a:ext uri="{FF2B5EF4-FFF2-40B4-BE49-F238E27FC236}">
                    <a16:creationId xmlns:a16="http://schemas.microsoft.com/office/drawing/2014/main" id="{A273511A-E610-924C-3176-98182EA014F4}"/>
                  </a:ext>
                </a:extLst>
              </p:cNvPr>
              <p:cNvSpPr/>
              <p:nvPr/>
            </p:nvSpPr>
            <p:spPr>
              <a:xfrm>
                <a:off x="8577209" y="2056932"/>
                <a:ext cx="253717" cy="108751"/>
              </a:xfrm>
              <a:prstGeom prst="rect">
                <a:avLst/>
              </a:prstGeom>
              <a:solidFill>
                <a:srgbClr val="0066CC"/>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114" name="Rectangle 113">
                <a:extLst>
                  <a:ext uri="{FF2B5EF4-FFF2-40B4-BE49-F238E27FC236}">
                    <a16:creationId xmlns:a16="http://schemas.microsoft.com/office/drawing/2014/main" id="{219EED1C-CDD5-FEF9-5E5F-10820FC41313}"/>
                  </a:ext>
                </a:extLst>
              </p:cNvPr>
              <p:cNvSpPr/>
              <p:nvPr/>
            </p:nvSpPr>
            <p:spPr>
              <a:xfrm>
                <a:off x="8910841" y="2056932"/>
                <a:ext cx="253717" cy="108751"/>
              </a:xfrm>
              <a:prstGeom prst="rect">
                <a:avLst/>
              </a:prstGeom>
              <a:solidFill>
                <a:srgbClr val="0066CC"/>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115" name="Rectangle 114">
                <a:extLst>
                  <a:ext uri="{FF2B5EF4-FFF2-40B4-BE49-F238E27FC236}">
                    <a16:creationId xmlns:a16="http://schemas.microsoft.com/office/drawing/2014/main" id="{9099DAE9-2825-9415-F0CE-66754E06711F}"/>
                  </a:ext>
                </a:extLst>
              </p:cNvPr>
              <p:cNvSpPr/>
              <p:nvPr/>
            </p:nvSpPr>
            <p:spPr>
              <a:xfrm>
                <a:off x="9253971" y="2056932"/>
                <a:ext cx="253717" cy="108751"/>
              </a:xfrm>
              <a:prstGeom prst="rect">
                <a:avLst/>
              </a:prstGeom>
              <a:solidFill>
                <a:srgbClr val="0066CC"/>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116" name="Rectangle 115">
                <a:extLst>
                  <a:ext uri="{FF2B5EF4-FFF2-40B4-BE49-F238E27FC236}">
                    <a16:creationId xmlns:a16="http://schemas.microsoft.com/office/drawing/2014/main" id="{CA6897E3-CA3E-9484-C4C1-133BC2D344F6}"/>
                  </a:ext>
                </a:extLst>
              </p:cNvPr>
              <p:cNvSpPr/>
              <p:nvPr/>
            </p:nvSpPr>
            <p:spPr>
              <a:xfrm>
                <a:off x="9253971" y="1639246"/>
                <a:ext cx="253717" cy="108751"/>
              </a:xfrm>
              <a:prstGeom prst="rect">
                <a:avLst/>
              </a:prstGeom>
              <a:solidFill>
                <a:srgbClr val="0066CC"/>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117" name="Rectangle 116">
                <a:extLst>
                  <a:ext uri="{FF2B5EF4-FFF2-40B4-BE49-F238E27FC236}">
                    <a16:creationId xmlns:a16="http://schemas.microsoft.com/office/drawing/2014/main" id="{8EEAAE7B-50EB-7CDC-E0CF-6EC2B5EF7D6D}"/>
                  </a:ext>
                </a:extLst>
              </p:cNvPr>
              <p:cNvSpPr/>
              <p:nvPr/>
            </p:nvSpPr>
            <p:spPr>
              <a:xfrm>
                <a:off x="8239477" y="1639246"/>
                <a:ext cx="253717" cy="108751"/>
              </a:xfrm>
              <a:prstGeom prst="rect">
                <a:avLst/>
              </a:prstGeom>
              <a:solidFill>
                <a:srgbClr val="0066CC"/>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118" name="Rectangle: Rounded Corners 117">
                <a:extLst>
                  <a:ext uri="{FF2B5EF4-FFF2-40B4-BE49-F238E27FC236}">
                    <a16:creationId xmlns:a16="http://schemas.microsoft.com/office/drawing/2014/main" id="{8D988102-8DF9-4E00-1EEC-6DE1DA4706A3}"/>
                  </a:ext>
                </a:extLst>
              </p:cNvPr>
              <p:cNvSpPr/>
              <p:nvPr/>
            </p:nvSpPr>
            <p:spPr>
              <a:xfrm>
                <a:off x="7762855" y="1763796"/>
                <a:ext cx="2214402" cy="256303"/>
              </a:xfrm>
              <a:prstGeom prst="roundRect">
                <a:avLst/>
              </a:prstGeom>
              <a:solidFill>
                <a:srgbClr val="005E60"/>
              </a:solidFill>
              <a:ln w="12700" cap="flat" cmpd="sng" algn="ctr">
                <a:solidFill>
                  <a:srgbClr val="005E60"/>
                </a:solidFill>
                <a:prstDash val="solid"/>
                <a:miter lim="800000"/>
              </a:ln>
              <a:effectLst/>
            </p:spPr>
            <p:txBody>
              <a:bodyPr rtlCol="0" anchor="ctr" anchorCtr="0"/>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Inter"/>
                    <a:ea typeface="+mn-ea"/>
                    <a:cs typeface="+mn-cs"/>
                  </a:rPr>
                  <a:t>Ethernet Switch</a:t>
                </a:r>
              </a:p>
            </p:txBody>
          </p:sp>
        </p:grpSp>
        <p:grpSp>
          <p:nvGrpSpPr>
            <p:cNvPr id="97" name="Group 96">
              <a:extLst>
                <a:ext uri="{FF2B5EF4-FFF2-40B4-BE49-F238E27FC236}">
                  <a16:creationId xmlns:a16="http://schemas.microsoft.com/office/drawing/2014/main" id="{B3862EEE-8173-5C13-7047-7EC7883E10CD}"/>
                </a:ext>
              </a:extLst>
            </p:cNvPr>
            <p:cNvGrpSpPr/>
            <p:nvPr/>
          </p:nvGrpSpPr>
          <p:grpSpPr>
            <a:xfrm>
              <a:off x="6853201" y="800088"/>
              <a:ext cx="4053524" cy="603369"/>
              <a:chOff x="6843294" y="800088"/>
              <a:chExt cx="4053524" cy="603369"/>
            </a:xfrm>
          </p:grpSpPr>
          <p:sp>
            <p:nvSpPr>
              <p:cNvPr id="108" name="Rectangle 107">
                <a:extLst>
                  <a:ext uri="{FF2B5EF4-FFF2-40B4-BE49-F238E27FC236}">
                    <a16:creationId xmlns:a16="http://schemas.microsoft.com/office/drawing/2014/main" id="{BAF30A79-085F-A52A-2538-8E0B08185FCF}"/>
                  </a:ext>
                </a:extLst>
              </p:cNvPr>
              <p:cNvSpPr/>
              <p:nvPr/>
            </p:nvSpPr>
            <p:spPr>
              <a:xfrm>
                <a:off x="7631176" y="1286821"/>
                <a:ext cx="253717" cy="108751"/>
              </a:xfrm>
              <a:prstGeom prst="rect">
                <a:avLst/>
              </a:prstGeom>
              <a:solidFill>
                <a:srgbClr val="0066CC"/>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109" name="Rectangle 108">
                <a:extLst>
                  <a:ext uri="{FF2B5EF4-FFF2-40B4-BE49-F238E27FC236}">
                    <a16:creationId xmlns:a16="http://schemas.microsoft.com/office/drawing/2014/main" id="{9463A7E2-2CA4-C519-98B0-3A2BB5A7D0FB}"/>
                  </a:ext>
                </a:extLst>
              </p:cNvPr>
              <p:cNvSpPr/>
              <p:nvPr/>
            </p:nvSpPr>
            <p:spPr>
              <a:xfrm>
                <a:off x="9855219" y="1294706"/>
                <a:ext cx="253717" cy="108751"/>
              </a:xfrm>
              <a:prstGeom prst="rect">
                <a:avLst/>
              </a:prstGeom>
              <a:solidFill>
                <a:srgbClr val="0066CC"/>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110" name="Rectangle: Rounded Corners 109">
                <a:extLst>
                  <a:ext uri="{FF2B5EF4-FFF2-40B4-BE49-F238E27FC236}">
                    <a16:creationId xmlns:a16="http://schemas.microsoft.com/office/drawing/2014/main" id="{2059607D-893F-9408-AC12-D03E0AED2C25}"/>
                  </a:ext>
                </a:extLst>
              </p:cNvPr>
              <p:cNvSpPr/>
              <p:nvPr/>
            </p:nvSpPr>
            <p:spPr>
              <a:xfrm>
                <a:off x="6843294" y="800088"/>
                <a:ext cx="1829481" cy="436764"/>
              </a:xfrm>
              <a:prstGeom prst="roundRect">
                <a:avLst/>
              </a:prstGeom>
              <a:solidFill>
                <a:srgbClr val="005E60"/>
              </a:solidFill>
              <a:ln w="12700" cap="flat" cmpd="sng" algn="ctr">
                <a:solidFill>
                  <a:srgbClr val="005E60"/>
                </a:solidFill>
                <a:prstDash val="solid"/>
                <a:miter lim="800000"/>
              </a:ln>
              <a:effectLst/>
            </p:spPr>
            <p:txBody>
              <a:bodyPr rtlCol="0" anchor="ctr" anchorCtr="0"/>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Inter"/>
                    <a:ea typeface="+mn-ea"/>
                    <a:cs typeface="+mn-cs"/>
                  </a:rPr>
                  <a:t>Data Concentrator</a:t>
                </a:r>
              </a:p>
            </p:txBody>
          </p:sp>
          <p:sp>
            <p:nvSpPr>
              <p:cNvPr id="111" name="Rectangle: Rounded Corners 110">
                <a:extLst>
                  <a:ext uri="{FF2B5EF4-FFF2-40B4-BE49-F238E27FC236}">
                    <a16:creationId xmlns:a16="http://schemas.microsoft.com/office/drawing/2014/main" id="{3AD2D2ED-0C6D-1ACA-B60D-FFBE23820768}"/>
                  </a:ext>
                </a:extLst>
              </p:cNvPr>
              <p:cNvSpPr/>
              <p:nvPr/>
            </p:nvSpPr>
            <p:spPr>
              <a:xfrm>
                <a:off x="9067337" y="800088"/>
                <a:ext cx="1829481" cy="436764"/>
              </a:xfrm>
              <a:prstGeom prst="roundRect">
                <a:avLst/>
              </a:prstGeom>
              <a:solidFill>
                <a:srgbClr val="005E60"/>
              </a:solidFill>
              <a:ln w="12700" cap="flat" cmpd="sng" algn="ctr">
                <a:solidFill>
                  <a:srgbClr val="005E60"/>
                </a:solidFill>
                <a:prstDash val="solid"/>
                <a:miter lim="800000"/>
              </a:ln>
              <a:effectLst/>
            </p:spPr>
            <p:txBody>
              <a:bodyPr rtlCol="0" anchor="ctr" anchorCtr="0"/>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Inter"/>
                    <a:ea typeface="+mn-ea"/>
                    <a:cs typeface="+mn-cs"/>
                  </a:rPr>
                  <a:t>PDC</a:t>
                </a:r>
              </a:p>
            </p:txBody>
          </p:sp>
        </p:grpSp>
        <p:cxnSp>
          <p:nvCxnSpPr>
            <p:cNvPr id="98" name="Connector: Elbow 97">
              <a:extLst>
                <a:ext uri="{FF2B5EF4-FFF2-40B4-BE49-F238E27FC236}">
                  <a16:creationId xmlns:a16="http://schemas.microsoft.com/office/drawing/2014/main" id="{E1DFBC9E-B712-6E86-EB0D-66A5002D6A2D}"/>
                </a:ext>
              </a:extLst>
            </p:cNvPr>
            <p:cNvCxnSpPr>
              <a:cxnSpLocks/>
              <a:stCxn id="108" idx="2"/>
              <a:endCxn id="117" idx="0"/>
            </p:cNvCxnSpPr>
            <p:nvPr/>
          </p:nvCxnSpPr>
          <p:spPr>
            <a:xfrm rot="16200000" flipH="1">
              <a:off x="7862511" y="1301002"/>
              <a:ext cx="419162" cy="608301"/>
            </a:xfrm>
            <a:prstGeom prst="bentConnector3">
              <a:avLst>
                <a:gd name="adj1" fmla="val 50000"/>
              </a:avLst>
            </a:prstGeom>
            <a:noFill/>
            <a:ln w="28575" cap="flat" cmpd="sng" algn="ctr">
              <a:solidFill>
                <a:srgbClr val="696969"/>
              </a:solidFill>
              <a:prstDash val="solid"/>
              <a:miter lim="800000"/>
            </a:ln>
            <a:effectLst/>
          </p:spPr>
        </p:cxnSp>
        <p:grpSp>
          <p:nvGrpSpPr>
            <p:cNvPr id="99" name="Group 98">
              <a:extLst>
                <a:ext uri="{FF2B5EF4-FFF2-40B4-BE49-F238E27FC236}">
                  <a16:creationId xmlns:a16="http://schemas.microsoft.com/office/drawing/2014/main" id="{E5B553B5-56ED-1C3B-1A69-162A51CD39B7}"/>
                </a:ext>
              </a:extLst>
            </p:cNvPr>
            <p:cNvGrpSpPr/>
            <p:nvPr/>
          </p:nvGrpSpPr>
          <p:grpSpPr>
            <a:xfrm>
              <a:off x="6624221" y="3120265"/>
              <a:ext cx="4511484" cy="971447"/>
              <a:chOff x="6624221" y="3314226"/>
              <a:chExt cx="4511484" cy="971447"/>
            </a:xfrm>
          </p:grpSpPr>
          <p:sp>
            <p:nvSpPr>
              <p:cNvPr id="100" name="Rectangle 99">
                <a:extLst>
                  <a:ext uri="{FF2B5EF4-FFF2-40B4-BE49-F238E27FC236}">
                    <a16:creationId xmlns:a16="http://schemas.microsoft.com/office/drawing/2014/main" id="{9793189C-DFE8-DC5F-3CD4-B527F8CB5518}"/>
                  </a:ext>
                </a:extLst>
              </p:cNvPr>
              <p:cNvSpPr/>
              <p:nvPr/>
            </p:nvSpPr>
            <p:spPr>
              <a:xfrm>
                <a:off x="6989803" y="3314226"/>
                <a:ext cx="253717" cy="108751"/>
              </a:xfrm>
              <a:prstGeom prst="rect">
                <a:avLst/>
              </a:prstGeom>
              <a:solidFill>
                <a:srgbClr val="0066CC"/>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101" name="Rectangle 100">
                <a:extLst>
                  <a:ext uri="{FF2B5EF4-FFF2-40B4-BE49-F238E27FC236}">
                    <a16:creationId xmlns:a16="http://schemas.microsoft.com/office/drawing/2014/main" id="{0F7900AB-526A-C5AF-3252-B1514C818C49}"/>
                  </a:ext>
                </a:extLst>
              </p:cNvPr>
              <p:cNvSpPr/>
              <p:nvPr/>
            </p:nvSpPr>
            <p:spPr>
              <a:xfrm>
                <a:off x="8165338" y="3314226"/>
                <a:ext cx="253717" cy="108751"/>
              </a:xfrm>
              <a:prstGeom prst="rect">
                <a:avLst/>
              </a:prstGeom>
              <a:solidFill>
                <a:srgbClr val="0066CC"/>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102" name="Rectangle 101">
                <a:extLst>
                  <a:ext uri="{FF2B5EF4-FFF2-40B4-BE49-F238E27FC236}">
                    <a16:creationId xmlns:a16="http://schemas.microsoft.com/office/drawing/2014/main" id="{4D99BF32-DAB3-2BA1-C052-EA8F00790EDE}"/>
                  </a:ext>
                </a:extLst>
              </p:cNvPr>
              <p:cNvSpPr/>
              <p:nvPr/>
            </p:nvSpPr>
            <p:spPr>
              <a:xfrm>
                <a:off x="9340873" y="3314226"/>
                <a:ext cx="253717" cy="108751"/>
              </a:xfrm>
              <a:prstGeom prst="rect">
                <a:avLst/>
              </a:prstGeom>
              <a:solidFill>
                <a:srgbClr val="0066CC"/>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103" name="Rectangle 102">
                <a:extLst>
                  <a:ext uri="{FF2B5EF4-FFF2-40B4-BE49-F238E27FC236}">
                    <a16:creationId xmlns:a16="http://schemas.microsoft.com/office/drawing/2014/main" id="{4AC8A1E4-4449-D3D5-95CA-728B3D28A72D}"/>
                  </a:ext>
                </a:extLst>
              </p:cNvPr>
              <p:cNvSpPr/>
              <p:nvPr/>
            </p:nvSpPr>
            <p:spPr>
              <a:xfrm>
                <a:off x="10516407" y="3314226"/>
                <a:ext cx="253717" cy="108751"/>
              </a:xfrm>
              <a:prstGeom prst="rect">
                <a:avLst/>
              </a:prstGeom>
              <a:solidFill>
                <a:srgbClr val="0066CC"/>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104" name="Rectangle: Rounded Corners 103">
                <a:extLst>
                  <a:ext uri="{FF2B5EF4-FFF2-40B4-BE49-F238E27FC236}">
                    <a16:creationId xmlns:a16="http://schemas.microsoft.com/office/drawing/2014/main" id="{5C8FB3F1-6FF3-CC85-865C-81C177CFDFCC}"/>
                  </a:ext>
                </a:extLst>
              </p:cNvPr>
              <p:cNvSpPr/>
              <p:nvPr/>
            </p:nvSpPr>
            <p:spPr>
              <a:xfrm>
                <a:off x="6624221" y="3467538"/>
                <a:ext cx="984880" cy="818135"/>
              </a:xfrm>
              <a:prstGeom prst="roundRect">
                <a:avLst/>
              </a:prstGeom>
              <a:solidFill>
                <a:srgbClr val="005E60"/>
              </a:solidFill>
              <a:ln w="12700" cap="flat" cmpd="sng" algn="ctr">
                <a:solidFill>
                  <a:srgbClr val="005E60"/>
                </a:solidFill>
                <a:prstDash val="solid"/>
                <a:miter lim="800000"/>
              </a:ln>
              <a:effectLst/>
            </p:spPr>
            <p:txBody>
              <a:bodyPr rtlCol="0" anchor="ctr" anchorCtr="0"/>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Inter"/>
                    <a:ea typeface="+mn-ea"/>
                    <a:cs typeface="+mn-cs"/>
                  </a:rPr>
                  <a:t>DFR</a:t>
                </a:r>
              </a:p>
            </p:txBody>
          </p:sp>
          <p:sp>
            <p:nvSpPr>
              <p:cNvPr id="105" name="Rectangle: Rounded Corners 104">
                <a:extLst>
                  <a:ext uri="{FF2B5EF4-FFF2-40B4-BE49-F238E27FC236}">
                    <a16:creationId xmlns:a16="http://schemas.microsoft.com/office/drawing/2014/main" id="{56DF606B-DE92-1230-D925-85E6ADEBB420}"/>
                  </a:ext>
                </a:extLst>
              </p:cNvPr>
              <p:cNvSpPr/>
              <p:nvPr/>
            </p:nvSpPr>
            <p:spPr>
              <a:xfrm>
                <a:off x="7799756" y="3467538"/>
                <a:ext cx="984880" cy="818135"/>
              </a:xfrm>
              <a:prstGeom prst="roundRect">
                <a:avLst/>
              </a:prstGeom>
              <a:solidFill>
                <a:srgbClr val="005E60"/>
              </a:solidFill>
              <a:ln w="12700" cap="flat" cmpd="sng" algn="ctr">
                <a:solidFill>
                  <a:srgbClr val="005E60"/>
                </a:solidFill>
                <a:prstDash val="solid"/>
                <a:miter lim="800000"/>
              </a:ln>
              <a:effectLst/>
            </p:spPr>
            <p:txBody>
              <a:bodyPr rtlCol="0" anchor="ctr" anchorCtr="0"/>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Inter"/>
                    <a:ea typeface="+mn-ea"/>
                    <a:cs typeface="+mn-cs"/>
                  </a:rPr>
                  <a:t>PAC</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Inter"/>
                    <a:ea typeface="+mn-ea"/>
                    <a:cs typeface="+mn-cs"/>
                  </a:rPr>
                  <a:t>Relay</a:t>
                </a:r>
              </a:p>
            </p:txBody>
          </p:sp>
          <p:sp>
            <p:nvSpPr>
              <p:cNvPr id="106" name="Rectangle: Rounded Corners 105">
                <a:extLst>
                  <a:ext uri="{FF2B5EF4-FFF2-40B4-BE49-F238E27FC236}">
                    <a16:creationId xmlns:a16="http://schemas.microsoft.com/office/drawing/2014/main" id="{59E3E398-EACA-BEF9-1FD3-63F0EA8940CA}"/>
                  </a:ext>
                </a:extLst>
              </p:cNvPr>
              <p:cNvSpPr/>
              <p:nvPr/>
            </p:nvSpPr>
            <p:spPr>
              <a:xfrm>
                <a:off x="10150825" y="3467538"/>
                <a:ext cx="984880" cy="818135"/>
              </a:xfrm>
              <a:prstGeom prst="roundRect">
                <a:avLst/>
              </a:prstGeom>
              <a:solidFill>
                <a:srgbClr val="005E60"/>
              </a:solidFill>
              <a:ln w="12700" cap="flat" cmpd="sng" algn="ctr">
                <a:solidFill>
                  <a:srgbClr val="005E60"/>
                </a:solidFill>
                <a:prstDash val="solid"/>
                <a:miter lim="800000"/>
              </a:ln>
              <a:effectLst/>
            </p:spPr>
            <p:txBody>
              <a:bodyPr rtlCol="0" anchor="ctr" anchorCtr="0"/>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Inter"/>
                    <a:ea typeface="+mn-ea"/>
                    <a:cs typeface="+mn-cs"/>
                  </a:rPr>
                  <a:t>PAC</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Inter"/>
                    <a:ea typeface="+mn-ea"/>
                    <a:cs typeface="+mn-cs"/>
                  </a:rPr>
                  <a:t>Relay</a:t>
                </a:r>
              </a:p>
            </p:txBody>
          </p:sp>
          <p:sp>
            <p:nvSpPr>
              <p:cNvPr id="107" name="Rectangle: Rounded Corners 106">
                <a:extLst>
                  <a:ext uri="{FF2B5EF4-FFF2-40B4-BE49-F238E27FC236}">
                    <a16:creationId xmlns:a16="http://schemas.microsoft.com/office/drawing/2014/main" id="{9C33EAD7-DCF8-91C1-9996-4C9F386B3F8E}"/>
                  </a:ext>
                </a:extLst>
              </p:cNvPr>
              <p:cNvSpPr/>
              <p:nvPr/>
            </p:nvSpPr>
            <p:spPr>
              <a:xfrm>
                <a:off x="8975291" y="3467538"/>
                <a:ext cx="984880" cy="818135"/>
              </a:xfrm>
              <a:prstGeom prst="roundRect">
                <a:avLst/>
              </a:prstGeom>
              <a:solidFill>
                <a:srgbClr val="005E60"/>
              </a:solidFill>
              <a:ln w="12700" cap="flat" cmpd="sng" algn="ctr">
                <a:solidFill>
                  <a:srgbClr val="005E60"/>
                </a:solidFill>
                <a:prstDash val="solid"/>
                <a:miter lim="800000"/>
              </a:ln>
              <a:effectLst/>
            </p:spPr>
            <p:txBody>
              <a:bodyPr rtlCol="0" anchor="ctr" anchorCtr="0"/>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Inter"/>
                    <a:ea typeface="+mn-ea"/>
                    <a:cs typeface="+mn-cs"/>
                  </a:rPr>
                  <a:t>PAC</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Inter"/>
                    <a:ea typeface="+mn-ea"/>
                    <a:cs typeface="+mn-cs"/>
                  </a:rPr>
                  <a:t>Relay</a:t>
                </a:r>
              </a:p>
            </p:txBody>
          </p:sp>
        </p:grpSp>
      </p:grpSp>
      <p:sp>
        <p:nvSpPr>
          <p:cNvPr id="8" name="Content Placeholder 3">
            <a:extLst>
              <a:ext uri="{FF2B5EF4-FFF2-40B4-BE49-F238E27FC236}">
                <a16:creationId xmlns:a16="http://schemas.microsoft.com/office/drawing/2014/main" id="{2FEE8BEE-F1A3-101A-172E-22A29D3F261D}"/>
              </a:ext>
            </a:extLst>
          </p:cNvPr>
          <p:cNvSpPr txBox="1">
            <a:spLocks/>
          </p:cNvSpPr>
          <p:nvPr/>
        </p:nvSpPr>
        <p:spPr>
          <a:xfrm>
            <a:off x="437537" y="1203109"/>
            <a:ext cx="4413766" cy="4451781"/>
          </a:xfrm>
          <a:prstGeom prst="rect">
            <a:avLst/>
          </a:prstGeom>
          <a:noFill/>
        </p:spPr>
        <p:txBody>
          <a:bodyPr/>
          <a:lstStyle>
            <a:lvl1pPr marL="192024" indent="-192024" algn="l" defTabSz="914400" rtl="0" eaLnBrk="1" latinLnBrk="0" hangingPunct="1">
              <a:lnSpc>
                <a:spcPct val="99000"/>
              </a:lnSpc>
              <a:spcBef>
                <a:spcPts val="2800"/>
              </a:spcBef>
              <a:spcAft>
                <a:spcPts val="0"/>
              </a:spcAft>
              <a:buFont typeface="Arial" panose="020B0604020202020204" pitchFamily="34" charset="0"/>
              <a:buChar char="•"/>
              <a:defRPr sz="2800" kern="1200">
                <a:solidFill>
                  <a:schemeClr val="accent2"/>
                </a:solidFill>
                <a:latin typeface="+mn-lt"/>
                <a:ea typeface="+mn-ea"/>
                <a:cs typeface="+mn-cs"/>
              </a:defRPr>
            </a:lvl1pPr>
            <a:lvl2pPr marL="690563" indent="-223838" algn="l" defTabSz="914400" rtl="0" eaLnBrk="1" latinLnBrk="0" hangingPunct="1">
              <a:lnSpc>
                <a:spcPct val="99000"/>
              </a:lnSpc>
              <a:spcBef>
                <a:spcPts val="1400"/>
              </a:spcBef>
              <a:buFont typeface=".AppleSystemUIFont" charset="-120"/>
              <a:buChar char="–"/>
              <a:tabLst/>
              <a:defRPr sz="2400" kern="1200">
                <a:solidFill>
                  <a:schemeClr val="accent2"/>
                </a:solidFill>
                <a:latin typeface="+mn-lt"/>
                <a:ea typeface="+mn-ea"/>
                <a:cs typeface="+mn-cs"/>
              </a:defRPr>
            </a:lvl2pPr>
            <a:lvl3pPr marL="1085850" indent="-161925" algn="l" defTabSz="914400" rtl="0" eaLnBrk="1" latinLnBrk="0" hangingPunct="1">
              <a:lnSpc>
                <a:spcPct val="99000"/>
              </a:lnSpc>
              <a:spcBef>
                <a:spcPts val="700"/>
              </a:spcBef>
              <a:buSzPct val="91000"/>
              <a:buFont typeface="Arial" charset="0"/>
              <a:buChar char="•"/>
              <a:tabLst/>
              <a:defRPr sz="2000" kern="1200">
                <a:solidFill>
                  <a:schemeClr val="accent2"/>
                </a:solidFill>
                <a:latin typeface="+mn-lt"/>
                <a:ea typeface="+mn-ea"/>
                <a:cs typeface="+mn-cs"/>
              </a:defRPr>
            </a:lvl3pPr>
            <a:lvl4pPr marL="1085850" indent="-161925" algn="l" defTabSz="914400" rtl="0" eaLnBrk="1" latinLnBrk="0" hangingPunct="1">
              <a:lnSpc>
                <a:spcPct val="99000"/>
              </a:lnSpc>
              <a:spcBef>
                <a:spcPts val="700"/>
              </a:spcBef>
              <a:buFont typeface="Arial" charset="0"/>
              <a:buChar char="•"/>
              <a:tabLst/>
              <a:defRPr sz="2000" kern="1200">
                <a:solidFill>
                  <a:schemeClr val="accent2"/>
                </a:solidFill>
                <a:latin typeface="+mn-lt"/>
                <a:ea typeface="+mn-ea"/>
                <a:cs typeface="+mn-cs"/>
              </a:defRPr>
            </a:lvl4pPr>
            <a:lvl5pPr marL="1085850" indent="-161925" algn="l" defTabSz="914400" rtl="0" eaLnBrk="1" latinLnBrk="0" hangingPunct="1">
              <a:lnSpc>
                <a:spcPct val="99000"/>
              </a:lnSpc>
              <a:spcBef>
                <a:spcPts val="700"/>
              </a:spcBef>
              <a:buSzPct val="91000"/>
              <a:buFont typeface="Arial" charset="0"/>
              <a:buChar char="•"/>
              <a:tabLst/>
              <a:defRPr sz="2000" kern="1200">
                <a:solidFill>
                  <a:schemeClr val="accent2"/>
                </a:solidFill>
                <a:latin typeface="+mn-lt"/>
                <a:ea typeface="+mn-ea"/>
                <a:cs typeface="+mn-cs"/>
              </a:defRPr>
            </a:lvl5pPr>
            <a:lvl6pPr marL="192024"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6pPr>
            <a:lvl7pPr marL="0" indent="0" algn="l" defTabSz="914400" rtl="0" eaLnBrk="1" latinLnBrk="0" hangingPunct="1">
              <a:lnSpc>
                <a:spcPct val="99000"/>
              </a:lnSpc>
              <a:spcBef>
                <a:spcPts val="900"/>
              </a:spcBef>
              <a:buSzPct val="91000"/>
              <a:buFontTx/>
              <a:buNone/>
              <a:defRPr sz="1800" b="1" kern="1200">
                <a:solidFill>
                  <a:schemeClr val="accent2"/>
                </a:solidFill>
                <a:latin typeface="+mn-lt"/>
                <a:ea typeface="+mn-ea"/>
                <a:cs typeface="+mn-cs"/>
              </a:defRPr>
            </a:lvl7pPr>
            <a:lvl8pPr marL="0"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8pPr>
            <a:lvl9pPr marL="0" indent="0" algn="l" defTabSz="914400" rtl="0" eaLnBrk="1" latinLnBrk="0" hangingPunct="1">
              <a:lnSpc>
                <a:spcPct val="99000"/>
              </a:lnSpc>
              <a:spcBef>
                <a:spcPts val="900"/>
              </a:spcBef>
              <a:buSzPct val="91000"/>
              <a:buFontTx/>
              <a:buNone/>
              <a:defRPr sz="1800" i="1" kern="1200">
                <a:solidFill>
                  <a:schemeClr val="accent2"/>
                </a:solidFill>
                <a:latin typeface="+mn-lt"/>
                <a:ea typeface="+mn-ea"/>
                <a:cs typeface="+mn-cs"/>
              </a:defRPr>
            </a:lvl9pPr>
          </a:lstStyle>
          <a:p>
            <a:pPr marL="0" indent="0" eaLnBrk="0" fontAlgn="base" hangingPunct="0">
              <a:spcBef>
                <a:spcPct val="0"/>
              </a:spcBef>
              <a:spcAft>
                <a:spcPts val="600"/>
              </a:spcAft>
              <a:buNone/>
              <a:defRPr/>
            </a:pPr>
            <a:r>
              <a:rPr lang="en-US" sz="2000" dirty="0">
                <a:solidFill>
                  <a:srgbClr val="212121"/>
                </a:solidFill>
                <a:latin typeface="Inter"/>
                <a:cs typeface="Calibri" panose="020F0502020204030204" pitchFamily="34" charset="0"/>
              </a:rPr>
              <a:t>Advantages</a:t>
            </a:r>
          </a:p>
          <a:p>
            <a:pPr eaLnBrk="0" fontAlgn="base" hangingPunct="0">
              <a:spcBef>
                <a:spcPct val="0"/>
              </a:spcBef>
              <a:spcAft>
                <a:spcPts val="600"/>
              </a:spcAft>
              <a:defRPr/>
            </a:pPr>
            <a:r>
              <a:rPr lang="en-US" sz="2000" dirty="0">
                <a:solidFill>
                  <a:srgbClr val="212121"/>
                </a:solidFill>
                <a:latin typeface="Inter"/>
                <a:cs typeface="Calibri" panose="020F0502020204030204" pitchFamily="34" charset="0"/>
              </a:rPr>
              <a:t>Installed close to signal source</a:t>
            </a:r>
          </a:p>
          <a:p>
            <a:pPr eaLnBrk="0" fontAlgn="base" hangingPunct="0">
              <a:spcBef>
                <a:spcPct val="0"/>
              </a:spcBef>
              <a:spcAft>
                <a:spcPts val="600"/>
              </a:spcAft>
              <a:defRPr/>
            </a:pPr>
            <a:r>
              <a:rPr lang="en-US" sz="2000" dirty="0">
                <a:solidFill>
                  <a:srgbClr val="212121"/>
                </a:solidFill>
                <a:latin typeface="Inter"/>
                <a:cs typeface="Calibri" panose="020F0502020204030204" pitchFamily="34" charset="0"/>
              </a:rPr>
              <a:t>Simplified installation</a:t>
            </a:r>
          </a:p>
          <a:p>
            <a:pPr eaLnBrk="0" fontAlgn="base" hangingPunct="0">
              <a:spcBef>
                <a:spcPct val="0"/>
              </a:spcBef>
              <a:spcAft>
                <a:spcPts val="600"/>
              </a:spcAft>
              <a:defRPr/>
            </a:pPr>
            <a:r>
              <a:rPr lang="en-US" sz="2000" dirty="0">
                <a:solidFill>
                  <a:srgbClr val="212121"/>
                </a:solidFill>
                <a:latin typeface="Inter"/>
                <a:cs typeface="Calibri" panose="020F0502020204030204" pitchFamily="34" charset="0"/>
              </a:rPr>
              <a:t>Cost effective</a:t>
            </a:r>
          </a:p>
          <a:p>
            <a:pPr eaLnBrk="0" fontAlgn="base" hangingPunct="0">
              <a:spcBef>
                <a:spcPct val="0"/>
              </a:spcBef>
              <a:spcAft>
                <a:spcPts val="600"/>
              </a:spcAft>
              <a:buFont typeface="Wingdings" panose="05000000000000000000" pitchFamily="2" charset="2"/>
              <a:buChar char="§"/>
              <a:defRPr/>
            </a:pPr>
            <a:endParaRPr lang="en-US" sz="2000" dirty="0">
              <a:solidFill>
                <a:srgbClr val="212121"/>
              </a:solidFill>
              <a:latin typeface="Inter"/>
              <a:cs typeface="Calibri" panose="020F0502020204030204" pitchFamily="34" charset="0"/>
            </a:endParaRPr>
          </a:p>
          <a:p>
            <a:pPr marL="0" indent="0" eaLnBrk="0" fontAlgn="base" hangingPunct="0">
              <a:spcBef>
                <a:spcPct val="0"/>
              </a:spcBef>
              <a:spcAft>
                <a:spcPts val="600"/>
              </a:spcAft>
              <a:buNone/>
              <a:defRPr/>
            </a:pPr>
            <a:r>
              <a:rPr lang="en-US" sz="2000" dirty="0">
                <a:solidFill>
                  <a:srgbClr val="212121"/>
                </a:solidFill>
                <a:latin typeface="Inter"/>
                <a:cs typeface="Calibri" panose="020F0502020204030204" pitchFamily="34" charset="0"/>
              </a:rPr>
              <a:t>Disadvantages</a:t>
            </a: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Phasor Measurement Unit (PMU) or similar requirement for DDR</a:t>
            </a: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Synchronization needed and required across all devices</a:t>
            </a: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Complicated architecture</a:t>
            </a:r>
            <a:endParaRPr lang="en-US" sz="2200" dirty="0">
              <a:solidFill>
                <a:srgbClr val="212121"/>
              </a:solidFill>
              <a:latin typeface="Inter"/>
              <a:cs typeface="Calibri" panose="020F0502020204030204" pitchFamily="34" charset="0"/>
            </a:endParaRPr>
          </a:p>
        </p:txBody>
      </p:sp>
      <p:sp>
        <p:nvSpPr>
          <p:cNvPr id="9" name="Title 5">
            <a:extLst>
              <a:ext uri="{FF2B5EF4-FFF2-40B4-BE49-F238E27FC236}">
                <a16:creationId xmlns:a16="http://schemas.microsoft.com/office/drawing/2014/main" id="{C42AE18A-199B-D9EA-A3CF-F6FFB51CEC39}"/>
              </a:ext>
            </a:extLst>
          </p:cNvPr>
          <p:cNvSpPr txBox="1">
            <a:spLocks/>
          </p:cNvSpPr>
          <p:nvPr/>
        </p:nvSpPr>
        <p:spPr>
          <a:xfrm>
            <a:off x="1580844" y="6130311"/>
            <a:ext cx="10447482" cy="412421"/>
          </a:xfrm>
          <a:prstGeom prst="rect">
            <a:avLst/>
          </a:prstGeom>
          <a:effectLst>
            <a:outerShdw blurRad="12700" dist="12700" dir="2700000" algn="tl" rotWithShape="0">
              <a:schemeClr val="bg1">
                <a:alpha val="40000"/>
              </a:schemeClr>
            </a:outerShdw>
          </a:effectLst>
        </p:spPr>
        <p:txBody>
          <a:bodyPr vert="horz" lIns="0" tIns="0" rIns="0" bIns="0" rtlCol="0" anchor="b" anchorCtr="0">
            <a:noAutofit/>
          </a:bodyPr>
          <a:lstStyle>
            <a:lvl1pPr algn="l" defTabSz="914332" rtl="0" eaLnBrk="1" latinLnBrk="0" hangingPunct="1">
              <a:lnSpc>
                <a:spcPct val="90000"/>
              </a:lnSpc>
              <a:spcBef>
                <a:spcPct val="0"/>
              </a:spcBef>
              <a:buNone/>
              <a:tabLst/>
              <a:defRPr sz="3200" kern="1200">
                <a:solidFill>
                  <a:srgbClr val="13294B"/>
                </a:solidFill>
                <a:latin typeface="+mj-lt"/>
                <a:ea typeface="+mj-ea"/>
                <a:cs typeface="+mj-cs"/>
              </a:defRPr>
            </a:lvl1pPr>
          </a:lstStyle>
          <a:p>
            <a:pPr marL="0" marR="0" lvl="0" indent="0" algn="l" defTabSz="914378" rtl="0" eaLnBrk="1" fontAlgn="auto" latinLnBrk="0" hangingPunct="1">
              <a:lnSpc>
                <a:spcPct val="90000"/>
              </a:lnSpc>
              <a:spcBef>
                <a:spcPct val="0"/>
              </a:spcBef>
              <a:spcAft>
                <a:spcPts val="0"/>
              </a:spcAft>
              <a:buClrTx/>
              <a:buSzTx/>
              <a:buFontTx/>
              <a:buNone/>
              <a:tabLst/>
              <a:defRPr/>
            </a:pPr>
            <a:r>
              <a:rPr lang="en-US" sz="2000" dirty="0">
                <a:solidFill>
                  <a:srgbClr val="005E60"/>
                </a:solidFill>
                <a:latin typeface="Arial" panose="020B0604020202020204" pitchFamily="34" charset="0"/>
                <a:ea typeface="Calibri" panose="020F0502020204030204" pitchFamily="34" charset="0"/>
                <a:cs typeface="Times New Roman" panose="02020603050405020304" pitchFamily="18" charset="0"/>
              </a:rPr>
              <a:t>Option for Brownfield installations to minimize operational impact and cost</a:t>
            </a:r>
            <a:endParaRPr lang="en-US" sz="2000" dirty="0">
              <a:solidFill>
                <a:srgbClr val="005E60"/>
              </a:solidFill>
              <a:latin typeface="Inter" panose="02000503000000020004" pitchFamily="2" charset="0"/>
            </a:endParaRPr>
          </a:p>
        </p:txBody>
      </p:sp>
    </p:spTree>
    <p:extLst>
      <p:ext uri="{BB962C8B-B14F-4D97-AF65-F5344CB8AC3E}">
        <p14:creationId xmlns:p14="http://schemas.microsoft.com/office/powerpoint/2010/main" val="189367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16986" y="1"/>
            <a:ext cx="11373031" cy="736600"/>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1219200" rtl="0" eaLnBrk="1" fontAlgn="base" latinLnBrk="0" hangingPunct="1">
              <a:lnSpc>
                <a:spcPct val="9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63666A"/>
              </a:solidFill>
              <a:effectLst/>
              <a:uLnTx/>
              <a:uFillTx/>
              <a:latin typeface="GE Inspira Sans"/>
              <a:ea typeface="+mj-ea"/>
              <a:cs typeface="+mj-cs"/>
            </a:endParaRPr>
          </a:p>
        </p:txBody>
      </p:sp>
      <p:sp>
        <p:nvSpPr>
          <p:cNvPr id="4" name="Content Placeholder 2">
            <a:extLst>
              <a:ext uri="{FF2B5EF4-FFF2-40B4-BE49-F238E27FC236}">
                <a16:creationId xmlns:a16="http://schemas.microsoft.com/office/drawing/2014/main" id="{93C82C49-C2EE-5694-8C2F-1AB328E2997B}"/>
              </a:ext>
            </a:extLst>
          </p:cNvPr>
          <p:cNvSpPr txBox="1">
            <a:spLocks/>
          </p:cNvSpPr>
          <p:nvPr/>
        </p:nvSpPr>
        <p:spPr>
          <a:xfrm>
            <a:off x="482549" y="1628997"/>
            <a:ext cx="5197750" cy="2152072"/>
          </a:xfrm>
          <a:prstGeom prst="rect">
            <a:avLst/>
          </a:prstGeom>
        </p:spPr>
        <p:txBody>
          <a:bodyPr/>
          <a:lstStyle>
            <a:defPPr>
              <a:defRPr lang="en-US"/>
            </a:defPPr>
            <a:lvl1pPr marL="342900" lvl="0" indent="-342900">
              <a:lnSpc>
                <a:spcPct val="99000"/>
              </a:lnSpc>
              <a:spcBef>
                <a:spcPts val="1200"/>
              </a:spcBef>
              <a:spcAft>
                <a:spcPts val="0"/>
              </a:spcAft>
              <a:buFont typeface="Arial" panose="020B0604020202020204" pitchFamily="34" charset="0"/>
              <a:buChar char="•"/>
              <a:defRPr sz="2000">
                <a:solidFill>
                  <a:srgbClr val="FFFFFF"/>
                </a:solidFill>
              </a:defRPr>
            </a:lvl1pPr>
            <a:lvl2pPr marL="690563" indent="-223838">
              <a:lnSpc>
                <a:spcPct val="99000"/>
              </a:lnSpc>
              <a:spcBef>
                <a:spcPts val="1400"/>
              </a:spcBef>
              <a:buFont typeface=".AppleSystemUIFont" charset="-120"/>
              <a:buChar char="–"/>
              <a:tabLst/>
              <a:defRPr sz="2400">
                <a:solidFill>
                  <a:schemeClr val="accent2"/>
                </a:solidFill>
              </a:defRPr>
            </a:lvl2pPr>
            <a:lvl3pPr marL="1085850" indent="-161925">
              <a:lnSpc>
                <a:spcPct val="99000"/>
              </a:lnSpc>
              <a:spcBef>
                <a:spcPts val="700"/>
              </a:spcBef>
              <a:buSzPct val="91000"/>
              <a:buFont typeface="Arial" charset="0"/>
              <a:buChar char="•"/>
              <a:tabLst/>
              <a:defRPr sz="2000">
                <a:solidFill>
                  <a:schemeClr val="accent2"/>
                </a:solidFill>
              </a:defRPr>
            </a:lvl3pPr>
            <a:lvl4pPr marL="1085850" indent="-161925">
              <a:lnSpc>
                <a:spcPct val="99000"/>
              </a:lnSpc>
              <a:spcBef>
                <a:spcPts val="700"/>
              </a:spcBef>
              <a:buFont typeface="Arial" charset="0"/>
              <a:buChar char="•"/>
              <a:tabLst/>
              <a:defRPr sz="2000">
                <a:solidFill>
                  <a:schemeClr val="accent2"/>
                </a:solidFill>
              </a:defRPr>
            </a:lvl4pPr>
            <a:lvl5pPr marL="1085850" indent="-161925">
              <a:lnSpc>
                <a:spcPct val="99000"/>
              </a:lnSpc>
              <a:spcBef>
                <a:spcPts val="700"/>
              </a:spcBef>
              <a:buSzPct val="91000"/>
              <a:buFont typeface="Arial" charset="0"/>
              <a:buChar char="•"/>
              <a:tabLst/>
              <a:defRPr sz="2000">
                <a:solidFill>
                  <a:schemeClr val="accent2"/>
                </a:solidFill>
              </a:defRPr>
            </a:lvl5pPr>
            <a:lvl6pPr marL="192024" indent="0">
              <a:lnSpc>
                <a:spcPct val="99000"/>
              </a:lnSpc>
              <a:spcBef>
                <a:spcPts val="0"/>
              </a:spcBef>
              <a:buSzPct val="91000"/>
              <a:buFontTx/>
              <a:buNone/>
              <a:defRPr>
                <a:solidFill>
                  <a:schemeClr val="accent2"/>
                </a:solidFill>
              </a:defRPr>
            </a:lvl6pPr>
            <a:lvl7pPr marL="0" indent="0">
              <a:lnSpc>
                <a:spcPct val="99000"/>
              </a:lnSpc>
              <a:spcBef>
                <a:spcPts val="900"/>
              </a:spcBef>
              <a:buSzPct val="91000"/>
              <a:buFontTx/>
              <a:buNone/>
              <a:defRPr b="1">
                <a:solidFill>
                  <a:schemeClr val="accent2"/>
                </a:solidFill>
              </a:defRPr>
            </a:lvl7pPr>
            <a:lvl8pPr marL="0" indent="0">
              <a:lnSpc>
                <a:spcPct val="99000"/>
              </a:lnSpc>
              <a:spcBef>
                <a:spcPts val="0"/>
              </a:spcBef>
              <a:buSzPct val="91000"/>
              <a:buFontTx/>
              <a:buNone/>
              <a:defRPr>
                <a:solidFill>
                  <a:schemeClr val="accent2"/>
                </a:solidFill>
              </a:defRPr>
            </a:lvl8pPr>
            <a:lvl9pPr marL="0" indent="0">
              <a:lnSpc>
                <a:spcPct val="99000"/>
              </a:lnSpc>
              <a:spcBef>
                <a:spcPts val="900"/>
              </a:spcBef>
              <a:buSzPct val="91000"/>
              <a:buFontTx/>
              <a:buNone/>
              <a:defRPr i="1">
                <a:solidFill>
                  <a:schemeClr val="accent2"/>
                </a:solidFill>
              </a:defRPr>
            </a:lvl9pPr>
          </a:lstStyle>
          <a:p>
            <a:pPr marL="342900" marR="0" lvl="0" indent="-342900" algn="l" defTabSz="914400" rtl="0" eaLnBrk="1" fontAlgn="auto" latinLnBrk="0" hangingPunct="1">
              <a:lnSpc>
                <a:spcPct val="99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696969"/>
              </a:solidFill>
              <a:effectLst/>
              <a:uLnTx/>
              <a:uFillTx/>
              <a:latin typeface="Inter"/>
              <a:ea typeface="+mn-ea"/>
              <a:cs typeface="+mn-cs"/>
            </a:endParaRPr>
          </a:p>
        </p:txBody>
      </p:sp>
      <p:sp>
        <p:nvSpPr>
          <p:cNvPr id="2" name="Slide Number Placeholder 5">
            <a:extLst>
              <a:ext uri="{FF2B5EF4-FFF2-40B4-BE49-F238E27FC236}">
                <a16:creationId xmlns:a16="http://schemas.microsoft.com/office/drawing/2014/main" id="{53F2C580-C27A-BA52-93A1-313769A2BBA5}"/>
              </a:ext>
            </a:extLst>
          </p:cNvPr>
          <p:cNvSpPr>
            <a:spLocks noGrp="1"/>
          </p:cNvSpPr>
          <p:nvPr>
            <p:ph type="sldNum" sz="quarter" idx="12"/>
          </p:nvPr>
        </p:nvSpPr>
        <p:spPr>
          <a:xfrm>
            <a:off x="11222182" y="6492875"/>
            <a:ext cx="5507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A97EF-C944-4447-B862-B593E9B4A0FF}" type="slidenum">
              <a:rPr kumimoji="0" lang="en-US" sz="800" b="0" i="0" u="none" strike="noStrike" kern="1200" cap="none" spc="0" normalizeH="0" baseline="0" noProof="0" smtClean="0">
                <a:ln>
                  <a:noFill/>
                </a:ln>
                <a:solidFill>
                  <a:srgbClr val="212121"/>
                </a:solidFill>
                <a:effectLst/>
                <a:uLnTx/>
                <a:uFillTx/>
                <a:latin typeface="Inter" panose="02000503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212121"/>
              </a:solidFill>
              <a:effectLst/>
              <a:uLnTx/>
              <a:uFillTx/>
              <a:latin typeface="Inter" panose="02000503000000020004" pitchFamily="2" charset="0"/>
              <a:ea typeface="+mn-ea"/>
              <a:cs typeface="+mn-cs"/>
            </a:endParaRPr>
          </a:p>
        </p:txBody>
      </p:sp>
      <p:sp>
        <p:nvSpPr>
          <p:cNvPr id="3" name="Title 5">
            <a:extLst>
              <a:ext uri="{FF2B5EF4-FFF2-40B4-BE49-F238E27FC236}">
                <a16:creationId xmlns:a16="http://schemas.microsoft.com/office/drawing/2014/main" id="{683106A6-A3FE-5790-6333-CC512D65B596}"/>
              </a:ext>
            </a:extLst>
          </p:cNvPr>
          <p:cNvSpPr txBox="1">
            <a:spLocks/>
          </p:cNvSpPr>
          <p:nvPr/>
        </p:nvSpPr>
        <p:spPr>
          <a:xfrm>
            <a:off x="437537" y="-85344"/>
            <a:ext cx="11242501" cy="914400"/>
          </a:xfrm>
          <a:prstGeom prst="rect">
            <a:avLst/>
          </a:prstGeom>
          <a:effectLst>
            <a:outerShdw blurRad="12700" dist="12700" dir="2700000" algn="tl" rotWithShape="0">
              <a:schemeClr val="bg1">
                <a:alpha val="40000"/>
              </a:schemeClr>
            </a:outerShdw>
          </a:effectLst>
        </p:spPr>
        <p:txBody>
          <a:bodyPr vert="horz" lIns="0" tIns="0" rIns="0" bIns="0" rtlCol="0" anchor="b" anchorCtr="0">
            <a:noAutofit/>
          </a:bodyPr>
          <a:lstStyle>
            <a:lvl1pPr algn="l" defTabSz="914332" rtl="0" eaLnBrk="1" latinLnBrk="0" hangingPunct="1">
              <a:lnSpc>
                <a:spcPct val="90000"/>
              </a:lnSpc>
              <a:spcBef>
                <a:spcPct val="0"/>
              </a:spcBef>
              <a:buNone/>
              <a:tabLst/>
              <a:defRPr sz="3200" kern="1200">
                <a:solidFill>
                  <a:srgbClr val="13294B"/>
                </a:solidFill>
                <a:latin typeface="+mj-lt"/>
                <a:ea typeface="+mj-ea"/>
                <a:cs typeface="+mj-cs"/>
              </a:defRPr>
            </a:lvl1pPr>
          </a:lstStyle>
          <a:p>
            <a:pPr marL="0" marR="0" lvl="0" indent="0" algn="l" defTabSz="914378" rtl="0" eaLnBrk="1" fontAlgn="auto" latinLnBrk="0" hangingPunct="1">
              <a:lnSpc>
                <a:spcPct val="90000"/>
              </a:lnSpc>
              <a:spcBef>
                <a:spcPct val="0"/>
              </a:spcBef>
              <a:spcAft>
                <a:spcPts val="0"/>
              </a:spcAft>
              <a:buClrTx/>
              <a:buSzTx/>
              <a:buFontTx/>
              <a:buNone/>
              <a:tabLst/>
              <a:defRPr/>
            </a:pPr>
            <a:r>
              <a:rPr lang="en-US" dirty="0">
                <a:solidFill>
                  <a:srgbClr val="005E60"/>
                </a:solidFill>
                <a:latin typeface="Inter" panose="02000503000000020004" pitchFamily="2" charset="0"/>
              </a:rPr>
              <a:t>Monitoring Evolution</a:t>
            </a:r>
          </a:p>
        </p:txBody>
      </p:sp>
      <p:sp>
        <p:nvSpPr>
          <p:cNvPr id="5" name="Content Placeholder 3">
            <a:extLst>
              <a:ext uri="{FF2B5EF4-FFF2-40B4-BE49-F238E27FC236}">
                <a16:creationId xmlns:a16="http://schemas.microsoft.com/office/drawing/2014/main" id="{62BB67BE-A339-E2A8-9609-DE3630640002}"/>
              </a:ext>
            </a:extLst>
          </p:cNvPr>
          <p:cNvSpPr txBox="1">
            <a:spLocks/>
          </p:cNvSpPr>
          <p:nvPr/>
        </p:nvSpPr>
        <p:spPr>
          <a:xfrm>
            <a:off x="437537" y="1203109"/>
            <a:ext cx="11154695" cy="4451781"/>
          </a:xfrm>
          <a:prstGeom prst="rect">
            <a:avLst/>
          </a:prstGeom>
          <a:noFill/>
        </p:spPr>
        <p:txBody>
          <a:bodyPr/>
          <a:lstStyle>
            <a:lvl1pPr marL="192024" indent="-192024" algn="l" defTabSz="914400" rtl="0" eaLnBrk="1" latinLnBrk="0" hangingPunct="1">
              <a:lnSpc>
                <a:spcPct val="99000"/>
              </a:lnSpc>
              <a:spcBef>
                <a:spcPts val="2800"/>
              </a:spcBef>
              <a:spcAft>
                <a:spcPts val="0"/>
              </a:spcAft>
              <a:buFont typeface="Arial" panose="020B0604020202020204" pitchFamily="34" charset="0"/>
              <a:buChar char="•"/>
              <a:defRPr sz="2800" kern="1200">
                <a:solidFill>
                  <a:schemeClr val="accent2"/>
                </a:solidFill>
                <a:latin typeface="+mn-lt"/>
                <a:ea typeface="+mn-ea"/>
                <a:cs typeface="+mn-cs"/>
              </a:defRPr>
            </a:lvl1pPr>
            <a:lvl2pPr marL="690563" indent="-223838" algn="l" defTabSz="914400" rtl="0" eaLnBrk="1" latinLnBrk="0" hangingPunct="1">
              <a:lnSpc>
                <a:spcPct val="99000"/>
              </a:lnSpc>
              <a:spcBef>
                <a:spcPts val="1400"/>
              </a:spcBef>
              <a:buFont typeface=".AppleSystemUIFont" charset="-120"/>
              <a:buChar char="–"/>
              <a:tabLst/>
              <a:defRPr sz="2400" kern="1200">
                <a:solidFill>
                  <a:schemeClr val="accent2"/>
                </a:solidFill>
                <a:latin typeface="+mn-lt"/>
                <a:ea typeface="+mn-ea"/>
                <a:cs typeface="+mn-cs"/>
              </a:defRPr>
            </a:lvl2pPr>
            <a:lvl3pPr marL="1085850" indent="-161925" algn="l" defTabSz="914400" rtl="0" eaLnBrk="1" latinLnBrk="0" hangingPunct="1">
              <a:lnSpc>
                <a:spcPct val="99000"/>
              </a:lnSpc>
              <a:spcBef>
                <a:spcPts val="700"/>
              </a:spcBef>
              <a:buSzPct val="91000"/>
              <a:buFont typeface="Arial" charset="0"/>
              <a:buChar char="•"/>
              <a:tabLst/>
              <a:defRPr sz="2000" kern="1200">
                <a:solidFill>
                  <a:schemeClr val="accent2"/>
                </a:solidFill>
                <a:latin typeface="+mn-lt"/>
                <a:ea typeface="+mn-ea"/>
                <a:cs typeface="+mn-cs"/>
              </a:defRPr>
            </a:lvl3pPr>
            <a:lvl4pPr marL="1085850" indent="-161925" algn="l" defTabSz="914400" rtl="0" eaLnBrk="1" latinLnBrk="0" hangingPunct="1">
              <a:lnSpc>
                <a:spcPct val="99000"/>
              </a:lnSpc>
              <a:spcBef>
                <a:spcPts val="700"/>
              </a:spcBef>
              <a:buFont typeface="Arial" charset="0"/>
              <a:buChar char="•"/>
              <a:tabLst/>
              <a:defRPr sz="2000" kern="1200">
                <a:solidFill>
                  <a:schemeClr val="accent2"/>
                </a:solidFill>
                <a:latin typeface="+mn-lt"/>
                <a:ea typeface="+mn-ea"/>
                <a:cs typeface="+mn-cs"/>
              </a:defRPr>
            </a:lvl4pPr>
            <a:lvl5pPr marL="1085850" indent="-161925" algn="l" defTabSz="914400" rtl="0" eaLnBrk="1" latinLnBrk="0" hangingPunct="1">
              <a:lnSpc>
                <a:spcPct val="99000"/>
              </a:lnSpc>
              <a:spcBef>
                <a:spcPts val="700"/>
              </a:spcBef>
              <a:buSzPct val="91000"/>
              <a:buFont typeface="Arial" charset="0"/>
              <a:buChar char="•"/>
              <a:tabLst/>
              <a:defRPr sz="2000" kern="1200">
                <a:solidFill>
                  <a:schemeClr val="accent2"/>
                </a:solidFill>
                <a:latin typeface="+mn-lt"/>
                <a:ea typeface="+mn-ea"/>
                <a:cs typeface="+mn-cs"/>
              </a:defRPr>
            </a:lvl5pPr>
            <a:lvl6pPr marL="192024"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6pPr>
            <a:lvl7pPr marL="0" indent="0" algn="l" defTabSz="914400" rtl="0" eaLnBrk="1" latinLnBrk="0" hangingPunct="1">
              <a:lnSpc>
                <a:spcPct val="99000"/>
              </a:lnSpc>
              <a:spcBef>
                <a:spcPts val="900"/>
              </a:spcBef>
              <a:buSzPct val="91000"/>
              <a:buFontTx/>
              <a:buNone/>
              <a:defRPr sz="1800" b="1" kern="1200">
                <a:solidFill>
                  <a:schemeClr val="accent2"/>
                </a:solidFill>
                <a:latin typeface="+mn-lt"/>
                <a:ea typeface="+mn-ea"/>
                <a:cs typeface="+mn-cs"/>
              </a:defRPr>
            </a:lvl7pPr>
            <a:lvl8pPr marL="0"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8pPr>
            <a:lvl9pPr marL="0" indent="0" algn="l" defTabSz="914400" rtl="0" eaLnBrk="1" latinLnBrk="0" hangingPunct="1">
              <a:lnSpc>
                <a:spcPct val="99000"/>
              </a:lnSpc>
              <a:spcBef>
                <a:spcPts val="900"/>
              </a:spcBef>
              <a:buSzPct val="91000"/>
              <a:buFontTx/>
              <a:buNone/>
              <a:defRPr sz="1800" i="1" kern="1200">
                <a:solidFill>
                  <a:schemeClr val="accent2"/>
                </a:solidFill>
                <a:latin typeface="+mn-lt"/>
                <a:ea typeface="+mn-ea"/>
                <a:cs typeface="+mn-cs"/>
              </a:defRPr>
            </a:lvl9pPr>
          </a:lstStyle>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NERC Project 2021-04 created to evaluate and modify PRC-002 in 2 Phases</a:t>
            </a:r>
          </a:p>
          <a:p>
            <a:pPr eaLnBrk="0" fontAlgn="base" hangingPunct="0">
              <a:spcBef>
                <a:spcPct val="0"/>
              </a:spcBef>
              <a:spcAft>
                <a:spcPts val="600"/>
              </a:spcAft>
              <a:buFont typeface="Wingdings" panose="05000000000000000000" pitchFamily="2" charset="2"/>
              <a:buChar char="§"/>
              <a:defRPr/>
            </a:pPr>
            <a:endParaRPr lang="en-US" sz="2000" dirty="0">
              <a:solidFill>
                <a:srgbClr val="212121"/>
              </a:solidFill>
              <a:latin typeface="Inter"/>
              <a:cs typeface="Calibri" panose="020F0502020204030204" pitchFamily="34" charset="0"/>
            </a:endParaRP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Phase 1 – notification of data and identify BES owners needing the data</a:t>
            </a:r>
          </a:p>
          <a:p>
            <a:pPr lvl="1" eaLnBrk="0" fontAlgn="base" hangingPunct="0">
              <a:spcBef>
                <a:spcPct val="0"/>
              </a:spcBef>
              <a:spcAft>
                <a:spcPts val="600"/>
              </a:spcAft>
              <a:buFont typeface="Wingdings" panose="05000000000000000000" pitchFamily="2" charset="2"/>
              <a:buChar char="§"/>
              <a:defRPr/>
            </a:pPr>
            <a:r>
              <a:rPr lang="en-US" sz="1600" dirty="0">
                <a:solidFill>
                  <a:srgbClr val="212121"/>
                </a:solidFill>
                <a:latin typeface="Inter"/>
                <a:cs typeface="Calibri" panose="020F0502020204030204" pitchFamily="34" charset="0"/>
              </a:rPr>
              <a:t>Establish clarity around stations with multiple owners BES equipment</a:t>
            </a:r>
          </a:p>
          <a:p>
            <a:pPr lvl="1" eaLnBrk="0" fontAlgn="base" hangingPunct="0">
              <a:spcBef>
                <a:spcPct val="0"/>
              </a:spcBef>
              <a:spcAft>
                <a:spcPts val="600"/>
              </a:spcAft>
              <a:buFont typeface="Wingdings" panose="05000000000000000000" pitchFamily="2" charset="2"/>
              <a:buChar char="§"/>
              <a:defRPr/>
            </a:pPr>
            <a:r>
              <a:rPr lang="en-US" sz="1600" dirty="0">
                <a:solidFill>
                  <a:srgbClr val="212121"/>
                </a:solidFill>
                <a:latin typeface="Inter"/>
                <a:cs typeface="Calibri" panose="020F0502020204030204" pitchFamily="34" charset="0"/>
              </a:rPr>
              <a:t>R1 and R5 enhanced</a:t>
            </a:r>
          </a:p>
          <a:p>
            <a:pPr lvl="1" eaLnBrk="0" fontAlgn="base" hangingPunct="0">
              <a:spcBef>
                <a:spcPct val="0"/>
              </a:spcBef>
              <a:spcAft>
                <a:spcPts val="600"/>
              </a:spcAft>
              <a:buFont typeface="Wingdings" panose="05000000000000000000" pitchFamily="2" charset="2"/>
              <a:buChar char="§"/>
              <a:defRPr/>
            </a:pPr>
            <a:r>
              <a:rPr lang="en-US" sz="1600" dirty="0">
                <a:solidFill>
                  <a:srgbClr val="212121"/>
                </a:solidFill>
                <a:latin typeface="Inter"/>
                <a:cs typeface="Calibri" panose="020F0502020204030204" pitchFamily="34" charset="0"/>
              </a:rPr>
              <a:t>R13 added – offering flexibility to meet requirements</a:t>
            </a:r>
          </a:p>
          <a:p>
            <a:pPr lvl="1" eaLnBrk="0" fontAlgn="base" hangingPunct="0">
              <a:spcBef>
                <a:spcPct val="0"/>
              </a:spcBef>
              <a:spcAft>
                <a:spcPts val="600"/>
              </a:spcAft>
              <a:buFont typeface="Wingdings" panose="05000000000000000000" pitchFamily="2" charset="2"/>
              <a:buChar char="§"/>
              <a:defRPr/>
            </a:pPr>
            <a:r>
              <a:rPr lang="en-US" sz="1600" dirty="0">
                <a:solidFill>
                  <a:srgbClr val="212121"/>
                </a:solidFill>
                <a:latin typeface="Inter"/>
                <a:cs typeface="Calibri" panose="020F0502020204030204" pitchFamily="34" charset="0"/>
              </a:rPr>
              <a:t>PRC-002-4 adopted in early 2023</a:t>
            </a:r>
          </a:p>
          <a:p>
            <a:pPr lvl="1" eaLnBrk="0" fontAlgn="base" hangingPunct="0">
              <a:spcBef>
                <a:spcPct val="0"/>
              </a:spcBef>
              <a:spcAft>
                <a:spcPts val="600"/>
              </a:spcAft>
              <a:buFont typeface="Wingdings" panose="05000000000000000000" pitchFamily="2" charset="2"/>
              <a:buChar char="§"/>
              <a:defRPr/>
            </a:pPr>
            <a:endParaRPr lang="en-US" sz="1600" dirty="0">
              <a:solidFill>
                <a:srgbClr val="212121"/>
              </a:solidFill>
              <a:latin typeface="Inter"/>
              <a:cs typeface="Calibri" panose="020F0502020204030204" pitchFamily="34" charset="0"/>
            </a:endParaRP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Phase 2 – address gaps as identified by the inverter-based resource (IBR) performance task force (IRPTF)</a:t>
            </a:r>
          </a:p>
          <a:p>
            <a:pPr lvl="1" eaLnBrk="0" fontAlgn="base" hangingPunct="0">
              <a:spcBef>
                <a:spcPct val="0"/>
              </a:spcBef>
              <a:spcAft>
                <a:spcPts val="600"/>
              </a:spcAft>
              <a:buFont typeface="Wingdings" panose="05000000000000000000" pitchFamily="2" charset="2"/>
              <a:buChar char="§"/>
              <a:defRPr/>
            </a:pPr>
            <a:r>
              <a:rPr lang="en-US" sz="1600" dirty="0">
                <a:solidFill>
                  <a:srgbClr val="212121"/>
                </a:solidFill>
                <a:latin typeface="Inter"/>
                <a:cs typeface="Calibri" panose="020F0502020204030204" pitchFamily="34" charset="0"/>
              </a:rPr>
              <a:t>IRPTF concerned criteria not adequate for IBR resources and many will fall out of scope</a:t>
            </a:r>
          </a:p>
          <a:p>
            <a:pPr lvl="1" eaLnBrk="0" fontAlgn="base" hangingPunct="0">
              <a:spcBef>
                <a:spcPct val="0"/>
              </a:spcBef>
              <a:spcAft>
                <a:spcPts val="600"/>
              </a:spcAft>
              <a:buFont typeface="Wingdings" panose="05000000000000000000" pitchFamily="2" charset="2"/>
              <a:buChar char="§"/>
              <a:defRPr/>
            </a:pPr>
            <a:r>
              <a:rPr lang="en-US" sz="1600" dirty="0">
                <a:solidFill>
                  <a:srgbClr val="212121"/>
                </a:solidFill>
                <a:latin typeface="Inter"/>
                <a:cs typeface="Calibri" panose="020F0502020204030204" pitchFamily="34" charset="0"/>
              </a:rPr>
              <a:t>IBR requirements removed from PRC-002</a:t>
            </a:r>
          </a:p>
          <a:p>
            <a:pPr lvl="1" eaLnBrk="0" fontAlgn="base" hangingPunct="0">
              <a:spcBef>
                <a:spcPct val="0"/>
              </a:spcBef>
              <a:spcAft>
                <a:spcPts val="600"/>
              </a:spcAft>
              <a:buFont typeface="Wingdings" panose="05000000000000000000" pitchFamily="2" charset="2"/>
              <a:buChar char="§"/>
              <a:defRPr/>
            </a:pPr>
            <a:r>
              <a:rPr lang="en-US" sz="1600" dirty="0">
                <a:solidFill>
                  <a:srgbClr val="212121"/>
                </a:solidFill>
                <a:latin typeface="Inter"/>
                <a:cs typeface="Calibri" panose="020F0502020204030204" pitchFamily="34" charset="0"/>
              </a:rPr>
              <a:t>New PRC-028-1 established to address IBRs</a:t>
            </a:r>
          </a:p>
          <a:p>
            <a:pPr lvl="1" eaLnBrk="0" fontAlgn="base" hangingPunct="0">
              <a:spcBef>
                <a:spcPct val="0"/>
              </a:spcBef>
              <a:spcAft>
                <a:spcPts val="600"/>
              </a:spcAft>
              <a:buFont typeface="Wingdings" panose="05000000000000000000" pitchFamily="2" charset="2"/>
              <a:buChar char="§"/>
              <a:defRPr/>
            </a:pPr>
            <a:r>
              <a:rPr lang="en-US" sz="1600" dirty="0">
                <a:solidFill>
                  <a:srgbClr val="212121"/>
                </a:solidFill>
                <a:latin typeface="Inter"/>
                <a:cs typeface="Calibri" panose="020F0502020204030204" pitchFamily="34" charset="0"/>
              </a:rPr>
              <a:t>PRC-002-5 and PRC-028-1 adopted in October 2023</a:t>
            </a:r>
            <a:endParaRPr lang="en-US" sz="2000" dirty="0">
              <a:solidFill>
                <a:srgbClr val="212121"/>
              </a:solidFill>
              <a:latin typeface="Inter"/>
              <a:cs typeface="Calibri" panose="020F0502020204030204" pitchFamily="34" charset="0"/>
            </a:endParaRPr>
          </a:p>
          <a:p>
            <a:pPr eaLnBrk="0" fontAlgn="base" hangingPunct="0">
              <a:spcBef>
                <a:spcPct val="0"/>
              </a:spcBef>
              <a:spcAft>
                <a:spcPts val="600"/>
              </a:spcAft>
              <a:buFont typeface="Wingdings" panose="05000000000000000000" pitchFamily="2" charset="2"/>
              <a:buChar char="§"/>
              <a:defRPr/>
            </a:pPr>
            <a:endParaRPr lang="en-US" sz="2200" dirty="0">
              <a:solidFill>
                <a:srgbClr val="212121"/>
              </a:solidFill>
              <a:latin typeface="Inter"/>
              <a:cs typeface="Calibri" panose="020F0502020204030204" pitchFamily="34" charset="0"/>
            </a:endParaRPr>
          </a:p>
        </p:txBody>
      </p:sp>
      <p:sp>
        <p:nvSpPr>
          <p:cNvPr id="6" name="Title 5">
            <a:extLst>
              <a:ext uri="{FF2B5EF4-FFF2-40B4-BE49-F238E27FC236}">
                <a16:creationId xmlns:a16="http://schemas.microsoft.com/office/drawing/2014/main" id="{4560A997-9F23-0F63-A2D4-7F177BF34E6B}"/>
              </a:ext>
            </a:extLst>
          </p:cNvPr>
          <p:cNvSpPr txBox="1">
            <a:spLocks/>
          </p:cNvSpPr>
          <p:nvPr/>
        </p:nvSpPr>
        <p:spPr>
          <a:xfrm>
            <a:off x="1232556" y="6172909"/>
            <a:ext cx="10447482" cy="412421"/>
          </a:xfrm>
          <a:prstGeom prst="rect">
            <a:avLst/>
          </a:prstGeom>
          <a:effectLst>
            <a:outerShdw blurRad="12700" dist="12700" dir="2700000" algn="tl" rotWithShape="0">
              <a:schemeClr val="bg1">
                <a:alpha val="40000"/>
              </a:schemeClr>
            </a:outerShdw>
          </a:effectLst>
        </p:spPr>
        <p:txBody>
          <a:bodyPr vert="horz" lIns="0" tIns="0" rIns="0" bIns="0" rtlCol="0" anchor="b" anchorCtr="0">
            <a:noAutofit/>
          </a:bodyPr>
          <a:lstStyle>
            <a:lvl1pPr algn="l" defTabSz="914332" rtl="0" eaLnBrk="1" latinLnBrk="0" hangingPunct="1">
              <a:lnSpc>
                <a:spcPct val="90000"/>
              </a:lnSpc>
              <a:spcBef>
                <a:spcPct val="0"/>
              </a:spcBef>
              <a:buNone/>
              <a:tabLst/>
              <a:defRPr sz="3200" kern="1200">
                <a:solidFill>
                  <a:srgbClr val="13294B"/>
                </a:solidFill>
                <a:latin typeface="+mj-lt"/>
                <a:ea typeface="+mj-ea"/>
                <a:cs typeface="+mj-cs"/>
              </a:defRPr>
            </a:lvl1pPr>
          </a:lstStyle>
          <a:p>
            <a:pPr marL="0" marR="0" lvl="0" indent="0" algn="l" defTabSz="914378" rtl="0" eaLnBrk="1" fontAlgn="auto" latinLnBrk="0" hangingPunct="1">
              <a:lnSpc>
                <a:spcPct val="90000"/>
              </a:lnSpc>
              <a:spcBef>
                <a:spcPct val="0"/>
              </a:spcBef>
              <a:spcAft>
                <a:spcPts val="0"/>
              </a:spcAft>
              <a:buClrTx/>
              <a:buSzTx/>
              <a:buFontTx/>
              <a:buNone/>
              <a:tabLst/>
              <a:defRPr/>
            </a:pPr>
            <a:r>
              <a:rPr lang="en-US" sz="2000" dirty="0">
                <a:solidFill>
                  <a:srgbClr val="005E60"/>
                </a:solidFill>
                <a:latin typeface="Arial" panose="020B0604020202020204" pitchFamily="34" charset="0"/>
                <a:cs typeface="Times New Roman" panose="02020603050405020304" pitchFamily="18" charset="0"/>
              </a:rPr>
              <a:t>PRC-002 requirements might not be adequate as the power system evolves</a:t>
            </a:r>
            <a:endParaRPr lang="en-US" sz="2000" dirty="0">
              <a:solidFill>
                <a:srgbClr val="005E60"/>
              </a:solidFill>
              <a:latin typeface="Inter" panose="02000503000000020004" pitchFamily="2" charset="0"/>
            </a:endParaRPr>
          </a:p>
        </p:txBody>
      </p:sp>
    </p:spTree>
    <p:extLst>
      <p:ext uri="{BB962C8B-B14F-4D97-AF65-F5344CB8AC3E}">
        <p14:creationId xmlns:p14="http://schemas.microsoft.com/office/powerpoint/2010/main" val="57679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16986" y="1"/>
            <a:ext cx="11373031" cy="736600"/>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1219200" rtl="0" eaLnBrk="1" fontAlgn="base" latinLnBrk="0" hangingPunct="1">
              <a:lnSpc>
                <a:spcPct val="9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63666A"/>
              </a:solidFill>
              <a:effectLst/>
              <a:uLnTx/>
              <a:uFillTx/>
              <a:latin typeface="GE Inspira Sans"/>
              <a:ea typeface="+mj-ea"/>
              <a:cs typeface="+mj-cs"/>
            </a:endParaRPr>
          </a:p>
        </p:txBody>
      </p:sp>
      <p:sp>
        <p:nvSpPr>
          <p:cNvPr id="4" name="Content Placeholder 2">
            <a:extLst>
              <a:ext uri="{FF2B5EF4-FFF2-40B4-BE49-F238E27FC236}">
                <a16:creationId xmlns:a16="http://schemas.microsoft.com/office/drawing/2014/main" id="{93C82C49-C2EE-5694-8C2F-1AB328E2997B}"/>
              </a:ext>
            </a:extLst>
          </p:cNvPr>
          <p:cNvSpPr txBox="1">
            <a:spLocks/>
          </p:cNvSpPr>
          <p:nvPr/>
        </p:nvSpPr>
        <p:spPr>
          <a:xfrm>
            <a:off x="482549" y="1628997"/>
            <a:ext cx="5197750" cy="2152072"/>
          </a:xfrm>
          <a:prstGeom prst="rect">
            <a:avLst/>
          </a:prstGeom>
        </p:spPr>
        <p:txBody>
          <a:bodyPr/>
          <a:lstStyle>
            <a:defPPr>
              <a:defRPr lang="en-US"/>
            </a:defPPr>
            <a:lvl1pPr marL="342900" lvl="0" indent="-342900">
              <a:lnSpc>
                <a:spcPct val="99000"/>
              </a:lnSpc>
              <a:spcBef>
                <a:spcPts val="1200"/>
              </a:spcBef>
              <a:spcAft>
                <a:spcPts val="0"/>
              </a:spcAft>
              <a:buFont typeface="Arial" panose="020B0604020202020204" pitchFamily="34" charset="0"/>
              <a:buChar char="•"/>
              <a:defRPr sz="2000">
                <a:solidFill>
                  <a:srgbClr val="FFFFFF"/>
                </a:solidFill>
              </a:defRPr>
            </a:lvl1pPr>
            <a:lvl2pPr marL="690563" indent="-223838">
              <a:lnSpc>
                <a:spcPct val="99000"/>
              </a:lnSpc>
              <a:spcBef>
                <a:spcPts val="1400"/>
              </a:spcBef>
              <a:buFont typeface=".AppleSystemUIFont" charset="-120"/>
              <a:buChar char="–"/>
              <a:tabLst/>
              <a:defRPr sz="2400">
                <a:solidFill>
                  <a:schemeClr val="accent2"/>
                </a:solidFill>
              </a:defRPr>
            </a:lvl2pPr>
            <a:lvl3pPr marL="1085850" indent="-161925">
              <a:lnSpc>
                <a:spcPct val="99000"/>
              </a:lnSpc>
              <a:spcBef>
                <a:spcPts val="700"/>
              </a:spcBef>
              <a:buSzPct val="91000"/>
              <a:buFont typeface="Arial" charset="0"/>
              <a:buChar char="•"/>
              <a:tabLst/>
              <a:defRPr sz="2000">
                <a:solidFill>
                  <a:schemeClr val="accent2"/>
                </a:solidFill>
              </a:defRPr>
            </a:lvl3pPr>
            <a:lvl4pPr marL="1085850" indent="-161925">
              <a:lnSpc>
                <a:spcPct val="99000"/>
              </a:lnSpc>
              <a:spcBef>
                <a:spcPts val="700"/>
              </a:spcBef>
              <a:buFont typeface="Arial" charset="0"/>
              <a:buChar char="•"/>
              <a:tabLst/>
              <a:defRPr sz="2000">
                <a:solidFill>
                  <a:schemeClr val="accent2"/>
                </a:solidFill>
              </a:defRPr>
            </a:lvl4pPr>
            <a:lvl5pPr marL="1085850" indent="-161925">
              <a:lnSpc>
                <a:spcPct val="99000"/>
              </a:lnSpc>
              <a:spcBef>
                <a:spcPts val="700"/>
              </a:spcBef>
              <a:buSzPct val="91000"/>
              <a:buFont typeface="Arial" charset="0"/>
              <a:buChar char="•"/>
              <a:tabLst/>
              <a:defRPr sz="2000">
                <a:solidFill>
                  <a:schemeClr val="accent2"/>
                </a:solidFill>
              </a:defRPr>
            </a:lvl5pPr>
            <a:lvl6pPr marL="192024" indent="0">
              <a:lnSpc>
                <a:spcPct val="99000"/>
              </a:lnSpc>
              <a:spcBef>
                <a:spcPts val="0"/>
              </a:spcBef>
              <a:buSzPct val="91000"/>
              <a:buFontTx/>
              <a:buNone/>
              <a:defRPr>
                <a:solidFill>
                  <a:schemeClr val="accent2"/>
                </a:solidFill>
              </a:defRPr>
            </a:lvl6pPr>
            <a:lvl7pPr marL="0" indent="0">
              <a:lnSpc>
                <a:spcPct val="99000"/>
              </a:lnSpc>
              <a:spcBef>
                <a:spcPts val="900"/>
              </a:spcBef>
              <a:buSzPct val="91000"/>
              <a:buFontTx/>
              <a:buNone/>
              <a:defRPr b="1">
                <a:solidFill>
                  <a:schemeClr val="accent2"/>
                </a:solidFill>
              </a:defRPr>
            </a:lvl7pPr>
            <a:lvl8pPr marL="0" indent="0">
              <a:lnSpc>
                <a:spcPct val="99000"/>
              </a:lnSpc>
              <a:spcBef>
                <a:spcPts val="0"/>
              </a:spcBef>
              <a:buSzPct val="91000"/>
              <a:buFontTx/>
              <a:buNone/>
              <a:defRPr>
                <a:solidFill>
                  <a:schemeClr val="accent2"/>
                </a:solidFill>
              </a:defRPr>
            </a:lvl8pPr>
            <a:lvl9pPr marL="0" indent="0">
              <a:lnSpc>
                <a:spcPct val="99000"/>
              </a:lnSpc>
              <a:spcBef>
                <a:spcPts val="900"/>
              </a:spcBef>
              <a:buSzPct val="91000"/>
              <a:buFontTx/>
              <a:buNone/>
              <a:defRPr i="1">
                <a:solidFill>
                  <a:schemeClr val="accent2"/>
                </a:solidFill>
              </a:defRPr>
            </a:lvl9pPr>
          </a:lstStyle>
          <a:p>
            <a:pPr marL="342900" marR="0" lvl="0" indent="-342900" algn="l" defTabSz="914400" rtl="0" eaLnBrk="1" fontAlgn="auto" latinLnBrk="0" hangingPunct="1">
              <a:lnSpc>
                <a:spcPct val="99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696969"/>
              </a:solidFill>
              <a:effectLst/>
              <a:uLnTx/>
              <a:uFillTx/>
              <a:latin typeface="Inter"/>
              <a:ea typeface="+mn-ea"/>
              <a:cs typeface="+mn-cs"/>
            </a:endParaRPr>
          </a:p>
        </p:txBody>
      </p:sp>
      <p:sp>
        <p:nvSpPr>
          <p:cNvPr id="2" name="Slide Number Placeholder 5">
            <a:extLst>
              <a:ext uri="{FF2B5EF4-FFF2-40B4-BE49-F238E27FC236}">
                <a16:creationId xmlns:a16="http://schemas.microsoft.com/office/drawing/2014/main" id="{53F2C580-C27A-BA52-93A1-313769A2BBA5}"/>
              </a:ext>
            </a:extLst>
          </p:cNvPr>
          <p:cNvSpPr>
            <a:spLocks noGrp="1"/>
          </p:cNvSpPr>
          <p:nvPr>
            <p:ph type="sldNum" sz="quarter" idx="12"/>
          </p:nvPr>
        </p:nvSpPr>
        <p:spPr>
          <a:xfrm>
            <a:off x="11222182" y="6492875"/>
            <a:ext cx="5507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A97EF-C944-4447-B862-B593E9B4A0FF}" type="slidenum">
              <a:rPr kumimoji="0" lang="en-US" sz="800" b="0" i="0" u="none" strike="noStrike" kern="1200" cap="none" spc="0" normalizeH="0" baseline="0" noProof="0" smtClean="0">
                <a:ln>
                  <a:noFill/>
                </a:ln>
                <a:solidFill>
                  <a:srgbClr val="212121"/>
                </a:solidFill>
                <a:effectLst/>
                <a:uLnTx/>
                <a:uFillTx/>
                <a:latin typeface="Inter" panose="02000503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212121"/>
              </a:solidFill>
              <a:effectLst/>
              <a:uLnTx/>
              <a:uFillTx/>
              <a:latin typeface="Inter" panose="02000503000000020004" pitchFamily="2" charset="0"/>
              <a:ea typeface="+mn-ea"/>
              <a:cs typeface="+mn-cs"/>
            </a:endParaRPr>
          </a:p>
        </p:txBody>
      </p:sp>
      <p:sp>
        <p:nvSpPr>
          <p:cNvPr id="3" name="Title 5">
            <a:extLst>
              <a:ext uri="{FF2B5EF4-FFF2-40B4-BE49-F238E27FC236}">
                <a16:creationId xmlns:a16="http://schemas.microsoft.com/office/drawing/2014/main" id="{683106A6-A3FE-5790-6333-CC512D65B596}"/>
              </a:ext>
            </a:extLst>
          </p:cNvPr>
          <p:cNvSpPr txBox="1">
            <a:spLocks/>
          </p:cNvSpPr>
          <p:nvPr/>
        </p:nvSpPr>
        <p:spPr>
          <a:xfrm>
            <a:off x="437537" y="-85344"/>
            <a:ext cx="11242501" cy="914400"/>
          </a:xfrm>
          <a:prstGeom prst="rect">
            <a:avLst/>
          </a:prstGeom>
          <a:effectLst>
            <a:outerShdw blurRad="12700" dist="12700" dir="2700000" algn="tl" rotWithShape="0">
              <a:schemeClr val="bg1">
                <a:alpha val="40000"/>
              </a:schemeClr>
            </a:outerShdw>
          </a:effectLst>
        </p:spPr>
        <p:txBody>
          <a:bodyPr vert="horz" lIns="0" tIns="0" rIns="0" bIns="0" rtlCol="0" anchor="b" anchorCtr="0">
            <a:noAutofit/>
          </a:bodyPr>
          <a:lstStyle>
            <a:lvl1pPr algn="l" defTabSz="914332" rtl="0" eaLnBrk="1" latinLnBrk="0" hangingPunct="1">
              <a:lnSpc>
                <a:spcPct val="90000"/>
              </a:lnSpc>
              <a:spcBef>
                <a:spcPct val="0"/>
              </a:spcBef>
              <a:buNone/>
              <a:tabLst/>
              <a:defRPr sz="3200" kern="1200">
                <a:solidFill>
                  <a:srgbClr val="13294B"/>
                </a:solidFill>
                <a:latin typeface="+mj-lt"/>
                <a:ea typeface="+mj-ea"/>
                <a:cs typeface="+mj-cs"/>
              </a:defRPr>
            </a:lvl1pPr>
          </a:lstStyle>
          <a:p>
            <a:pPr marL="0" marR="0" lvl="0" indent="0" algn="l" defTabSz="914378" rtl="0" eaLnBrk="1" fontAlgn="auto" latinLnBrk="0" hangingPunct="1">
              <a:lnSpc>
                <a:spcPct val="90000"/>
              </a:lnSpc>
              <a:spcBef>
                <a:spcPct val="0"/>
              </a:spcBef>
              <a:spcAft>
                <a:spcPts val="0"/>
              </a:spcAft>
              <a:buClrTx/>
              <a:buSzTx/>
              <a:buFontTx/>
              <a:buNone/>
              <a:tabLst/>
              <a:defRPr/>
            </a:pPr>
            <a:r>
              <a:rPr lang="en-US" dirty="0">
                <a:solidFill>
                  <a:srgbClr val="005E60"/>
                </a:solidFill>
                <a:latin typeface="Inter" panose="02000503000000020004" pitchFamily="2" charset="0"/>
              </a:rPr>
              <a:t>Can Modern Relays meet Requirements</a:t>
            </a:r>
          </a:p>
        </p:txBody>
      </p:sp>
      <p:sp>
        <p:nvSpPr>
          <p:cNvPr id="5" name="Content Placeholder 3">
            <a:extLst>
              <a:ext uri="{FF2B5EF4-FFF2-40B4-BE49-F238E27FC236}">
                <a16:creationId xmlns:a16="http://schemas.microsoft.com/office/drawing/2014/main" id="{62BB67BE-A339-E2A8-9609-DE3630640002}"/>
              </a:ext>
            </a:extLst>
          </p:cNvPr>
          <p:cNvSpPr txBox="1">
            <a:spLocks/>
          </p:cNvSpPr>
          <p:nvPr/>
        </p:nvSpPr>
        <p:spPr>
          <a:xfrm>
            <a:off x="437537" y="1203109"/>
            <a:ext cx="11154695" cy="4451781"/>
          </a:xfrm>
          <a:prstGeom prst="rect">
            <a:avLst/>
          </a:prstGeom>
          <a:noFill/>
        </p:spPr>
        <p:txBody>
          <a:bodyPr/>
          <a:lstStyle>
            <a:lvl1pPr marL="192024" indent="-192024" algn="l" defTabSz="914400" rtl="0" eaLnBrk="1" latinLnBrk="0" hangingPunct="1">
              <a:lnSpc>
                <a:spcPct val="99000"/>
              </a:lnSpc>
              <a:spcBef>
                <a:spcPts val="2800"/>
              </a:spcBef>
              <a:spcAft>
                <a:spcPts val="0"/>
              </a:spcAft>
              <a:buFont typeface="Arial" panose="020B0604020202020204" pitchFamily="34" charset="0"/>
              <a:buChar char="•"/>
              <a:defRPr sz="2800" kern="1200">
                <a:solidFill>
                  <a:schemeClr val="accent2"/>
                </a:solidFill>
                <a:latin typeface="+mn-lt"/>
                <a:ea typeface="+mn-ea"/>
                <a:cs typeface="+mn-cs"/>
              </a:defRPr>
            </a:lvl1pPr>
            <a:lvl2pPr marL="690563" indent="-223838" algn="l" defTabSz="914400" rtl="0" eaLnBrk="1" latinLnBrk="0" hangingPunct="1">
              <a:lnSpc>
                <a:spcPct val="99000"/>
              </a:lnSpc>
              <a:spcBef>
                <a:spcPts val="1400"/>
              </a:spcBef>
              <a:buFont typeface=".AppleSystemUIFont" charset="-120"/>
              <a:buChar char="–"/>
              <a:tabLst/>
              <a:defRPr sz="2400" kern="1200">
                <a:solidFill>
                  <a:schemeClr val="accent2"/>
                </a:solidFill>
                <a:latin typeface="+mn-lt"/>
                <a:ea typeface="+mn-ea"/>
                <a:cs typeface="+mn-cs"/>
              </a:defRPr>
            </a:lvl2pPr>
            <a:lvl3pPr marL="1085850" indent="-161925" algn="l" defTabSz="914400" rtl="0" eaLnBrk="1" latinLnBrk="0" hangingPunct="1">
              <a:lnSpc>
                <a:spcPct val="99000"/>
              </a:lnSpc>
              <a:spcBef>
                <a:spcPts val="700"/>
              </a:spcBef>
              <a:buSzPct val="91000"/>
              <a:buFont typeface="Arial" charset="0"/>
              <a:buChar char="•"/>
              <a:tabLst/>
              <a:defRPr sz="2000" kern="1200">
                <a:solidFill>
                  <a:schemeClr val="accent2"/>
                </a:solidFill>
                <a:latin typeface="+mn-lt"/>
                <a:ea typeface="+mn-ea"/>
                <a:cs typeface="+mn-cs"/>
              </a:defRPr>
            </a:lvl3pPr>
            <a:lvl4pPr marL="1085850" indent="-161925" algn="l" defTabSz="914400" rtl="0" eaLnBrk="1" latinLnBrk="0" hangingPunct="1">
              <a:lnSpc>
                <a:spcPct val="99000"/>
              </a:lnSpc>
              <a:spcBef>
                <a:spcPts val="700"/>
              </a:spcBef>
              <a:buFont typeface="Arial" charset="0"/>
              <a:buChar char="•"/>
              <a:tabLst/>
              <a:defRPr sz="2000" kern="1200">
                <a:solidFill>
                  <a:schemeClr val="accent2"/>
                </a:solidFill>
                <a:latin typeface="+mn-lt"/>
                <a:ea typeface="+mn-ea"/>
                <a:cs typeface="+mn-cs"/>
              </a:defRPr>
            </a:lvl4pPr>
            <a:lvl5pPr marL="1085850" indent="-161925" algn="l" defTabSz="914400" rtl="0" eaLnBrk="1" latinLnBrk="0" hangingPunct="1">
              <a:lnSpc>
                <a:spcPct val="99000"/>
              </a:lnSpc>
              <a:spcBef>
                <a:spcPts val="700"/>
              </a:spcBef>
              <a:buSzPct val="91000"/>
              <a:buFont typeface="Arial" charset="0"/>
              <a:buChar char="•"/>
              <a:tabLst/>
              <a:defRPr sz="2000" kern="1200">
                <a:solidFill>
                  <a:schemeClr val="accent2"/>
                </a:solidFill>
                <a:latin typeface="+mn-lt"/>
                <a:ea typeface="+mn-ea"/>
                <a:cs typeface="+mn-cs"/>
              </a:defRPr>
            </a:lvl5pPr>
            <a:lvl6pPr marL="192024"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6pPr>
            <a:lvl7pPr marL="0" indent="0" algn="l" defTabSz="914400" rtl="0" eaLnBrk="1" latinLnBrk="0" hangingPunct="1">
              <a:lnSpc>
                <a:spcPct val="99000"/>
              </a:lnSpc>
              <a:spcBef>
                <a:spcPts val="900"/>
              </a:spcBef>
              <a:buSzPct val="91000"/>
              <a:buFontTx/>
              <a:buNone/>
              <a:defRPr sz="1800" b="1" kern="1200">
                <a:solidFill>
                  <a:schemeClr val="accent2"/>
                </a:solidFill>
                <a:latin typeface="+mn-lt"/>
                <a:ea typeface="+mn-ea"/>
                <a:cs typeface="+mn-cs"/>
              </a:defRPr>
            </a:lvl7pPr>
            <a:lvl8pPr marL="0"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8pPr>
            <a:lvl9pPr marL="0" indent="0" algn="l" defTabSz="914400" rtl="0" eaLnBrk="1" latinLnBrk="0" hangingPunct="1">
              <a:lnSpc>
                <a:spcPct val="99000"/>
              </a:lnSpc>
              <a:spcBef>
                <a:spcPts val="900"/>
              </a:spcBef>
              <a:buSzPct val="91000"/>
              <a:buFontTx/>
              <a:buNone/>
              <a:defRPr sz="1800" i="1" kern="1200">
                <a:solidFill>
                  <a:schemeClr val="accent2"/>
                </a:solidFill>
                <a:latin typeface="+mn-lt"/>
                <a:ea typeface="+mn-ea"/>
                <a:cs typeface="+mn-cs"/>
              </a:defRPr>
            </a:lvl9pPr>
          </a:lstStyle>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PRC-002-5 and PRC-028-1 may potentially increase need for additional DMEs</a:t>
            </a:r>
          </a:p>
          <a:p>
            <a:pPr eaLnBrk="0" fontAlgn="base" hangingPunct="0">
              <a:spcBef>
                <a:spcPct val="0"/>
              </a:spcBef>
              <a:spcAft>
                <a:spcPts val="600"/>
              </a:spcAft>
              <a:buFont typeface="Wingdings" panose="05000000000000000000" pitchFamily="2" charset="2"/>
              <a:buChar char="§"/>
              <a:defRPr/>
            </a:pPr>
            <a:endParaRPr lang="en-US" sz="2000" dirty="0">
              <a:solidFill>
                <a:srgbClr val="212121"/>
              </a:solidFill>
              <a:latin typeface="Inter"/>
              <a:cs typeface="Calibri" panose="020F0502020204030204" pitchFamily="34" charset="0"/>
            </a:endParaRP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SOE – Possibly Capable</a:t>
            </a:r>
          </a:p>
          <a:p>
            <a:pPr eaLnBrk="0" fontAlgn="base" hangingPunct="0">
              <a:spcBef>
                <a:spcPct val="0"/>
              </a:spcBef>
              <a:spcAft>
                <a:spcPts val="600"/>
              </a:spcAft>
              <a:buFont typeface="Wingdings" panose="05000000000000000000" pitchFamily="2" charset="2"/>
              <a:buChar char="§"/>
              <a:defRPr/>
            </a:pPr>
            <a:endParaRPr lang="en-US" sz="1800" dirty="0">
              <a:solidFill>
                <a:srgbClr val="212121"/>
              </a:solidFill>
              <a:latin typeface="Inter"/>
              <a:cs typeface="Calibri" panose="020F0502020204030204" pitchFamily="34" charset="0"/>
            </a:endParaRP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FR – Not Capable</a:t>
            </a:r>
          </a:p>
          <a:p>
            <a:pPr lvl="1" eaLnBrk="0" fontAlgn="base" hangingPunct="0">
              <a:spcBef>
                <a:spcPct val="0"/>
              </a:spcBef>
              <a:spcAft>
                <a:spcPts val="600"/>
              </a:spcAft>
              <a:buFont typeface="Wingdings" panose="05000000000000000000" pitchFamily="2" charset="2"/>
              <a:buChar char="§"/>
              <a:defRPr/>
            </a:pPr>
            <a:r>
              <a:rPr lang="en-US" sz="1600" dirty="0">
                <a:solidFill>
                  <a:srgbClr val="212121"/>
                </a:solidFill>
                <a:latin typeface="Inter"/>
                <a:cs typeface="Calibri" panose="020F0502020204030204" pitchFamily="34" charset="0"/>
              </a:rPr>
              <a:t>Triggered record length of 3 minutes </a:t>
            </a:r>
          </a:p>
          <a:p>
            <a:pPr lvl="1" eaLnBrk="0" fontAlgn="base" hangingPunct="0">
              <a:spcBef>
                <a:spcPct val="0"/>
              </a:spcBef>
              <a:spcAft>
                <a:spcPts val="600"/>
              </a:spcAft>
              <a:buFont typeface="Wingdings" panose="05000000000000000000" pitchFamily="2" charset="2"/>
              <a:buChar char="§"/>
              <a:defRPr/>
            </a:pPr>
            <a:r>
              <a:rPr lang="en-US" sz="1600" dirty="0">
                <a:solidFill>
                  <a:srgbClr val="212121"/>
                </a:solidFill>
                <a:latin typeface="Inter"/>
                <a:cs typeface="Calibri" panose="020F0502020204030204" pitchFamily="34" charset="0"/>
              </a:rPr>
              <a:t>C37.232 (COMNAME)</a:t>
            </a:r>
          </a:p>
          <a:p>
            <a:pPr lvl="1" eaLnBrk="0" fontAlgn="base" hangingPunct="0">
              <a:spcBef>
                <a:spcPct val="0"/>
              </a:spcBef>
              <a:spcAft>
                <a:spcPts val="600"/>
              </a:spcAft>
              <a:buFont typeface="Wingdings" panose="05000000000000000000" pitchFamily="2" charset="2"/>
              <a:buChar char="§"/>
              <a:defRPr/>
            </a:pPr>
            <a:r>
              <a:rPr lang="en-US" sz="1600" dirty="0">
                <a:solidFill>
                  <a:srgbClr val="212121"/>
                </a:solidFill>
                <a:latin typeface="Inter"/>
                <a:cs typeface="Calibri" panose="020F0502020204030204" pitchFamily="34" charset="0"/>
              </a:rPr>
              <a:t>PRC-028-1 requirement of 128 samples per cycle</a:t>
            </a:r>
          </a:p>
          <a:p>
            <a:pPr lvl="1" eaLnBrk="0" fontAlgn="base" hangingPunct="0">
              <a:spcBef>
                <a:spcPct val="0"/>
              </a:spcBef>
              <a:spcAft>
                <a:spcPts val="600"/>
              </a:spcAft>
              <a:buFont typeface="Wingdings" panose="05000000000000000000" pitchFamily="2" charset="2"/>
              <a:buChar char="§"/>
              <a:defRPr/>
            </a:pPr>
            <a:endParaRPr lang="en-US" sz="1800" dirty="0">
              <a:solidFill>
                <a:srgbClr val="212121"/>
              </a:solidFill>
              <a:latin typeface="Inter"/>
              <a:cs typeface="Calibri" panose="020F0502020204030204" pitchFamily="34" charset="0"/>
            </a:endParaRP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DDR – Not Capable</a:t>
            </a:r>
          </a:p>
          <a:p>
            <a:pPr lvl="1" eaLnBrk="0" fontAlgn="base" hangingPunct="0">
              <a:spcBef>
                <a:spcPct val="0"/>
              </a:spcBef>
              <a:spcAft>
                <a:spcPts val="600"/>
              </a:spcAft>
              <a:buFont typeface="Wingdings" panose="05000000000000000000" pitchFamily="2" charset="2"/>
              <a:buChar char="§"/>
              <a:defRPr/>
            </a:pPr>
            <a:r>
              <a:rPr lang="en-US" sz="1600" dirty="0">
                <a:solidFill>
                  <a:srgbClr val="212121"/>
                </a:solidFill>
                <a:latin typeface="Inter"/>
                <a:cs typeface="Calibri" panose="020F0502020204030204" pitchFamily="34" charset="0"/>
              </a:rPr>
              <a:t>Recording of up to 10 days</a:t>
            </a:r>
          </a:p>
          <a:p>
            <a:pPr eaLnBrk="0" fontAlgn="base" hangingPunct="0">
              <a:spcBef>
                <a:spcPct val="0"/>
              </a:spcBef>
              <a:spcAft>
                <a:spcPts val="600"/>
              </a:spcAft>
              <a:buFont typeface="Wingdings" panose="05000000000000000000" pitchFamily="2" charset="2"/>
              <a:buChar char="§"/>
              <a:defRPr/>
            </a:pPr>
            <a:endParaRPr lang="en-US" sz="2000" dirty="0">
              <a:solidFill>
                <a:srgbClr val="212121"/>
              </a:solidFill>
              <a:latin typeface="Inter"/>
              <a:cs typeface="Calibri" panose="020F0502020204030204" pitchFamily="34" charset="0"/>
            </a:endParaRP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Data Retention an issue – lack of adequate storage</a:t>
            </a:r>
          </a:p>
          <a:p>
            <a:pPr eaLnBrk="0" fontAlgn="base" hangingPunct="0">
              <a:spcBef>
                <a:spcPct val="0"/>
              </a:spcBef>
              <a:spcAft>
                <a:spcPts val="600"/>
              </a:spcAft>
              <a:buFont typeface="Wingdings" panose="05000000000000000000" pitchFamily="2" charset="2"/>
              <a:buChar char="§"/>
              <a:defRPr/>
            </a:pPr>
            <a:endParaRPr lang="en-US" sz="2200" dirty="0">
              <a:solidFill>
                <a:srgbClr val="212121"/>
              </a:solidFill>
              <a:latin typeface="Inter"/>
              <a:cs typeface="Calibri" panose="020F0502020204030204" pitchFamily="34" charset="0"/>
            </a:endParaRPr>
          </a:p>
        </p:txBody>
      </p:sp>
    </p:spTree>
    <p:extLst>
      <p:ext uri="{BB962C8B-B14F-4D97-AF65-F5344CB8AC3E}">
        <p14:creationId xmlns:p14="http://schemas.microsoft.com/office/powerpoint/2010/main" val="232926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16986" y="1"/>
            <a:ext cx="11373031" cy="736600"/>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1219200" rtl="0" eaLnBrk="1" fontAlgn="base" latinLnBrk="0" hangingPunct="1">
              <a:lnSpc>
                <a:spcPct val="9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63666A"/>
              </a:solidFill>
              <a:effectLst/>
              <a:uLnTx/>
              <a:uFillTx/>
              <a:latin typeface="GE Inspira Sans"/>
              <a:ea typeface="+mj-ea"/>
              <a:cs typeface="+mj-cs"/>
            </a:endParaRPr>
          </a:p>
        </p:txBody>
      </p:sp>
      <p:sp>
        <p:nvSpPr>
          <p:cNvPr id="4" name="Content Placeholder 2">
            <a:extLst>
              <a:ext uri="{FF2B5EF4-FFF2-40B4-BE49-F238E27FC236}">
                <a16:creationId xmlns:a16="http://schemas.microsoft.com/office/drawing/2014/main" id="{93C82C49-C2EE-5694-8C2F-1AB328E2997B}"/>
              </a:ext>
            </a:extLst>
          </p:cNvPr>
          <p:cNvSpPr txBox="1">
            <a:spLocks/>
          </p:cNvSpPr>
          <p:nvPr/>
        </p:nvSpPr>
        <p:spPr>
          <a:xfrm>
            <a:off x="482549" y="1628997"/>
            <a:ext cx="5197750" cy="2152072"/>
          </a:xfrm>
          <a:prstGeom prst="rect">
            <a:avLst/>
          </a:prstGeom>
        </p:spPr>
        <p:txBody>
          <a:bodyPr/>
          <a:lstStyle>
            <a:defPPr>
              <a:defRPr lang="en-US"/>
            </a:defPPr>
            <a:lvl1pPr marL="342900" lvl="0" indent="-342900">
              <a:lnSpc>
                <a:spcPct val="99000"/>
              </a:lnSpc>
              <a:spcBef>
                <a:spcPts val="1200"/>
              </a:spcBef>
              <a:spcAft>
                <a:spcPts val="0"/>
              </a:spcAft>
              <a:buFont typeface="Arial" panose="020B0604020202020204" pitchFamily="34" charset="0"/>
              <a:buChar char="•"/>
              <a:defRPr sz="2000">
                <a:solidFill>
                  <a:srgbClr val="FFFFFF"/>
                </a:solidFill>
              </a:defRPr>
            </a:lvl1pPr>
            <a:lvl2pPr marL="690563" indent="-223838">
              <a:lnSpc>
                <a:spcPct val="99000"/>
              </a:lnSpc>
              <a:spcBef>
                <a:spcPts val="1400"/>
              </a:spcBef>
              <a:buFont typeface=".AppleSystemUIFont" charset="-120"/>
              <a:buChar char="–"/>
              <a:tabLst/>
              <a:defRPr sz="2400">
                <a:solidFill>
                  <a:schemeClr val="accent2"/>
                </a:solidFill>
              </a:defRPr>
            </a:lvl2pPr>
            <a:lvl3pPr marL="1085850" indent="-161925">
              <a:lnSpc>
                <a:spcPct val="99000"/>
              </a:lnSpc>
              <a:spcBef>
                <a:spcPts val="700"/>
              </a:spcBef>
              <a:buSzPct val="91000"/>
              <a:buFont typeface="Arial" charset="0"/>
              <a:buChar char="•"/>
              <a:tabLst/>
              <a:defRPr sz="2000">
                <a:solidFill>
                  <a:schemeClr val="accent2"/>
                </a:solidFill>
              </a:defRPr>
            </a:lvl3pPr>
            <a:lvl4pPr marL="1085850" indent="-161925">
              <a:lnSpc>
                <a:spcPct val="99000"/>
              </a:lnSpc>
              <a:spcBef>
                <a:spcPts val="700"/>
              </a:spcBef>
              <a:buFont typeface="Arial" charset="0"/>
              <a:buChar char="•"/>
              <a:tabLst/>
              <a:defRPr sz="2000">
                <a:solidFill>
                  <a:schemeClr val="accent2"/>
                </a:solidFill>
              </a:defRPr>
            </a:lvl4pPr>
            <a:lvl5pPr marL="1085850" indent="-161925">
              <a:lnSpc>
                <a:spcPct val="99000"/>
              </a:lnSpc>
              <a:spcBef>
                <a:spcPts val="700"/>
              </a:spcBef>
              <a:buSzPct val="91000"/>
              <a:buFont typeface="Arial" charset="0"/>
              <a:buChar char="•"/>
              <a:tabLst/>
              <a:defRPr sz="2000">
                <a:solidFill>
                  <a:schemeClr val="accent2"/>
                </a:solidFill>
              </a:defRPr>
            </a:lvl5pPr>
            <a:lvl6pPr marL="192024" indent="0">
              <a:lnSpc>
                <a:spcPct val="99000"/>
              </a:lnSpc>
              <a:spcBef>
                <a:spcPts val="0"/>
              </a:spcBef>
              <a:buSzPct val="91000"/>
              <a:buFontTx/>
              <a:buNone/>
              <a:defRPr>
                <a:solidFill>
                  <a:schemeClr val="accent2"/>
                </a:solidFill>
              </a:defRPr>
            </a:lvl6pPr>
            <a:lvl7pPr marL="0" indent="0">
              <a:lnSpc>
                <a:spcPct val="99000"/>
              </a:lnSpc>
              <a:spcBef>
                <a:spcPts val="900"/>
              </a:spcBef>
              <a:buSzPct val="91000"/>
              <a:buFontTx/>
              <a:buNone/>
              <a:defRPr b="1">
                <a:solidFill>
                  <a:schemeClr val="accent2"/>
                </a:solidFill>
              </a:defRPr>
            </a:lvl7pPr>
            <a:lvl8pPr marL="0" indent="0">
              <a:lnSpc>
                <a:spcPct val="99000"/>
              </a:lnSpc>
              <a:spcBef>
                <a:spcPts val="0"/>
              </a:spcBef>
              <a:buSzPct val="91000"/>
              <a:buFontTx/>
              <a:buNone/>
              <a:defRPr>
                <a:solidFill>
                  <a:schemeClr val="accent2"/>
                </a:solidFill>
              </a:defRPr>
            </a:lvl8pPr>
            <a:lvl9pPr marL="0" indent="0">
              <a:lnSpc>
                <a:spcPct val="99000"/>
              </a:lnSpc>
              <a:spcBef>
                <a:spcPts val="900"/>
              </a:spcBef>
              <a:buSzPct val="91000"/>
              <a:buFontTx/>
              <a:buNone/>
              <a:defRPr i="1">
                <a:solidFill>
                  <a:schemeClr val="accent2"/>
                </a:solidFill>
              </a:defRPr>
            </a:lvl9pPr>
          </a:lstStyle>
          <a:p>
            <a:pPr marL="342900" marR="0" lvl="0" indent="-342900" algn="l" defTabSz="914400" rtl="0" eaLnBrk="1" fontAlgn="auto" latinLnBrk="0" hangingPunct="1">
              <a:lnSpc>
                <a:spcPct val="99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696969"/>
              </a:solidFill>
              <a:effectLst/>
              <a:uLnTx/>
              <a:uFillTx/>
              <a:latin typeface="Inter"/>
              <a:ea typeface="+mn-ea"/>
              <a:cs typeface="+mn-cs"/>
            </a:endParaRPr>
          </a:p>
        </p:txBody>
      </p:sp>
      <p:sp>
        <p:nvSpPr>
          <p:cNvPr id="2" name="Slide Number Placeholder 5">
            <a:extLst>
              <a:ext uri="{FF2B5EF4-FFF2-40B4-BE49-F238E27FC236}">
                <a16:creationId xmlns:a16="http://schemas.microsoft.com/office/drawing/2014/main" id="{53F2C580-C27A-BA52-93A1-313769A2BBA5}"/>
              </a:ext>
            </a:extLst>
          </p:cNvPr>
          <p:cNvSpPr>
            <a:spLocks noGrp="1"/>
          </p:cNvSpPr>
          <p:nvPr>
            <p:ph type="sldNum" sz="quarter" idx="12"/>
          </p:nvPr>
        </p:nvSpPr>
        <p:spPr>
          <a:xfrm>
            <a:off x="11222182" y="6492875"/>
            <a:ext cx="5507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A97EF-C944-4447-B862-B593E9B4A0FF}" type="slidenum">
              <a:rPr kumimoji="0" lang="en-US" sz="800" b="0" i="0" u="none" strike="noStrike" kern="1200" cap="none" spc="0" normalizeH="0" baseline="0" noProof="0" smtClean="0">
                <a:ln>
                  <a:noFill/>
                </a:ln>
                <a:solidFill>
                  <a:srgbClr val="212121"/>
                </a:solidFill>
                <a:effectLst/>
                <a:uLnTx/>
                <a:uFillTx/>
                <a:latin typeface="Inter" panose="02000503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212121"/>
              </a:solidFill>
              <a:effectLst/>
              <a:uLnTx/>
              <a:uFillTx/>
              <a:latin typeface="Inter" panose="02000503000000020004" pitchFamily="2" charset="0"/>
              <a:ea typeface="+mn-ea"/>
              <a:cs typeface="+mn-cs"/>
            </a:endParaRPr>
          </a:p>
        </p:txBody>
      </p:sp>
      <p:sp>
        <p:nvSpPr>
          <p:cNvPr id="3" name="Title 5">
            <a:extLst>
              <a:ext uri="{FF2B5EF4-FFF2-40B4-BE49-F238E27FC236}">
                <a16:creationId xmlns:a16="http://schemas.microsoft.com/office/drawing/2014/main" id="{683106A6-A3FE-5790-6333-CC512D65B596}"/>
              </a:ext>
            </a:extLst>
          </p:cNvPr>
          <p:cNvSpPr txBox="1">
            <a:spLocks/>
          </p:cNvSpPr>
          <p:nvPr/>
        </p:nvSpPr>
        <p:spPr>
          <a:xfrm>
            <a:off x="437537" y="-85344"/>
            <a:ext cx="11242501" cy="914400"/>
          </a:xfrm>
          <a:prstGeom prst="rect">
            <a:avLst/>
          </a:prstGeom>
          <a:effectLst>
            <a:outerShdw blurRad="12700" dist="12700" dir="2700000" algn="tl" rotWithShape="0">
              <a:schemeClr val="bg1">
                <a:alpha val="40000"/>
              </a:schemeClr>
            </a:outerShdw>
          </a:effectLst>
        </p:spPr>
        <p:txBody>
          <a:bodyPr vert="horz" lIns="0" tIns="0" rIns="0" bIns="0" rtlCol="0" anchor="b" anchorCtr="0">
            <a:noAutofit/>
          </a:bodyPr>
          <a:lstStyle>
            <a:lvl1pPr algn="l" defTabSz="914332" rtl="0" eaLnBrk="1" latinLnBrk="0" hangingPunct="1">
              <a:lnSpc>
                <a:spcPct val="90000"/>
              </a:lnSpc>
              <a:spcBef>
                <a:spcPct val="0"/>
              </a:spcBef>
              <a:buNone/>
              <a:tabLst/>
              <a:defRPr sz="3200" kern="1200">
                <a:solidFill>
                  <a:srgbClr val="13294B"/>
                </a:solidFill>
                <a:latin typeface="+mj-lt"/>
                <a:ea typeface="+mj-ea"/>
                <a:cs typeface="+mj-cs"/>
              </a:defRPr>
            </a:lvl1pPr>
          </a:lstStyle>
          <a:p>
            <a:pPr marL="0" marR="0" lvl="0" indent="0" algn="l" defTabSz="914378" rtl="0" eaLnBrk="1" fontAlgn="auto" latinLnBrk="0" hangingPunct="1">
              <a:lnSpc>
                <a:spcPct val="90000"/>
              </a:lnSpc>
              <a:spcBef>
                <a:spcPct val="0"/>
              </a:spcBef>
              <a:spcAft>
                <a:spcPts val="0"/>
              </a:spcAft>
              <a:buClrTx/>
              <a:buSzTx/>
              <a:buFontTx/>
              <a:buNone/>
              <a:tabLst/>
              <a:defRPr/>
            </a:pPr>
            <a:r>
              <a:rPr lang="en-US" dirty="0">
                <a:solidFill>
                  <a:srgbClr val="005E60"/>
                </a:solidFill>
                <a:latin typeface="Inter" panose="02000503000000020004" pitchFamily="2" charset="0"/>
              </a:rPr>
              <a:t>Conclusions</a:t>
            </a:r>
          </a:p>
        </p:txBody>
      </p:sp>
      <p:sp>
        <p:nvSpPr>
          <p:cNvPr id="5" name="Content Placeholder 3">
            <a:extLst>
              <a:ext uri="{FF2B5EF4-FFF2-40B4-BE49-F238E27FC236}">
                <a16:creationId xmlns:a16="http://schemas.microsoft.com/office/drawing/2014/main" id="{62BB67BE-A339-E2A8-9609-DE3630640002}"/>
              </a:ext>
            </a:extLst>
          </p:cNvPr>
          <p:cNvSpPr txBox="1">
            <a:spLocks/>
          </p:cNvSpPr>
          <p:nvPr/>
        </p:nvSpPr>
        <p:spPr>
          <a:xfrm>
            <a:off x="437537" y="1203109"/>
            <a:ext cx="11154695" cy="4451781"/>
          </a:xfrm>
          <a:prstGeom prst="rect">
            <a:avLst/>
          </a:prstGeom>
          <a:noFill/>
        </p:spPr>
        <p:txBody>
          <a:bodyPr/>
          <a:lstStyle>
            <a:lvl1pPr marL="192024" indent="-192024" algn="l" defTabSz="914400" rtl="0" eaLnBrk="1" latinLnBrk="0" hangingPunct="1">
              <a:lnSpc>
                <a:spcPct val="99000"/>
              </a:lnSpc>
              <a:spcBef>
                <a:spcPts val="2800"/>
              </a:spcBef>
              <a:spcAft>
                <a:spcPts val="0"/>
              </a:spcAft>
              <a:buFont typeface="Arial" panose="020B0604020202020204" pitchFamily="34" charset="0"/>
              <a:buChar char="•"/>
              <a:defRPr sz="2800" kern="1200">
                <a:solidFill>
                  <a:schemeClr val="accent2"/>
                </a:solidFill>
                <a:latin typeface="+mn-lt"/>
                <a:ea typeface="+mn-ea"/>
                <a:cs typeface="+mn-cs"/>
              </a:defRPr>
            </a:lvl1pPr>
            <a:lvl2pPr marL="690563" indent="-223838" algn="l" defTabSz="914400" rtl="0" eaLnBrk="1" latinLnBrk="0" hangingPunct="1">
              <a:lnSpc>
                <a:spcPct val="99000"/>
              </a:lnSpc>
              <a:spcBef>
                <a:spcPts val="1400"/>
              </a:spcBef>
              <a:buFont typeface=".AppleSystemUIFont" charset="-120"/>
              <a:buChar char="–"/>
              <a:tabLst/>
              <a:defRPr sz="2400" kern="1200">
                <a:solidFill>
                  <a:schemeClr val="accent2"/>
                </a:solidFill>
                <a:latin typeface="+mn-lt"/>
                <a:ea typeface="+mn-ea"/>
                <a:cs typeface="+mn-cs"/>
              </a:defRPr>
            </a:lvl2pPr>
            <a:lvl3pPr marL="1085850" indent="-161925" algn="l" defTabSz="914400" rtl="0" eaLnBrk="1" latinLnBrk="0" hangingPunct="1">
              <a:lnSpc>
                <a:spcPct val="99000"/>
              </a:lnSpc>
              <a:spcBef>
                <a:spcPts val="700"/>
              </a:spcBef>
              <a:buSzPct val="91000"/>
              <a:buFont typeface="Arial" charset="0"/>
              <a:buChar char="•"/>
              <a:tabLst/>
              <a:defRPr sz="2000" kern="1200">
                <a:solidFill>
                  <a:schemeClr val="accent2"/>
                </a:solidFill>
                <a:latin typeface="+mn-lt"/>
                <a:ea typeface="+mn-ea"/>
                <a:cs typeface="+mn-cs"/>
              </a:defRPr>
            </a:lvl3pPr>
            <a:lvl4pPr marL="1085850" indent="-161925" algn="l" defTabSz="914400" rtl="0" eaLnBrk="1" latinLnBrk="0" hangingPunct="1">
              <a:lnSpc>
                <a:spcPct val="99000"/>
              </a:lnSpc>
              <a:spcBef>
                <a:spcPts val="700"/>
              </a:spcBef>
              <a:buFont typeface="Arial" charset="0"/>
              <a:buChar char="•"/>
              <a:tabLst/>
              <a:defRPr sz="2000" kern="1200">
                <a:solidFill>
                  <a:schemeClr val="accent2"/>
                </a:solidFill>
                <a:latin typeface="+mn-lt"/>
                <a:ea typeface="+mn-ea"/>
                <a:cs typeface="+mn-cs"/>
              </a:defRPr>
            </a:lvl4pPr>
            <a:lvl5pPr marL="1085850" indent="-161925" algn="l" defTabSz="914400" rtl="0" eaLnBrk="1" latinLnBrk="0" hangingPunct="1">
              <a:lnSpc>
                <a:spcPct val="99000"/>
              </a:lnSpc>
              <a:spcBef>
                <a:spcPts val="700"/>
              </a:spcBef>
              <a:buSzPct val="91000"/>
              <a:buFont typeface="Arial" charset="0"/>
              <a:buChar char="•"/>
              <a:tabLst/>
              <a:defRPr sz="2000" kern="1200">
                <a:solidFill>
                  <a:schemeClr val="accent2"/>
                </a:solidFill>
                <a:latin typeface="+mn-lt"/>
                <a:ea typeface="+mn-ea"/>
                <a:cs typeface="+mn-cs"/>
              </a:defRPr>
            </a:lvl5pPr>
            <a:lvl6pPr marL="192024"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6pPr>
            <a:lvl7pPr marL="0" indent="0" algn="l" defTabSz="914400" rtl="0" eaLnBrk="1" latinLnBrk="0" hangingPunct="1">
              <a:lnSpc>
                <a:spcPct val="99000"/>
              </a:lnSpc>
              <a:spcBef>
                <a:spcPts val="900"/>
              </a:spcBef>
              <a:buSzPct val="91000"/>
              <a:buFontTx/>
              <a:buNone/>
              <a:defRPr sz="1800" b="1" kern="1200">
                <a:solidFill>
                  <a:schemeClr val="accent2"/>
                </a:solidFill>
                <a:latin typeface="+mn-lt"/>
                <a:ea typeface="+mn-ea"/>
                <a:cs typeface="+mn-cs"/>
              </a:defRPr>
            </a:lvl7pPr>
            <a:lvl8pPr marL="0"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8pPr>
            <a:lvl9pPr marL="0" indent="0" algn="l" defTabSz="914400" rtl="0" eaLnBrk="1" latinLnBrk="0" hangingPunct="1">
              <a:lnSpc>
                <a:spcPct val="99000"/>
              </a:lnSpc>
              <a:spcBef>
                <a:spcPts val="900"/>
              </a:spcBef>
              <a:buSzPct val="91000"/>
              <a:buFontTx/>
              <a:buNone/>
              <a:defRPr sz="1800" i="1" kern="1200">
                <a:solidFill>
                  <a:schemeClr val="accent2"/>
                </a:solidFill>
                <a:latin typeface="+mn-lt"/>
                <a:ea typeface="+mn-ea"/>
                <a:cs typeface="+mn-cs"/>
              </a:defRPr>
            </a:lvl9pPr>
          </a:lstStyle>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Current generation of relays cannot meet all requirements</a:t>
            </a:r>
          </a:p>
          <a:p>
            <a:pPr eaLnBrk="0" fontAlgn="base" hangingPunct="0">
              <a:spcBef>
                <a:spcPct val="0"/>
              </a:spcBef>
              <a:spcAft>
                <a:spcPts val="600"/>
              </a:spcAft>
              <a:buFont typeface="Wingdings" panose="05000000000000000000" pitchFamily="2" charset="2"/>
              <a:buChar char="§"/>
              <a:defRPr/>
            </a:pPr>
            <a:endParaRPr lang="en-US" sz="2000" dirty="0">
              <a:solidFill>
                <a:srgbClr val="212121"/>
              </a:solidFill>
              <a:latin typeface="Inter"/>
              <a:cs typeface="Calibri" panose="020F0502020204030204" pitchFamily="34" charset="0"/>
            </a:endParaRP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Storage (data retention) deficiency</a:t>
            </a:r>
            <a:endParaRPr lang="en-US" sz="1600" dirty="0">
              <a:solidFill>
                <a:srgbClr val="212121"/>
              </a:solidFill>
              <a:latin typeface="Inter"/>
              <a:cs typeface="Calibri" panose="020F0502020204030204" pitchFamily="34" charset="0"/>
            </a:endParaRPr>
          </a:p>
          <a:p>
            <a:pPr lvl="1" eaLnBrk="0" fontAlgn="base" hangingPunct="0">
              <a:spcBef>
                <a:spcPct val="0"/>
              </a:spcBef>
              <a:spcAft>
                <a:spcPts val="600"/>
              </a:spcAft>
              <a:buFont typeface="Wingdings" panose="05000000000000000000" pitchFamily="2" charset="2"/>
              <a:buChar char="§"/>
              <a:defRPr/>
            </a:pPr>
            <a:r>
              <a:rPr lang="en-US" sz="1600" dirty="0">
                <a:solidFill>
                  <a:srgbClr val="212121"/>
                </a:solidFill>
                <a:latin typeface="Inter"/>
                <a:cs typeface="Calibri" panose="020F0502020204030204" pitchFamily="34" charset="0"/>
              </a:rPr>
              <a:t>Storage cost have drastically come down in the last decade</a:t>
            </a:r>
          </a:p>
          <a:p>
            <a:pPr lvl="1" eaLnBrk="0" fontAlgn="base" hangingPunct="0">
              <a:spcBef>
                <a:spcPct val="0"/>
              </a:spcBef>
              <a:spcAft>
                <a:spcPts val="600"/>
              </a:spcAft>
              <a:buFont typeface="Wingdings" panose="05000000000000000000" pitchFamily="2" charset="2"/>
              <a:buChar char="§"/>
              <a:defRPr/>
            </a:pPr>
            <a:r>
              <a:rPr lang="en-US" sz="1600" dirty="0">
                <a:solidFill>
                  <a:srgbClr val="212121"/>
                </a:solidFill>
                <a:latin typeface="Inter"/>
                <a:cs typeface="Calibri" panose="020F0502020204030204" pitchFamily="34" charset="0"/>
              </a:rPr>
              <a:t>Should not be a technical or economic roadblock for next generation relays</a:t>
            </a:r>
          </a:p>
          <a:p>
            <a:pPr eaLnBrk="0" fontAlgn="base" hangingPunct="0">
              <a:spcBef>
                <a:spcPct val="0"/>
              </a:spcBef>
              <a:spcAft>
                <a:spcPts val="600"/>
              </a:spcAft>
              <a:buFont typeface="Wingdings" panose="05000000000000000000" pitchFamily="2" charset="2"/>
              <a:buChar char="§"/>
              <a:defRPr/>
            </a:pPr>
            <a:endParaRPr lang="en-US" sz="2000" dirty="0">
              <a:solidFill>
                <a:srgbClr val="212121"/>
              </a:solidFill>
              <a:latin typeface="Inter"/>
              <a:cs typeface="Calibri" panose="020F0502020204030204" pitchFamily="34" charset="0"/>
            </a:endParaRP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Sampling rate deficiency</a:t>
            </a:r>
          </a:p>
          <a:p>
            <a:pPr lvl="1" eaLnBrk="0" fontAlgn="base" hangingPunct="0">
              <a:spcBef>
                <a:spcPct val="0"/>
              </a:spcBef>
              <a:spcAft>
                <a:spcPts val="600"/>
              </a:spcAft>
              <a:buFont typeface="Wingdings" panose="05000000000000000000" pitchFamily="2" charset="2"/>
              <a:buChar char="§"/>
              <a:defRPr/>
            </a:pPr>
            <a:r>
              <a:rPr lang="en-US" sz="1600" dirty="0">
                <a:solidFill>
                  <a:srgbClr val="212121"/>
                </a:solidFill>
                <a:latin typeface="Inter"/>
                <a:cs typeface="Calibri" panose="020F0502020204030204" pitchFamily="34" charset="0"/>
              </a:rPr>
              <a:t>Some relays on the market today are capable of sampling rates of 128 s/c</a:t>
            </a:r>
          </a:p>
          <a:p>
            <a:pPr lvl="1" eaLnBrk="0" fontAlgn="base" hangingPunct="0">
              <a:spcBef>
                <a:spcPct val="0"/>
              </a:spcBef>
              <a:spcAft>
                <a:spcPts val="600"/>
              </a:spcAft>
              <a:buFont typeface="Wingdings" panose="05000000000000000000" pitchFamily="2" charset="2"/>
              <a:buChar char="§"/>
              <a:defRPr/>
            </a:pPr>
            <a:endParaRPr lang="en-US" sz="1800" dirty="0">
              <a:solidFill>
                <a:srgbClr val="212121"/>
              </a:solidFill>
              <a:latin typeface="Inter"/>
              <a:cs typeface="Calibri" panose="020F0502020204030204" pitchFamily="34" charset="0"/>
            </a:endParaRP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Virtualization/Containerization helps</a:t>
            </a:r>
          </a:p>
          <a:p>
            <a:pPr lvl="1" eaLnBrk="0" fontAlgn="base" hangingPunct="0">
              <a:spcBef>
                <a:spcPct val="0"/>
              </a:spcBef>
              <a:spcAft>
                <a:spcPts val="600"/>
              </a:spcAft>
              <a:buFont typeface="Wingdings" panose="05000000000000000000" pitchFamily="2" charset="2"/>
              <a:buChar char="§"/>
              <a:defRPr/>
            </a:pPr>
            <a:r>
              <a:rPr lang="en-US" sz="1600" dirty="0">
                <a:solidFill>
                  <a:srgbClr val="212121"/>
                </a:solidFill>
                <a:latin typeface="Inter"/>
                <a:cs typeface="Calibri" panose="020F0502020204030204" pitchFamily="34" charset="0"/>
              </a:rPr>
              <a:t>Separation of real time and non-real time processes</a:t>
            </a:r>
          </a:p>
          <a:p>
            <a:pPr eaLnBrk="0" fontAlgn="base" hangingPunct="0">
              <a:spcBef>
                <a:spcPct val="0"/>
              </a:spcBef>
              <a:spcAft>
                <a:spcPts val="600"/>
              </a:spcAft>
              <a:buFont typeface="Wingdings" panose="05000000000000000000" pitchFamily="2" charset="2"/>
              <a:buChar char="§"/>
              <a:defRPr/>
            </a:pPr>
            <a:endParaRPr lang="en-US" sz="2200" dirty="0">
              <a:solidFill>
                <a:srgbClr val="212121"/>
              </a:solidFill>
              <a:latin typeface="Inter"/>
              <a:cs typeface="Calibri" panose="020F0502020204030204" pitchFamily="34" charset="0"/>
            </a:endParaRPr>
          </a:p>
        </p:txBody>
      </p:sp>
    </p:spTree>
    <p:extLst>
      <p:ext uri="{BB962C8B-B14F-4D97-AF65-F5344CB8AC3E}">
        <p14:creationId xmlns:p14="http://schemas.microsoft.com/office/powerpoint/2010/main" val="143442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16986" y="1"/>
            <a:ext cx="11373031" cy="736600"/>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1219200" rtl="0" eaLnBrk="1" fontAlgn="base" latinLnBrk="0" hangingPunct="1">
              <a:lnSpc>
                <a:spcPct val="9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63666A"/>
              </a:solidFill>
              <a:effectLst/>
              <a:uLnTx/>
              <a:uFillTx/>
              <a:latin typeface="GE Inspira Sans"/>
              <a:ea typeface="+mj-ea"/>
              <a:cs typeface="+mj-cs"/>
            </a:endParaRPr>
          </a:p>
        </p:txBody>
      </p:sp>
      <p:sp>
        <p:nvSpPr>
          <p:cNvPr id="17" name="Title 5">
            <a:extLst>
              <a:ext uri="{FF2B5EF4-FFF2-40B4-BE49-F238E27FC236}">
                <a16:creationId xmlns:a16="http://schemas.microsoft.com/office/drawing/2014/main" id="{29B96C2E-9445-4B97-9003-EB005347FF18}"/>
              </a:ext>
            </a:extLst>
          </p:cNvPr>
          <p:cNvSpPr txBox="1">
            <a:spLocks/>
          </p:cNvSpPr>
          <p:nvPr/>
        </p:nvSpPr>
        <p:spPr>
          <a:xfrm>
            <a:off x="152337" y="929964"/>
            <a:ext cx="11855179" cy="5020935"/>
          </a:xfrm>
          <a:prstGeom prst="rect">
            <a:avLst/>
          </a:prstGeom>
          <a:effectLst>
            <a:outerShdw blurRad="12700" dist="12700" dir="2700000" algn="tl" rotWithShape="0">
              <a:schemeClr val="bg1">
                <a:alpha val="40000"/>
              </a:schemeClr>
            </a:outerShdw>
          </a:effectLst>
        </p:spPr>
        <p:txBody>
          <a:bodyPr vert="horz" lIns="0" tIns="0" rIns="0" bIns="0" rtlCol="0" anchor="ctr" anchorCtr="0">
            <a:noAutofit/>
          </a:bodyPr>
          <a:lstStyle>
            <a:lvl1pPr algn="l" defTabSz="914332" rtl="0" eaLnBrk="1" latinLnBrk="0" hangingPunct="1">
              <a:lnSpc>
                <a:spcPct val="90000"/>
              </a:lnSpc>
              <a:spcBef>
                <a:spcPct val="0"/>
              </a:spcBef>
              <a:buNone/>
              <a:tabLst/>
              <a:defRPr sz="3200" kern="1200">
                <a:solidFill>
                  <a:srgbClr val="13294B"/>
                </a:solidFill>
                <a:latin typeface="+mj-lt"/>
                <a:ea typeface="+mj-ea"/>
                <a:cs typeface="+mj-cs"/>
              </a:defRPr>
            </a:lvl1pPr>
          </a:lstStyle>
          <a:p>
            <a:pPr marL="0" marR="0" lvl="0" indent="0" algn="ctr" defTabSz="914378" rtl="0" eaLnBrk="1" fontAlgn="auto" latinLnBrk="0" hangingPunct="1">
              <a:lnSpc>
                <a:spcPct val="90000"/>
              </a:lnSpc>
              <a:spcBef>
                <a:spcPct val="0"/>
              </a:spcBef>
              <a:spcAft>
                <a:spcPts val="0"/>
              </a:spcAft>
              <a:buClrTx/>
              <a:buSzTx/>
              <a:buFontTx/>
              <a:buNone/>
              <a:tabLst/>
              <a:defRPr/>
            </a:pPr>
            <a:r>
              <a:rPr lang="en-US" sz="6600" b="1" dirty="0">
                <a:solidFill>
                  <a:srgbClr val="005E60"/>
                </a:solidFill>
                <a:latin typeface="Biome" panose="020B0503030204020804" pitchFamily="34" charset="0"/>
                <a:cs typeface="Times New Roman" panose="02020603050405020304" pitchFamily="18" charset="0"/>
              </a:rPr>
              <a:t>Thank You</a:t>
            </a:r>
          </a:p>
          <a:p>
            <a:pPr marL="0" marR="0" lvl="0" indent="0" algn="ctr" defTabSz="914378" rtl="0" eaLnBrk="1" fontAlgn="auto" latinLnBrk="0" hangingPunct="1">
              <a:lnSpc>
                <a:spcPct val="90000"/>
              </a:lnSpc>
              <a:spcBef>
                <a:spcPct val="0"/>
              </a:spcBef>
              <a:spcAft>
                <a:spcPts val="0"/>
              </a:spcAft>
              <a:buClrTx/>
              <a:buSzTx/>
              <a:buFontTx/>
              <a:buNone/>
              <a:tabLst/>
              <a:defRPr/>
            </a:pPr>
            <a:endParaRPr lang="en-US" sz="6600" b="1" dirty="0">
              <a:solidFill>
                <a:srgbClr val="005E60"/>
              </a:solidFill>
              <a:latin typeface="Biome" panose="020B0503030204020804" pitchFamily="34" charset="0"/>
              <a:cs typeface="Times New Roman" panose="02020603050405020304" pitchFamily="18" charset="0"/>
            </a:endParaRPr>
          </a:p>
          <a:p>
            <a:pPr marL="0" marR="0" lvl="0" indent="0" algn="ctr" defTabSz="914378" rtl="0" eaLnBrk="1" fontAlgn="auto" latinLnBrk="0" hangingPunct="1">
              <a:lnSpc>
                <a:spcPct val="90000"/>
              </a:lnSpc>
              <a:spcBef>
                <a:spcPct val="0"/>
              </a:spcBef>
              <a:spcAft>
                <a:spcPts val="0"/>
              </a:spcAft>
              <a:buClrTx/>
              <a:buSzTx/>
              <a:buFontTx/>
              <a:buNone/>
              <a:tabLst/>
              <a:defRPr/>
            </a:pPr>
            <a:r>
              <a:rPr lang="en-US" sz="6600" b="1" dirty="0">
                <a:solidFill>
                  <a:srgbClr val="005E60"/>
                </a:solidFill>
                <a:latin typeface="Biome" panose="020B0503030204020804" pitchFamily="34" charset="0"/>
                <a:cs typeface="Times New Roman" panose="02020603050405020304" pitchFamily="18" charset="0"/>
              </a:rPr>
              <a:t>Questions?</a:t>
            </a:r>
          </a:p>
        </p:txBody>
      </p:sp>
      <p:sp>
        <p:nvSpPr>
          <p:cNvPr id="4" name="Content Placeholder 2">
            <a:extLst>
              <a:ext uri="{FF2B5EF4-FFF2-40B4-BE49-F238E27FC236}">
                <a16:creationId xmlns:a16="http://schemas.microsoft.com/office/drawing/2014/main" id="{93C82C49-C2EE-5694-8C2F-1AB328E2997B}"/>
              </a:ext>
            </a:extLst>
          </p:cNvPr>
          <p:cNvSpPr txBox="1">
            <a:spLocks/>
          </p:cNvSpPr>
          <p:nvPr/>
        </p:nvSpPr>
        <p:spPr>
          <a:xfrm>
            <a:off x="482549" y="1628997"/>
            <a:ext cx="5197750" cy="2152072"/>
          </a:xfrm>
          <a:prstGeom prst="rect">
            <a:avLst/>
          </a:prstGeom>
        </p:spPr>
        <p:txBody>
          <a:bodyPr/>
          <a:lstStyle>
            <a:defPPr>
              <a:defRPr lang="en-US"/>
            </a:defPPr>
            <a:lvl1pPr marL="342900" lvl="0" indent="-342900">
              <a:lnSpc>
                <a:spcPct val="99000"/>
              </a:lnSpc>
              <a:spcBef>
                <a:spcPts val="1200"/>
              </a:spcBef>
              <a:spcAft>
                <a:spcPts val="0"/>
              </a:spcAft>
              <a:buFont typeface="Arial" panose="020B0604020202020204" pitchFamily="34" charset="0"/>
              <a:buChar char="•"/>
              <a:defRPr sz="2000">
                <a:solidFill>
                  <a:srgbClr val="FFFFFF"/>
                </a:solidFill>
              </a:defRPr>
            </a:lvl1pPr>
            <a:lvl2pPr marL="690563" indent="-223838">
              <a:lnSpc>
                <a:spcPct val="99000"/>
              </a:lnSpc>
              <a:spcBef>
                <a:spcPts val="1400"/>
              </a:spcBef>
              <a:buFont typeface=".AppleSystemUIFont" charset="-120"/>
              <a:buChar char="–"/>
              <a:tabLst/>
              <a:defRPr sz="2400">
                <a:solidFill>
                  <a:schemeClr val="accent2"/>
                </a:solidFill>
              </a:defRPr>
            </a:lvl2pPr>
            <a:lvl3pPr marL="1085850" indent="-161925">
              <a:lnSpc>
                <a:spcPct val="99000"/>
              </a:lnSpc>
              <a:spcBef>
                <a:spcPts val="700"/>
              </a:spcBef>
              <a:buSzPct val="91000"/>
              <a:buFont typeface="Arial" charset="0"/>
              <a:buChar char="•"/>
              <a:tabLst/>
              <a:defRPr sz="2000">
                <a:solidFill>
                  <a:schemeClr val="accent2"/>
                </a:solidFill>
              </a:defRPr>
            </a:lvl3pPr>
            <a:lvl4pPr marL="1085850" indent="-161925">
              <a:lnSpc>
                <a:spcPct val="99000"/>
              </a:lnSpc>
              <a:spcBef>
                <a:spcPts val="700"/>
              </a:spcBef>
              <a:buFont typeface="Arial" charset="0"/>
              <a:buChar char="•"/>
              <a:tabLst/>
              <a:defRPr sz="2000">
                <a:solidFill>
                  <a:schemeClr val="accent2"/>
                </a:solidFill>
              </a:defRPr>
            </a:lvl4pPr>
            <a:lvl5pPr marL="1085850" indent="-161925">
              <a:lnSpc>
                <a:spcPct val="99000"/>
              </a:lnSpc>
              <a:spcBef>
                <a:spcPts val="700"/>
              </a:spcBef>
              <a:buSzPct val="91000"/>
              <a:buFont typeface="Arial" charset="0"/>
              <a:buChar char="•"/>
              <a:tabLst/>
              <a:defRPr sz="2000">
                <a:solidFill>
                  <a:schemeClr val="accent2"/>
                </a:solidFill>
              </a:defRPr>
            </a:lvl5pPr>
            <a:lvl6pPr marL="192024" indent="0">
              <a:lnSpc>
                <a:spcPct val="99000"/>
              </a:lnSpc>
              <a:spcBef>
                <a:spcPts val="0"/>
              </a:spcBef>
              <a:buSzPct val="91000"/>
              <a:buFontTx/>
              <a:buNone/>
              <a:defRPr>
                <a:solidFill>
                  <a:schemeClr val="accent2"/>
                </a:solidFill>
              </a:defRPr>
            </a:lvl6pPr>
            <a:lvl7pPr marL="0" indent="0">
              <a:lnSpc>
                <a:spcPct val="99000"/>
              </a:lnSpc>
              <a:spcBef>
                <a:spcPts val="900"/>
              </a:spcBef>
              <a:buSzPct val="91000"/>
              <a:buFontTx/>
              <a:buNone/>
              <a:defRPr b="1">
                <a:solidFill>
                  <a:schemeClr val="accent2"/>
                </a:solidFill>
              </a:defRPr>
            </a:lvl7pPr>
            <a:lvl8pPr marL="0" indent="0">
              <a:lnSpc>
                <a:spcPct val="99000"/>
              </a:lnSpc>
              <a:spcBef>
                <a:spcPts val="0"/>
              </a:spcBef>
              <a:buSzPct val="91000"/>
              <a:buFontTx/>
              <a:buNone/>
              <a:defRPr>
                <a:solidFill>
                  <a:schemeClr val="accent2"/>
                </a:solidFill>
              </a:defRPr>
            </a:lvl8pPr>
            <a:lvl9pPr marL="0" indent="0">
              <a:lnSpc>
                <a:spcPct val="99000"/>
              </a:lnSpc>
              <a:spcBef>
                <a:spcPts val="900"/>
              </a:spcBef>
              <a:buSzPct val="91000"/>
              <a:buFontTx/>
              <a:buNone/>
              <a:defRPr i="1">
                <a:solidFill>
                  <a:schemeClr val="accent2"/>
                </a:solidFill>
              </a:defRPr>
            </a:lvl9pPr>
          </a:lstStyle>
          <a:p>
            <a:pPr marL="342900" marR="0" lvl="0" indent="-342900" algn="l" defTabSz="914400" rtl="0" eaLnBrk="1" fontAlgn="auto" latinLnBrk="0" hangingPunct="1">
              <a:lnSpc>
                <a:spcPct val="99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696969"/>
              </a:solidFill>
              <a:effectLst/>
              <a:uLnTx/>
              <a:uFillTx/>
              <a:latin typeface="Inter"/>
              <a:ea typeface="+mn-ea"/>
              <a:cs typeface="+mn-cs"/>
            </a:endParaRPr>
          </a:p>
        </p:txBody>
      </p:sp>
      <p:sp>
        <p:nvSpPr>
          <p:cNvPr id="2" name="Slide Number Placeholder 5">
            <a:extLst>
              <a:ext uri="{FF2B5EF4-FFF2-40B4-BE49-F238E27FC236}">
                <a16:creationId xmlns:a16="http://schemas.microsoft.com/office/drawing/2014/main" id="{53F2C580-C27A-BA52-93A1-313769A2BBA5}"/>
              </a:ext>
            </a:extLst>
          </p:cNvPr>
          <p:cNvSpPr>
            <a:spLocks noGrp="1"/>
          </p:cNvSpPr>
          <p:nvPr>
            <p:ph type="sldNum" sz="quarter" idx="12"/>
          </p:nvPr>
        </p:nvSpPr>
        <p:spPr>
          <a:xfrm>
            <a:off x="11222182" y="6492875"/>
            <a:ext cx="5507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A97EF-C944-4447-B862-B593E9B4A0FF}" type="slidenum">
              <a:rPr kumimoji="0" lang="en-US" sz="800" b="0" i="0" u="none" strike="noStrike" kern="1200" cap="none" spc="0" normalizeH="0" baseline="0" noProof="0" smtClean="0">
                <a:ln>
                  <a:noFill/>
                </a:ln>
                <a:solidFill>
                  <a:srgbClr val="212121"/>
                </a:solidFill>
                <a:effectLst/>
                <a:uLnTx/>
                <a:uFillTx/>
                <a:latin typeface="Inter" panose="02000503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srgbClr val="212121"/>
              </a:solidFill>
              <a:effectLst/>
              <a:uLnTx/>
              <a:uFillTx/>
              <a:latin typeface="Inter" panose="02000503000000020004" pitchFamily="2" charset="0"/>
              <a:ea typeface="+mn-ea"/>
              <a:cs typeface="+mn-cs"/>
            </a:endParaRPr>
          </a:p>
        </p:txBody>
      </p:sp>
    </p:spTree>
    <p:extLst>
      <p:ext uri="{BB962C8B-B14F-4D97-AF65-F5344CB8AC3E}">
        <p14:creationId xmlns:p14="http://schemas.microsoft.com/office/powerpoint/2010/main" val="1003600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16986" y="1"/>
            <a:ext cx="11373031" cy="736600"/>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1219200" rtl="0" eaLnBrk="1" fontAlgn="base" latinLnBrk="0" hangingPunct="1">
              <a:lnSpc>
                <a:spcPct val="9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63666A"/>
              </a:solidFill>
              <a:effectLst/>
              <a:uLnTx/>
              <a:uFillTx/>
              <a:latin typeface="GE Inspira Sans"/>
              <a:ea typeface="+mj-ea"/>
              <a:cs typeface="+mj-cs"/>
            </a:endParaRPr>
          </a:p>
        </p:txBody>
      </p:sp>
      <p:sp>
        <p:nvSpPr>
          <p:cNvPr id="4" name="Content Placeholder 2">
            <a:extLst>
              <a:ext uri="{FF2B5EF4-FFF2-40B4-BE49-F238E27FC236}">
                <a16:creationId xmlns:a16="http://schemas.microsoft.com/office/drawing/2014/main" id="{93C82C49-C2EE-5694-8C2F-1AB328E2997B}"/>
              </a:ext>
            </a:extLst>
          </p:cNvPr>
          <p:cNvSpPr txBox="1">
            <a:spLocks/>
          </p:cNvSpPr>
          <p:nvPr/>
        </p:nvSpPr>
        <p:spPr>
          <a:xfrm>
            <a:off x="482549" y="1628997"/>
            <a:ext cx="5197750" cy="2152072"/>
          </a:xfrm>
          <a:prstGeom prst="rect">
            <a:avLst/>
          </a:prstGeom>
        </p:spPr>
        <p:txBody>
          <a:bodyPr/>
          <a:lstStyle>
            <a:defPPr>
              <a:defRPr lang="en-US"/>
            </a:defPPr>
            <a:lvl1pPr marL="342900" lvl="0" indent="-342900">
              <a:lnSpc>
                <a:spcPct val="99000"/>
              </a:lnSpc>
              <a:spcBef>
                <a:spcPts val="1200"/>
              </a:spcBef>
              <a:spcAft>
                <a:spcPts val="0"/>
              </a:spcAft>
              <a:buFont typeface="Arial" panose="020B0604020202020204" pitchFamily="34" charset="0"/>
              <a:buChar char="•"/>
              <a:defRPr sz="2000">
                <a:solidFill>
                  <a:srgbClr val="FFFFFF"/>
                </a:solidFill>
              </a:defRPr>
            </a:lvl1pPr>
            <a:lvl2pPr marL="690563" indent="-223838">
              <a:lnSpc>
                <a:spcPct val="99000"/>
              </a:lnSpc>
              <a:spcBef>
                <a:spcPts val="1400"/>
              </a:spcBef>
              <a:buFont typeface=".AppleSystemUIFont" charset="-120"/>
              <a:buChar char="–"/>
              <a:tabLst/>
              <a:defRPr sz="2400">
                <a:solidFill>
                  <a:schemeClr val="accent2"/>
                </a:solidFill>
              </a:defRPr>
            </a:lvl2pPr>
            <a:lvl3pPr marL="1085850" indent="-161925">
              <a:lnSpc>
                <a:spcPct val="99000"/>
              </a:lnSpc>
              <a:spcBef>
                <a:spcPts val="700"/>
              </a:spcBef>
              <a:buSzPct val="91000"/>
              <a:buFont typeface="Arial" charset="0"/>
              <a:buChar char="•"/>
              <a:tabLst/>
              <a:defRPr sz="2000">
                <a:solidFill>
                  <a:schemeClr val="accent2"/>
                </a:solidFill>
              </a:defRPr>
            </a:lvl3pPr>
            <a:lvl4pPr marL="1085850" indent="-161925">
              <a:lnSpc>
                <a:spcPct val="99000"/>
              </a:lnSpc>
              <a:spcBef>
                <a:spcPts val="700"/>
              </a:spcBef>
              <a:buFont typeface="Arial" charset="0"/>
              <a:buChar char="•"/>
              <a:tabLst/>
              <a:defRPr sz="2000">
                <a:solidFill>
                  <a:schemeClr val="accent2"/>
                </a:solidFill>
              </a:defRPr>
            </a:lvl4pPr>
            <a:lvl5pPr marL="1085850" indent="-161925">
              <a:lnSpc>
                <a:spcPct val="99000"/>
              </a:lnSpc>
              <a:spcBef>
                <a:spcPts val="700"/>
              </a:spcBef>
              <a:buSzPct val="91000"/>
              <a:buFont typeface="Arial" charset="0"/>
              <a:buChar char="•"/>
              <a:tabLst/>
              <a:defRPr sz="2000">
                <a:solidFill>
                  <a:schemeClr val="accent2"/>
                </a:solidFill>
              </a:defRPr>
            </a:lvl5pPr>
            <a:lvl6pPr marL="192024" indent="0">
              <a:lnSpc>
                <a:spcPct val="99000"/>
              </a:lnSpc>
              <a:spcBef>
                <a:spcPts val="0"/>
              </a:spcBef>
              <a:buSzPct val="91000"/>
              <a:buFontTx/>
              <a:buNone/>
              <a:defRPr>
                <a:solidFill>
                  <a:schemeClr val="accent2"/>
                </a:solidFill>
              </a:defRPr>
            </a:lvl6pPr>
            <a:lvl7pPr marL="0" indent="0">
              <a:lnSpc>
                <a:spcPct val="99000"/>
              </a:lnSpc>
              <a:spcBef>
                <a:spcPts val="900"/>
              </a:spcBef>
              <a:buSzPct val="91000"/>
              <a:buFontTx/>
              <a:buNone/>
              <a:defRPr b="1">
                <a:solidFill>
                  <a:schemeClr val="accent2"/>
                </a:solidFill>
              </a:defRPr>
            </a:lvl7pPr>
            <a:lvl8pPr marL="0" indent="0">
              <a:lnSpc>
                <a:spcPct val="99000"/>
              </a:lnSpc>
              <a:spcBef>
                <a:spcPts val="0"/>
              </a:spcBef>
              <a:buSzPct val="91000"/>
              <a:buFontTx/>
              <a:buNone/>
              <a:defRPr>
                <a:solidFill>
                  <a:schemeClr val="accent2"/>
                </a:solidFill>
              </a:defRPr>
            </a:lvl8pPr>
            <a:lvl9pPr marL="0" indent="0">
              <a:lnSpc>
                <a:spcPct val="99000"/>
              </a:lnSpc>
              <a:spcBef>
                <a:spcPts val="900"/>
              </a:spcBef>
              <a:buSzPct val="91000"/>
              <a:buFontTx/>
              <a:buNone/>
              <a:defRPr i="1">
                <a:solidFill>
                  <a:schemeClr val="accent2"/>
                </a:solidFill>
              </a:defRPr>
            </a:lvl9pPr>
          </a:lstStyle>
          <a:p>
            <a:pPr marL="342900" marR="0" lvl="0" indent="-342900" algn="l" defTabSz="914400" rtl="0" eaLnBrk="1" fontAlgn="auto" latinLnBrk="0" hangingPunct="1">
              <a:lnSpc>
                <a:spcPct val="99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696969"/>
              </a:solidFill>
              <a:effectLst/>
              <a:uLnTx/>
              <a:uFillTx/>
              <a:latin typeface="Inter"/>
              <a:ea typeface="+mn-ea"/>
              <a:cs typeface="+mn-cs"/>
            </a:endParaRPr>
          </a:p>
        </p:txBody>
      </p:sp>
      <p:sp>
        <p:nvSpPr>
          <p:cNvPr id="2" name="Slide Number Placeholder 5">
            <a:extLst>
              <a:ext uri="{FF2B5EF4-FFF2-40B4-BE49-F238E27FC236}">
                <a16:creationId xmlns:a16="http://schemas.microsoft.com/office/drawing/2014/main" id="{53F2C580-C27A-BA52-93A1-313769A2BBA5}"/>
              </a:ext>
            </a:extLst>
          </p:cNvPr>
          <p:cNvSpPr>
            <a:spLocks noGrp="1"/>
          </p:cNvSpPr>
          <p:nvPr>
            <p:ph type="sldNum" sz="quarter" idx="12"/>
          </p:nvPr>
        </p:nvSpPr>
        <p:spPr>
          <a:xfrm>
            <a:off x="11222182" y="6492875"/>
            <a:ext cx="5507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A97EF-C944-4447-B862-B593E9B4A0FF}" type="slidenum">
              <a:rPr kumimoji="0" lang="en-US" sz="800" b="0" i="0" u="none" strike="noStrike" kern="1200" cap="none" spc="0" normalizeH="0" baseline="0" noProof="0" smtClean="0">
                <a:ln>
                  <a:noFill/>
                </a:ln>
                <a:solidFill>
                  <a:srgbClr val="212121"/>
                </a:solidFill>
                <a:effectLst/>
                <a:uLnTx/>
                <a:uFillTx/>
                <a:latin typeface="Inter" panose="02000503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212121"/>
              </a:solidFill>
              <a:effectLst/>
              <a:uLnTx/>
              <a:uFillTx/>
              <a:latin typeface="Inter" panose="02000503000000020004" pitchFamily="2" charset="0"/>
              <a:ea typeface="+mn-ea"/>
              <a:cs typeface="+mn-cs"/>
            </a:endParaRPr>
          </a:p>
        </p:txBody>
      </p:sp>
      <p:sp>
        <p:nvSpPr>
          <p:cNvPr id="3" name="Title 5">
            <a:extLst>
              <a:ext uri="{FF2B5EF4-FFF2-40B4-BE49-F238E27FC236}">
                <a16:creationId xmlns:a16="http://schemas.microsoft.com/office/drawing/2014/main" id="{683106A6-A3FE-5790-6333-CC512D65B596}"/>
              </a:ext>
            </a:extLst>
          </p:cNvPr>
          <p:cNvSpPr txBox="1">
            <a:spLocks/>
          </p:cNvSpPr>
          <p:nvPr/>
        </p:nvSpPr>
        <p:spPr>
          <a:xfrm>
            <a:off x="437537" y="-85344"/>
            <a:ext cx="11242501" cy="914400"/>
          </a:xfrm>
          <a:prstGeom prst="rect">
            <a:avLst/>
          </a:prstGeom>
          <a:effectLst>
            <a:outerShdw blurRad="12700" dist="12700" dir="2700000" algn="tl" rotWithShape="0">
              <a:schemeClr val="bg1">
                <a:alpha val="40000"/>
              </a:schemeClr>
            </a:outerShdw>
          </a:effectLst>
        </p:spPr>
        <p:txBody>
          <a:bodyPr vert="horz" lIns="0" tIns="0" rIns="0" bIns="0" rtlCol="0" anchor="b" anchorCtr="0">
            <a:noAutofit/>
          </a:bodyPr>
          <a:lstStyle>
            <a:lvl1pPr algn="l" defTabSz="914332" rtl="0" eaLnBrk="1" latinLnBrk="0" hangingPunct="1">
              <a:lnSpc>
                <a:spcPct val="90000"/>
              </a:lnSpc>
              <a:spcBef>
                <a:spcPct val="0"/>
              </a:spcBef>
              <a:buNone/>
              <a:tabLst/>
              <a:defRPr sz="3200" kern="1200">
                <a:solidFill>
                  <a:srgbClr val="13294B"/>
                </a:solidFill>
                <a:latin typeface="+mj-lt"/>
                <a:ea typeface="+mj-ea"/>
                <a:cs typeface="+mj-cs"/>
              </a:defRPr>
            </a:lvl1pPr>
          </a:lstStyle>
          <a:p>
            <a:pPr marL="0" marR="0" lvl="0" indent="0" algn="l" defTabSz="914378" rtl="0" eaLnBrk="1" fontAlgn="auto" latinLnBrk="0" hangingPunct="1">
              <a:lnSpc>
                <a:spcPct val="90000"/>
              </a:lnSpc>
              <a:spcBef>
                <a:spcPct val="0"/>
              </a:spcBef>
              <a:spcAft>
                <a:spcPts val="0"/>
              </a:spcAft>
              <a:buClrTx/>
              <a:buSzTx/>
              <a:buFontTx/>
              <a:buNone/>
              <a:tabLst/>
              <a:defRPr/>
            </a:pPr>
            <a:r>
              <a:rPr lang="en-US" dirty="0">
                <a:solidFill>
                  <a:srgbClr val="005E60"/>
                </a:solidFill>
                <a:latin typeface="Inter" panose="02000503000000020004" pitchFamily="2" charset="0"/>
              </a:rPr>
              <a:t>Introduction</a:t>
            </a:r>
          </a:p>
        </p:txBody>
      </p:sp>
      <p:sp>
        <p:nvSpPr>
          <p:cNvPr id="5" name="Content Placeholder 3">
            <a:extLst>
              <a:ext uri="{FF2B5EF4-FFF2-40B4-BE49-F238E27FC236}">
                <a16:creationId xmlns:a16="http://schemas.microsoft.com/office/drawing/2014/main" id="{62BB67BE-A339-E2A8-9609-DE3630640002}"/>
              </a:ext>
            </a:extLst>
          </p:cNvPr>
          <p:cNvSpPr txBox="1">
            <a:spLocks/>
          </p:cNvSpPr>
          <p:nvPr/>
        </p:nvSpPr>
        <p:spPr>
          <a:xfrm>
            <a:off x="437537" y="1203109"/>
            <a:ext cx="11154695" cy="4451781"/>
          </a:xfrm>
          <a:prstGeom prst="rect">
            <a:avLst/>
          </a:prstGeom>
          <a:noFill/>
        </p:spPr>
        <p:txBody>
          <a:bodyPr/>
          <a:lstStyle>
            <a:lvl1pPr marL="192024" indent="-192024" algn="l" defTabSz="914400" rtl="0" eaLnBrk="1" latinLnBrk="0" hangingPunct="1">
              <a:lnSpc>
                <a:spcPct val="99000"/>
              </a:lnSpc>
              <a:spcBef>
                <a:spcPts val="2800"/>
              </a:spcBef>
              <a:spcAft>
                <a:spcPts val="0"/>
              </a:spcAft>
              <a:buFont typeface="Arial" panose="020B0604020202020204" pitchFamily="34" charset="0"/>
              <a:buChar char="•"/>
              <a:defRPr sz="2800" kern="1200">
                <a:solidFill>
                  <a:schemeClr val="accent2"/>
                </a:solidFill>
                <a:latin typeface="+mn-lt"/>
                <a:ea typeface="+mn-ea"/>
                <a:cs typeface="+mn-cs"/>
              </a:defRPr>
            </a:lvl1pPr>
            <a:lvl2pPr marL="690563" indent="-223838" algn="l" defTabSz="914400" rtl="0" eaLnBrk="1" latinLnBrk="0" hangingPunct="1">
              <a:lnSpc>
                <a:spcPct val="99000"/>
              </a:lnSpc>
              <a:spcBef>
                <a:spcPts val="1400"/>
              </a:spcBef>
              <a:buFont typeface=".AppleSystemUIFont" charset="-120"/>
              <a:buChar char="–"/>
              <a:tabLst/>
              <a:defRPr sz="2400" kern="1200">
                <a:solidFill>
                  <a:schemeClr val="accent2"/>
                </a:solidFill>
                <a:latin typeface="+mn-lt"/>
                <a:ea typeface="+mn-ea"/>
                <a:cs typeface="+mn-cs"/>
              </a:defRPr>
            </a:lvl2pPr>
            <a:lvl3pPr marL="1085850" indent="-161925" algn="l" defTabSz="914400" rtl="0" eaLnBrk="1" latinLnBrk="0" hangingPunct="1">
              <a:lnSpc>
                <a:spcPct val="99000"/>
              </a:lnSpc>
              <a:spcBef>
                <a:spcPts val="700"/>
              </a:spcBef>
              <a:buSzPct val="91000"/>
              <a:buFont typeface="Arial" charset="0"/>
              <a:buChar char="•"/>
              <a:tabLst/>
              <a:defRPr sz="2000" kern="1200">
                <a:solidFill>
                  <a:schemeClr val="accent2"/>
                </a:solidFill>
                <a:latin typeface="+mn-lt"/>
                <a:ea typeface="+mn-ea"/>
                <a:cs typeface="+mn-cs"/>
              </a:defRPr>
            </a:lvl3pPr>
            <a:lvl4pPr marL="1085850" indent="-161925" algn="l" defTabSz="914400" rtl="0" eaLnBrk="1" latinLnBrk="0" hangingPunct="1">
              <a:lnSpc>
                <a:spcPct val="99000"/>
              </a:lnSpc>
              <a:spcBef>
                <a:spcPts val="700"/>
              </a:spcBef>
              <a:buFont typeface="Arial" charset="0"/>
              <a:buChar char="•"/>
              <a:tabLst/>
              <a:defRPr sz="2000" kern="1200">
                <a:solidFill>
                  <a:schemeClr val="accent2"/>
                </a:solidFill>
                <a:latin typeface="+mn-lt"/>
                <a:ea typeface="+mn-ea"/>
                <a:cs typeface="+mn-cs"/>
              </a:defRPr>
            </a:lvl4pPr>
            <a:lvl5pPr marL="1085850" indent="-161925" algn="l" defTabSz="914400" rtl="0" eaLnBrk="1" latinLnBrk="0" hangingPunct="1">
              <a:lnSpc>
                <a:spcPct val="99000"/>
              </a:lnSpc>
              <a:spcBef>
                <a:spcPts val="700"/>
              </a:spcBef>
              <a:buSzPct val="91000"/>
              <a:buFont typeface="Arial" charset="0"/>
              <a:buChar char="•"/>
              <a:tabLst/>
              <a:defRPr sz="2000" kern="1200">
                <a:solidFill>
                  <a:schemeClr val="accent2"/>
                </a:solidFill>
                <a:latin typeface="+mn-lt"/>
                <a:ea typeface="+mn-ea"/>
                <a:cs typeface="+mn-cs"/>
              </a:defRPr>
            </a:lvl5pPr>
            <a:lvl6pPr marL="192024"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6pPr>
            <a:lvl7pPr marL="0" indent="0" algn="l" defTabSz="914400" rtl="0" eaLnBrk="1" latinLnBrk="0" hangingPunct="1">
              <a:lnSpc>
                <a:spcPct val="99000"/>
              </a:lnSpc>
              <a:spcBef>
                <a:spcPts val="900"/>
              </a:spcBef>
              <a:buSzPct val="91000"/>
              <a:buFontTx/>
              <a:buNone/>
              <a:defRPr sz="1800" b="1" kern="1200">
                <a:solidFill>
                  <a:schemeClr val="accent2"/>
                </a:solidFill>
                <a:latin typeface="+mn-lt"/>
                <a:ea typeface="+mn-ea"/>
                <a:cs typeface="+mn-cs"/>
              </a:defRPr>
            </a:lvl7pPr>
            <a:lvl8pPr marL="0"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8pPr>
            <a:lvl9pPr marL="0" indent="0" algn="l" defTabSz="914400" rtl="0" eaLnBrk="1" latinLnBrk="0" hangingPunct="1">
              <a:lnSpc>
                <a:spcPct val="99000"/>
              </a:lnSpc>
              <a:spcBef>
                <a:spcPts val="900"/>
              </a:spcBef>
              <a:buSzPct val="91000"/>
              <a:buFontTx/>
              <a:buNone/>
              <a:defRPr sz="1800" i="1" kern="1200">
                <a:solidFill>
                  <a:schemeClr val="accent2"/>
                </a:solidFill>
                <a:latin typeface="+mn-lt"/>
                <a:ea typeface="+mn-ea"/>
                <a:cs typeface="+mn-cs"/>
              </a:defRPr>
            </a:lvl9pPr>
          </a:lstStyle>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Dive into History – Establishing Requirements for Disturbance Monitoring</a:t>
            </a:r>
          </a:p>
          <a:p>
            <a:pPr lvl="1" eaLnBrk="0" fontAlgn="base" hangingPunct="0">
              <a:spcBef>
                <a:spcPct val="0"/>
              </a:spcBef>
              <a:spcAft>
                <a:spcPts val="600"/>
              </a:spcAft>
              <a:buFont typeface="Wingdings" panose="05000000000000000000" pitchFamily="2" charset="2"/>
              <a:buChar char="§"/>
              <a:defRPr/>
            </a:pPr>
            <a:r>
              <a:rPr lang="en-US" sz="1600" dirty="0">
                <a:solidFill>
                  <a:srgbClr val="212121"/>
                </a:solidFill>
                <a:latin typeface="Inter"/>
                <a:cs typeface="Calibri" panose="020F0502020204030204" pitchFamily="34" charset="0"/>
              </a:rPr>
              <a:t>PRC-002 and it’s many revisions</a:t>
            </a: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Monitoring Requirements</a:t>
            </a:r>
          </a:p>
          <a:p>
            <a:pPr lvl="1" eaLnBrk="0" fontAlgn="base" hangingPunct="0">
              <a:spcBef>
                <a:spcPct val="0"/>
              </a:spcBef>
              <a:spcAft>
                <a:spcPts val="600"/>
              </a:spcAft>
              <a:buFont typeface="Wingdings" panose="05000000000000000000" pitchFamily="2" charset="2"/>
              <a:buChar char="§"/>
              <a:defRPr/>
            </a:pPr>
            <a:r>
              <a:rPr lang="en-US" sz="1800" dirty="0">
                <a:solidFill>
                  <a:srgbClr val="212121"/>
                </a:solidFill>
                <a:latin typeface="Inter"/>
                <a:cs typeface="Calibri" panose="020F0502020204030204" pitchFamily="34" charset="0"/>
              </a:rPr>
              <a:t>SOE/SER</a:t>
            </a:r>
          </a:p>
          <a:p>
            <a:pPr lvl="1" eaLnBrk="0" fontAlgn="base" hangingPunct="0">
              <a:spcBef>
                <a:spcPct val="0"/>
              </a:spcBef>
              <a:spcAft>
                <a:spcPts val="600"/>
              </a:spcAft>
              <a:buFont typeface="Wingdings" panose="05000000000000000000" pitchFamily="2" charset="2"/>
              <a:buChar char="§"/>
              <a:defRPr/>
            </a:pPr>
            <a:r>
              <a:rPr lang="en-US" sz="1800" dirty="0">
                <a:solidFill>
                  <a:srgbClr val="212121"/>
                </a:solidFill>
                <a:latin typeface="Inter"/>
                <a:cs typeface="Calibri" panose="020F0502020204030204" pitchFamily="34" charset="0"/>
              </a:rPr>
              <a:t>TRF/FR</a:t>
            </a:r>
          </a:p>
          <a:p>
            <a:pPr lvl="1" eaLnBrk="0" fontAlgn="base" hangingPunct="0">
              <a:spcBef>
                <a:spcPct val="0"/>
              </a:spcBef>
              <a:spcAft>
                <a:spcPts val="600"/>
              </a:spcAft>
              <a:buFont typeface="Wingdings" panose="05000000000000000000" pitchFamily="2" charset="2"/>
              <a:buChar char="§"/>
              <a:defRPr/>
            </a:pPr>
            <a:r>
              <a:rPr lang="en-US" sz="1800" dirty="0">
                <a:solidFill>
                  <a:srgbClr val="212121"/>
                </a:solidFill>
                <a:latin typeface="Inter"/>
                <a:cs typeface="Calibri" panose="020F0502020204030204" pitchFamily="34" charset="0"/>
              </a:rPr>
              <a:t>DDR</a:t>
            </a: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Managing Monitoring Requirements</a:t>
            </a:r>
          </a:p>
          <a:p>
            <a:pPr lvl="1" eaLnBrk="0" fontAlgn="base" hangingPunct="0">
              <a:spcBef>
                <a:spcPct val="0"/>
              </a:spcBef>
              <a:spcAft>
                <a:spcPts val="600"/>
              </a:spcAft>
              <a:buFont typeface="Wingdings" panose="05000000000000000000" pitchFamily="2" charset="2"/>
              <a:buChar char="§"/>
              <a:defRPr/>
            </a:pPr>
            <a:r>
              <a:rPr lang="en-US" sz="1400" dirty="0">
                <a:solidFill>
                  <a:srgbClr val="212121"/>
                </a:solidFill>
                <a:latin typeface="Inter"/>
                <a:cs typeface="Calibri" panose="020F0502020204030204" pitchFamily="34" charset="0"/>
              </a:rPr>
              <a:t>Centralized </a:t>
            </a:r>
          </a:p>
          <a:p>
            <a:pPr lvl="1" eaLnBrk="0" fontAlgn="base" hangingPunct="0">
              <a:spcBef>
                <a:spcPct val="0"/>
              </a:spcBef>
              <a:spcAft>
                <a:spcPts val="600"/>
              </a:spcAft>
              <a:buFont typeface="Wingdings" panose="05000000000000000000" pitchFamily="2" charset="2"/>
              <a:buChar char="§"/>
              <a:defRPr/>
            </a:pPr>
            <a:r>
              <a:rPr lang="en-US" sz="1400" dirty="0">
                <a:solidFill>
                  <a:srgbClr val="212121"/>
                </a:solidFill>
                <a:latin typeface="Inter"/>
                <a:cs typeface="Calibri" panose="020F0502020204030204" pitchFamily="34" charset="0"/>
              </a:rPr>
              <a:t>De-Centralized</a:t>
            </a:r>
          </a:p>
          <a:p>
            <a:pPr lvl="1" eaLnBrk="0" fontAlgn="base" hangingPunct="0">
              <a:spcBef>
                <a:spcPct val="0"/>
              </a:spcBef>
              <a:spcAft>
                <a:spcPts val="600"/>
              </a:spcAft>
              <a:buFont typeface="Wingdings" panose="05000000000000000000" pitchFamily="2" charset="2"/>
              <a:buChar char="§"/>
              <a:defRPr/>
            </a:pPr>
            <a:r>
              <a:rPr lang="en-US" sz="1400" dirty="0">
                <a:solidFill>
                  <a:srgbClr val="212121"/>
                </a:solidFill>
                <a:latin typeface="Inter"/>
                <a:cs typeface="Calibri" panose="020F0502020204030204" pitchFamily="34" charset="0"/>
              </a:rPr>
              <a:t>Distributed</a:t>
            </a: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Monitoring Evolution</a:t>
            </a:r>
          </a:p>
          <a:p>
            <a:pPr lvl="1" eaLnBrk="0" fontAlgn="base" hangingPunct="0">
              <a:spcBef>
                <a:spcPct val="0"/>
              </a:spcBef>
              <a:spcAft>
                <a:spcPts val="600"/>
              </a:spcAft>
              <a:buFont typeface="Wingdings" panose="05000000000000000000" pitchFamily="2" charset="2"/>
              <a:buChar char="§"/>
              <a:defRPr/>
            </a:pPr>
            <a:r>
              <a:rPr lang="en-US" sz="1400" dirty="0">
                <a:solidFill>
                  <a:srgbClr val="212121"/>
                </a:solidFill>
                <a:latin typeface="Inter"/>
                <a:cs typeface="Calibri" panose="020F0502020204030204" pitchFamily="34" charset="0"/>
              </a:rPr>
              <a:t>PRC-028</a:t>
            </a: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Using a Relay to Meet Requirements</a:t>
            </a:r>
          </a:p>
          <a:p>
            <a:pPr lvl="1" eaLnBrk="0" fontAlgn="base" hangingPunct="0">
              <a:spcBef>
                <a:spcPct val="0"/>
              </a:spcBef>
              <a:spcAft>
                <a:spcPts val="600"/>
              </a:spcAft>
              <a:buFont typeface="Wingdings" panose="05000000000000000000" pitchFamily="2" charset="2"/>
              <a:buChar char="§"/>
              <a:defRPr/>
            </a:pPr>
            <a:r>
              <a:rPr lang="en-US" sz="1400" dirty="0">
                <a:solidFill>
                  <a:srgbClr val="212121"/>
                </a:solidFill>
                <a:latin typeface="Inter"/>
                <a:cs typeface="Calibri" panose="020F0502020204030204" pitchFamily="34" charset="0"/>
              </a:rPr>
              <a:t>Possible?</a:t>
            </a:r>
          </a:p>
          <a:p>
            <a:pPr lvl="1" eaLnBrk="0" fontAlgn="base" hangingPunct="0">
              <a:spcBef>
                <a:spcPct val="0"/>
              </a:spcBef>
              <a:spcAft>
                <a:spcPts val="600"/>
              </a:spcAft>
              <a:buFont typeface="Wingdings" panose="05000000000000000000" pitchFamily="2" charset="2"/>
              <a:buChar char="§"/>
              <a:defRPr/>
            </a:pPr>
            <a:r>
              <a:rPr lang="en-US" sz="1400" dirty="0">
                <a:solidFill>
                  <a:srgbClr val="212121"/>
                </a:solidFill>
                <a:latin typeface="Inter"/>
                <a:cs typeface="Calibri" panose="020F0502020204030204" pitchFamily="34" charset="0"/>
              </a:rPr>
              <a:t>Stimulate discussion</a:t>
            </a:r>
          </a:p>
          <a:p>
            <a:pPr eaLnBrk="0" fontAlgn="base" hangingPunct="0">
              <a:spcBef>
                <a:spcPct val="0"/>
              </a:spcBef>
              <a:spcAft>
                <a:spcPts val="600"/>
              </a:spcAft>
              <a:buFont typeface="Wingdings" panose="05000000000000000000" pitchFamily="2" charset="2"/>
              <a:buChar char="§"/>
              <a:defRPr/>
            </a:pPr>
            <a:endParaRPr lang="en-US" sz="2200" dirty="0">
              <a:solidFill>
                <a:srgbClr val="212121"/>
              </a:solidFill>
              <a:latin typeface="Inter"/>
              <a:cs typeface="Calibri" panose="020F0502020204030204" pitchFamily="34" charset="0"/>
            </a:endParaRPr>
          </a:p>
        </p:txBody>
      </p:sp>
    </p:spTree>
    <p:extLst>
      <p:ext uri="{BB962C8B-B14F-4D97-AF65-F5344CB8AC3E}">
        <p14:creationId xmlns:p14="http://schemas.microsoft.com/office/powerpoint/2010/main" val="2167726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16986" y="1"/>
            <a:ext cx="11373031" cy="736600"/>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1219200" rtl="0" eaLnBrk="1" fontAlgn="base" latinLnBrk="0" hangingPunct="1">
              <a:lnSpc>
                <a:spcPct val="9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63666A"/>
              </a:solidFill>
              <a:effectLst/>
              <a:uLnTx/>
              <a:uFillTx/>
              <a:latin typeface="GE Inspira Sans"/>
              <a:ea typeface="+mj-ea"/>
              <a:cs typeface="+mj-cs"/>
            </a:endParaRPr>
          </a:p>
        </p:txBody>
      </p:sp>
      <p:sp>
        <p:nvSpPr>
          <p:cNvPr id="4" name="Content Placeholder 2">
            <a:extLst>
              <a:ext uri="{FF2B5EF4-FFF2-40B4-BE49-F238E27FC236}">
                <a16:creationId xmlns:a16="http://schemas.microsoft.com/office/drawing/2014/main" id="{93C82C49-C2EE-5694-8C2F-1AB328E2997B}"/>
              </a:ext>
            </a:extLst>
          </p:cNvPr>
          <p:cNvSpPr txBox="1">
            <a:spLocks/>
          </p:cNvSpPr>
          <p:nvPr/>
        </p:nvSpPr>
        <p:spPr>
          <a:xfrm>
            <a:off x="482549" y="1628997"/>
            <a:ext cx="5197750" cy="2152072"/>
          </a:xfrm>
          <a:prstGeom prst="rect">
            <a:avLst/>
          </a:prstGeom>
        </p:spPr>
        <p:txBody>
          <a:bodyPr/>
          <a:lstStyle>
            <a:defPPr>
              <a:defRPr lang="en-US"/>
            </a:defPPr>
            <a:lvl1pPr marL="342900" lvl="0" indent="-342900">
              <a:lnSpc>
                <a:spcPct val="99000"/>
              </a:lnSpc>
              <a:spcBef>
                <a:spcPts val="1200"/>
              </a:spcBef>
              <a:spcAft>
                <a:spcPts val="0"/>
              </a:spcAft>
              <a:buFont typeface="Arial" panose="020B0604020202020204" pitchFamily="34" charset="0"/>
              <a:buChar char="•"/>
              <a:defRPr sz="2000">
                <a:solidFill>
                  <a:srgbClr val="FFFFFF"/>
                </a:solidFill>
              </a:defRPr>
            </a:lvl1pPr>
            <a:lvl2pPr marL="690563" indent="-223838">
              <a:lnSpc>
                <a:spcPct val="99000"/>
              </a:lnSpc>
              <a:spcBef>
                <a:spcPts val="1400"/>
              </a:spcBef>
              <a:buFont typeface=".AppleSystemUIFont" charset="-120"/>
              <a:buChar char="–"/>
              <a:tabLst/>
              <a:defRPr sz="2400">
                <a:solidFill>
                  <a:schemeClr val="accent2"/>
                </a:solidFill>
              </a:defRPr>
            </a:lvl2pPr>
            <a:lvl3pPr marL="1085850" indent="-161925">
              <a:lnSpc>
                <a:spcPct val="99000"/>
              </a:lnSpc>
              <a:spcBef>
                <a:spcPts val="700"/>
              </a:spcBef>
              <a:buSzPct val="91000"/>
              <a:buFont typeface="Arial" charset="0"/>
              <a:buChar char="•"/>
              <a:tabLst/>
              <a:defRPr sz="2000">
                <a:solidFill>
                  <a:schemeClr val="accent2"/>
                </a:solidFill>
              </a:defRPr>
            </a:lvl3pPr>
            <a:lvl4pPr marL="1085850" indent="-161925">
              <a:lnSpc>
                <a:spcPct val="99000"/>
              </a:lnSpc>
              <a:spcBef>
                <a:spcPts val="700"/>
              </a:spcBef>
              <a:buFont typeface="Arial" charset="0"/>
              <a:buChar char="•"/>
              <a:tabLst/>
              <a:defRPr sz="2000">
                <a:solidFill>
                  <a:schemeClr val="accent2"/>
                </a:solidFill>
              </a:defRPr>
            </a:lvl4pPr>
            <a:lvl5pPr marL="1085850" indent="-161925">
              <a:lnSpc>
                <a:spcPct val="99000"/>
              </a:lnSpc>
              <a:spcBef>
                <a:spcPts val="700"/>
              </a:spcBef>
              <a:buSzPct val="91000"/>
              <a:buFont typeface="Arial" charset="0"/>
              <a:buChar char="•"/>
              <a:tabLst/>
              <a:defRPr sz="2000">
                <a:solidFill>
                  <a:schemeClr val="accent2"/>
                </a:solidFill>
              </a:defRPr>
            </a:lvl5pPr>
            <a:lvl6pPr marL="192024" indent="0">
              <a:lnSpc>
                <a:spcPct val="99000"/>
              </a:lnSpc>
              <a:spcBef>
                <a:spcPts val="0"/>
              </a:spcBef>
              <a:buSzPct val="91000"/>
              <a:buFontTx/>
              <a:buNone/>
              <a:defRPr>
                <a:solidFill>
                  <a:schemeClr val="accent2"/>
                </a:solidFill>
              </a:defRPr>
            </a:lvl6pPr>
            <a:lvl7pPr marL="0" indent="0">
              <a:lnSpc>
                <a:spcPct val="99000"/>
              </a:lnSpc>
              <a:spcBef>
                <a:spcPts val="900"/>
              </a:spcBef>
              <a:buSzPct val="91000"/>
              <a:buFontTx/>
              <a:buNone/>
              <a:defRPr b="1">
                <a:solidFill>
                  <a:schemeClr val="accent2"/>
                </a:solidFill>
              </a:defRPr>
            </a:lvl7pPr>
            <a:lvl8pPr marL="0" indent="0">
              <a:lnSpc>
                <a:spcPct val="99000"/>
              </a:lnSpc>
              <a:spcBef>
                <a:spcPts val="0"/>
              </a:spcBef>
              <a:buSzPct val="91000"/>
              <a:buFontTx/>
              <a:buNone/>
              <a:defRPr>
                <a:solidFill>
                  <a:schemeClr val="accent2"/>
                </a:solidFill>
              </a:defRPr>
            </a:lvl8pPr>
            <a:lvl9pPr marL="0" indent="0">
              <a:lnSpc>
                <a:spcPct val="99000"/>
              </a:lnSpc>
              <a:spcBef>
                <a:spcPts val="900"/>
              </a:spcBef>
              <a:buSzPct val="91000"/>
              <a:buFontTx/>
              <a:buNone/>
              <a:defRPr i="1">
                <a:solidFill>
                  <a:schemeClr val="accent2"/>
                </a:solidFill>
              </a:defRPr>
            </a:lvl9pPr>
          </a:lstStyle>
          <a:p>
            <a:pPr marL="342900" marR="0" lvl="0" indent="-342900" algn="l" defTabSz="914400" rtl="0" eaLnBrk="1" fontAlgn="auto" latinLnBrk="0" hangingPunct="1">
              <a:lnSpc>
                <a:spcPct val="99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696969"/>
              </a:solidFill>
              <a:effectLst/>
              <a:uLnTx/>
              <a:uFillTx/>
              <a:latin typeface="Inter"/>
              <a:ea typeface="+mn-ea"/>
              <a:cs typeface="+mn-cs"/>
            </a:endParaRPr>
          </a:p>
        </p:txBody>
      </p:sp>
      <p:sp>
        <p:nvSpPr>
          <p:cNvPr id="2" name="Slide Number Placeholder 5">
            <a:extLst>
              <a:ext uri="{FF2B5EF4-FFF2-40B4-BE49-F238E27FC236}">
                <a16:creationId xmlns:a16="http://schemas.microsoft.com/office/drawing/2014/main" id="{53F2C580-C27A-BA52-93A1-313769A2BBA5}"/>
              </a:ext>
            </a:extLst>
          </p:cNvPr>
          <p:cNvSpPr>
            <a:spLocks noGrp="1"/>
          </p:cNvSpPr>
          <p:nvPr>
            <p:ph type="sldNum" sz="quarter" idx="12"/>
          </p:nvPr>
        </p:nvSpPr>
        <p:spPr>
          <a:xfrm>
            <a:off x="11222182" y="6492875"/>
            <a:ext cx="5507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A97EF-C944-4447-B862-B593E9B4A0FF}" type="slidenum">
              <a:rPr kumimoji="0" lang="en-US" sz="800" b="0" i="0" u="none" strike="noStrike" kern="1200" cap="none" spc="0" normalizeH="0" baseline="0" noProof="0" smtClean="0">
                <a:ln>
                  <a:noFill/>
                </a:ln>
                <a:solidFill>
                  <a:srgbClr val="212121"/>
                </a:solidFill>
                <a:effectLst/>
                <a:uLnTx/>
                <a:uFillTx/>
                <a:latin typeface="Inter" panose="02000503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212121"/>
              </a:solidFill>
              <a:effectLst/>
              <a:uLnTx/>
              <a:uFillTx/>
              <a:latin typeface="Inter" panose="02000503000000020004" pitchFamily="2" charset="0"/>
              <a:ea typeface="+mn-ea"/>
              <a:cs typeface="+mn-cs"/>
            </a:endParaRPr>
          </a:p>
        </p:txBody>
      </p:sp>
      <p:sp>
        <p:nvSpPr>
          <p:cNvPr id="3" name="Title 5">
            <a:extLst>
              <a:ext uri="{FF2B5EF4-FFF2-40B4-BE49-F238E27FC236}">
                <a16:creationId xmlns:a16="http://schemas.microsoft.com/office/drawing/2014/main" id="{683106A6-A3FE-5790-6333-CC512D65B596}"/>
              </a:ext>
            </a:extLst>
          </p:cNvPr>
          <p:cNvSpPr txBox="1">
            <a:spLocks/>
          </p:cNvSpPr>
          <p:nvPr/>
        </p:nvSpPr>
        <p:spPr>
          <a:xfrm>
            <a:off x="437537" y="-85344"/>
            <a:ext cx="11242501" cy="914400"/>
          </a:xfrm>
          <a:prstGeom prst="rect">
            <a:avLst/>
          </a:prstGeom>
          <a:effectLst>
            <a:outerShdw blurRad="12700" dist="12700" dir="2700000" algn="tl" rotWithShape="0">
              <a:schemeClr val="bg1">
                <a:alpha val="40000"/>
              </a:schemeClr>
            </a:outerShdw>
          </a:effectLst>
        </p:spPr>
        <p:txBody>
          <a:bodyPr vert="horz" lIns="0" tIns="0" rIns="0" bIns="0" rtlCol="0" anchor="b" anchorCtr="0">
            <a:noAutofit/>
          </a:bodyPr>
          <a:lstStyle>
            <a:lvl1pPr algn="l" defTabSz="914332" rtl="0" eaLnBrk="1" latinLnBrk="0" hangingPunct="1">
              <a:lnSpc>
                <a:spcPct val="90000"/>
              </a:lnSpc>
              <a:spcBef>
                <a:spcPct val="0"/>
              </a:spcBef>
              <a:buNone/>
              <a:tabLst/>
              <a:defRPr sz="3200" kern="1200">
                <a:solidFill>
                  <a:srgbClr val="13294B"/>
                </a:solidFill>
                <a:latin typeface="+mj-lt"/>
                <a:ea typeface="+mj-ea"/>
                <a:cs typeface="+mj-cs"/>
              </a:defRPr>
            </a:lvl1pPr>
          </a:lstStyle>
          <a:p>
            <a:pPr marL="0" marR="0" lvl="0" indent="0" algn="l" defTabSz="914378" rtl="0" eaLnBrk="1" fontAlgn="auto" latinLnBrk="0" hangingPunct="1">
              <a:lnSpc>
                <a:spcPct val="90000"/>
              </a:lnSpc>
              <a:spcBef>
                <a:spcPct val="0"/>
              </a:spcBef>
              <a:spcAft>
                <a:spcPts val="0"/>
              </a:spcAft>
              <a:buClrTx/>
              <a:buSzTx/>
              <a:buFontTx/>
              <a:buNone/>
              <a:tabLst/>
              <a:defRPr/>
            </a:pPr>
            <a:r>
              <a:rPr lang="en-US" dirty="0">
                <a:solidFill>
                  <a:srgbClr val="005E60"/>
                </a:solidFill>
                <a:latin typeface="Inter" panose="02000503000000020004" pitchFamily="2" charset="0"/>
              </a:rPr>
              <a:t>August 14</a:t>
            </a:r>
            <a:r>
              <a:rPr lang="en-US" baseline="30000" dirty="0">
                <a:solidFill>
                  <a:srgbClr val="005E60"/>
                </a:solidFill>
                <a:latin typeface="Inter" panose="02000503000000020004" pitchFamily="2" charset="0"/>
              </a:rPr>
              <a:t>th</a:t>
            </a:r>
            <a:r>
              <a:rPr lang="en-US" dirty="0">
                <a:solidFill>
                  <a:srgbClr val="005E60"/>
                </a:solidFill>
                <a:latin typeface="Inter" panose="02000503000000020004" pitchFamily="2" charset="0"/>
              </a:rPr>
              <a:t>, 2003 – North East Backout</a:t>
            </a:r>
          </a:p>
        </p:txBody>
      </p:sp>
      <p:sp>
        <p:nvSpPr>
          <p:cNvPr id="5" name="Content Placeholder 3">
            <a:extLst>
              <a:ext uri="{FF2B5EF4-FFF2-40B4-BE49-F238E27FC236}">
                <a16:creationId xmlns:a16="http://schemas.microsoft.com/office/drawing/2014/main" id="{62BB67BE-A339-E2A8-9609-DE3630640002}"/>
              </a:ext>
            </a:extLst>
          </p:cNvPr>
          <p:cNvSpPr txBox="1">
            <a:spLocks/>
          </p:cNvSpPr>
          <p:nvPr/>
        </p:nvSpPr>
        <p:spPr>
          <a:xfrm>
            <a:off x="437538" y="1203109"/>
            <a:ext cx="5482816" cy="4451781"/>
          </a:xfrm>
          <a:prstGeom prst="rect">
            <a:avLst/>
          </a:prstGeom>
          <a:noFill/>
        </p:spPr>
        <p:txBody>
          <a:bodyPr/>
          <a:lstStyle>
            <a:lvl1pPr marL="192024" indent="-192024" algn="l" defTabSz="914400" rtl="0" eaLnBrk="1" latinLnBrk="0" hangingPunct="1">
              <a:lnSpc>
                <a:spcPct val="99000"/>
              </a:lnSpc>
              <a:spcBef>
                <a:spcPts val="2800"/>
              </a:spcBef>
              <a:spcAft>
                <a:spcPts val="0"/>
              </a:spcAft>
              <a:buFont typeface="Arial" panose="020B0604020202020204" pitchFamily="34" charset="0"/>
              <a:buChar char="•"/>
              <a:defRPr sz="2800" kern="1200">
                <a:solidFill>
                  <a:schemeClr val="accent2"/>
                </a:solidFill>
                <a:latin typeface="+mn-lt"/>
                <a:ea typeface="+mn-ea"/>
                <a:cs typeface="+mn-cs"/>
              </a:defRPr>
            </a:lvl1pPr>
            <a:lvl2pPr marL="690563" indent="-223838" algn="l" defTabSz="914400" rtl="0" eaLnBrk="1" latinLnBrk="0" hangingPunct="1">
              <a:lnSpc>
                <a:spcPct val="99000"/>
              </a:lnSpc>
              <a:spcBef>
                <a:spcPts val="1400"/>
              </a:spcBef>
              <a:buFont typeface=".AppleSystemUIFont" charset="-120"/>
              <a:buChar char="–"/>
              <a:tabLst/>
              <a:defRPr sz="2400" kern="1200">
                <a:solidFill>
                  <a:schemeClr val="accent2"/>
                </a:solidFill>
                <a:latin typeface="+mn-lt"/>
                <a:ea typeface="+mn-ea"/>
                <a:cs typeface="+mn-cs"/>
              </a:defRPr>
            </a:lvl2pPr>
            <a:lvl3pPr marL="1085850" indent="-161925" algn="l" defTabSz="914400" rtl="0" eaLnBrk="1" latinLnBrk="0" hangingPunct="1">
              <a:lnSpc>
                <a:spcPct val="99000"/>
              </a:lnSpc>
              <a:spcBef>
                <a:spcPts val="700"/>
              </a:spcBef>
              <a:buSzPct val="91000"/>
              <a:buFont typeface="Arial" charset="0"/>
              <a:buChar char="•"/>
              <a:tabLst/>
              <a:defRPr sz="2000" kern="1200">
                <a:solidFill>
                  <a:schemeClr val="accent2"/>
                </a:solidFill>
                <a:latin typeface="+mn-lt"/>
                <a:ea typeface="+mn-ea"/>
                <a:cs typeface="+mn-cs"/>
              </a:defRPr>
            </a:lvl3pPr>
            <a:lvl4pPr marL="1085850" indent="-161925" algn="l" defTabSz="914400" rtl="0" eaLnBrk="1" latinLnBrk="0" hangingPunct="1">
              <a:lnSpc>
                <a:spcPct val="99000"/>
              </a:lnSpc>
              <a:spcBef>
                <a:spcPts val="700"/>
              </a:spcBef>
              <a:buFont typeface="Arial" charset="0"/>
              <a:buChar char="•"/>
              <a:tabLst/>
              <a:defRPr sz="2000" kern="1200">
                <a:solidFill>
                  <a:schemeClr val="accent2"/>
                </a:solidFill>
                <a:latin typeface="+mn-lt"/>
                <a:ea typeface="+mn-ea"/>
                <a:cs typeface="+mn-cs"/>
              </a:defRPr>
            </a:lvl4pPr>
            <a:lvl5pPr marL="1085850" indent="-161925" algn="l" defTabSz="914400" rtl="0" eaLnBrk="1" latinLnBrk="0" hangingPunct="1">
              <a:lnSpc>
                <a:spcPct val="99000"/>
              </a:lnSpc>
              <a:spcBef>
                <a:spcPts val="700"/>
              </a:spcBef>
              <a:buSzPct val="91000"/>
              <a:buFont typeface="Arial" charset="0"/>
              <a:buChar char="•"/>
              <a:tabLst/>
              <a:defRPr sz="2000" kern="1200">
                <a:solidFill>
                  <a:schemeClr val="accent2"/>
                </a:solidFill>
                <a:latin typeface="+mn-lt"/>
                <a:ea typeface="+mn-ea"/>
                <a:cs typeface="+mn-cs"/>
              </a:defRPr>
            </a:lvl5pPr>
            <a:lvl6pPr marL="192024"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6pPr>
            <a:lvl7pPr marL="0" indent="0" algn="l" defTabSz="914400" rtl="0" eaLnBrk="1" latinLnBrk="0" hangingPunct="1">
              <a:lnSpc>
                <a:spcPct val="99000"/>
              </a:lnSpc>
              <a:spcBef>
                <a:spcPts val="900"/>
              </a:spcBef>
              <a:buSzPct val="91000"/>
              <a:buFontTx/>
              <a:buNone/>
              <a:defRPr sz="1800" b="1" kern="1200">
                <a:solidFill>
                  <a:schemeClr val="accent2"/>
                </a:solidFill>
                <a:latin typeface="+mn-lt"/>
                <a:ea typeface="+mn-ea"/>
                <a:cs typeface="+mn-cs"/>
              </a:defRPr>
            </a:lvl7pPr>
            <a:lvl8pPr marL="0"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8pPr>
            <a:lvl9pPr marL="0" indent="0" algn="l" defTabSz="914400" rtl="0" eaLnBrk="1" latinLnBrk="0" hangingPunct="1">
              <a:lnSpc>
                <a:spcPct val="99000"/>
              </a:lnSpc>
              <a:spcBef>
                <a:spcPts val="900"/>
              </a:spcBef>
              <a:buSzPct val="91000"/>
              <a:buFontTx/>
              <a:buNone/>
              <a:defRPr sz="1800" i="1" kern="1200">
                <a:solidFill>
                  <a:schemeClr val="accent2"/>
                </a:solidFill>
                <a:latin typeface="+mn-lt"/>
                <a:ea typeface="+mn-ea"/>
                <a:cs typeface="+mn-cs"/>
              </a:defRPr>
            </a:lvl9pPr>
          </a:lstStyle>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Affecting parts of</a:t>
            </a:r>
          </a:p>
          <a:p>
            <a:pPr lvl="1" eaLnBrk="0" fontAlgn="base" hangingPunct="0">
              <a:spcBef>
                <a:spcPct val="0"/>
              </a:spcBef>
              <a:spcAft>
                <a:spcPts val="600"/>
              </a:spcAft>
              <a:buFont typeface="Wingdings" panose="05000000000000000000" pitchFamily="2" charset="2"/>
              <a:buChar char="§"/>
              <a:defRPr/>
            </a:pPr>
            <a:r>
              <a:rPr lang="en-US" sz="1600" dirty="0">
                <a:solidFill>
                  <a:srgbClr val="212121"/>
                </a:solidFill>
                <a:latin typeface="Inter"/>
                <a:cs typeface="Calibri" panose="020F0502020204030204" pitchFamily="34" charset="0"/>
              </a:rPr>
              <a:t>NJ/NY/CT/PA/MA/VT/OH/MI/Ontario/Quebec</a:t>
            </a:r>
            <a:br>
              <a:rPr lang="en-US" sz="1600" dirty="0">
                <a:solidFill>
                  <a:srgbClr val="212121"/>
                </a:solidFill>
                <a:latin typeface="Inter"/>
                <a:cs typeface="Calibri" panose="020F0502020204030204" pitchFamily="34" charset="0"/>
              </a:rPr>
            </a:br>
            <a:endParaRPr lang="en-US" sz="1600" dirty="0">
              <a:solidFill>
                <a:srgbClr val="212121"/>
              </a:solidFill>
              <a:latin typeface="Inter"/>
              <a:cs typeface="Calibri" panose="020F0502020204030204" pitchFamily="34" charset="0"/>
            </a:endParaRP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Approximately 50 million people</a:t>
            </a:r>
          </a:p>
          <a:p>
            <a:pPr eaLnBrk="0" fontAlgn="base" hangingPunct="0">
              <a:spcBef>
                <a:spcPct val="0"/>
              </a:spcBef>
              <a:spcAft>
                <a:spcPts val="600"/>
              </a:spcAft>
              <a:buFont typeface="Wingdings" panose="05000000000000000000" pitchFamily="2" charset="2"/>
              <a:buChar char="§"/>
              <a:defRPr/>
            </a:pPr>
            <a:endParaRPr lang="en-US" sz="2000" dirty="0">
              <a:solidFill>
                <a:srgbClr val="212121"/>
              </a:solidFill>
              <a:latin typeface="Inter"/>
              <a:cs typeface="Calibri" panose="020F0502020204030204" pitchFamily="34" charset="0"/>
            </a:endParaRP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Took up to 4 days to fully restore power</a:t>
            </a:r>
          </a:p>
          <a:p>
            <a:pPr eaLnBrk="0" fontAlgn="base" hangingPunct="0">
              <a:spcBef>
                <a:spcPct val="0"/>
              </a:spcBef>
              <a:spcAft>
                <a:spcPts val="600"/>
              </a:spcAft>
              <a:buFont typeface="Wingdings" panose="05000000000000000000" pitchFamily="2" charset="2"/>
              <a:buChar char="§"/>
              <a:defRPr/>
            </a:pPr>
            <a:endParaRPr lang="en-US" sz="2000" dirty="0">
              <a:solidFill>
                <a:srgbClr val="212121"/>
              </a:solidFill>
              <a:latin typeface="Inter"/>
              <a:cs typeface="Calibri" panose="020F0502020204030204" pitchFamily="34" charset="0"/>
            </a:endParaRP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NERC task force established to investigate</a:t>
            </a:r>
          </a:p>
          <a:p>
            <a:pPr marL="466725" lvl="1" indent="0" eaLnBrk="0" fontAlgn="base" hangingPunct="0">
              <a:spcBef>
                <a:spcPct val="0"/>
              </a:spcBef>
              <a:spcAft>
                <a:spcPts val="600"/>
              </a:spcAft>
              <a:buNone/>
              <a:defRPr/>
            </a:pPr>
            <a:r>
              <a:rPr lang="en-US" sz="1400" dirty="0">
                <a:solidFill>
                  <a:srgbClr val="212121"/>
                </a:solidFill>
                <a:latin typeface="Inter"/>
                <a:cs typeface="Calibri" panose="020F0502020204030204" pitchFamily="34" charset="0"/>
              </a:rPr>
              <a:t>“NERC investigators labored over thousands of data items to synchronize the sequence of events, much like putting together small pieces of a very large puzzle.  That process would have been significantly improved and sped up if there had been enough synchronized data recording devices”</a:t>
            </a:r>
          </a:p>
          <a:p>
            <a:pPr eaLnBrk="0" fontAlgn="base" hangingPunct="0">
              <a:spcBef>
                <a:spcPct val="0"/>
              </a:spcBef>
              <a:spcAft>
                <a:spcPts val="600"/>
              </a:spcAft>
              <a:buFont typeface="Wingdings" panose="05000000000000000000" pitchFamily="2" charset="2"/>
              <a:buChar char="§"/>
              <a:defRPr/>
            </a:pPr>
            <a:endParaRPr lang="en-US" sz="2200" dirty="0">
              <a:solidFill>
                <a:srgbClr val="212121"/>
              </a:solidFill>
              <a:latin typeface="Inter"/>
              <a:cs typeface="Calibri" panose="020F0502020204030204" pitchFamily="34" charset="0"/>
            </a:endParaRPr>
          </a:p>
        </p:txBody>
      </p:sp>
      <p:pic>
        <p:nvPicPr>
          <p:cNvPr id="6" name="Graphic 5">
            <a:extLst>
              <a:ext uri="{FF2B5EF4-FFF2-40B4-BE49-F238E27FC236}">
                <a16:creationId xmlns:a16="http://schemas.microsoft.com/office/drawing/2014/main" id="{BE489559-9FCE-D4E1-8C7A-BABC28B08B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58787" y="1519932"/>
            <a:ext cx="5124526" cy="4134958"/>
          </a:xfrm>
          <a:prstGeom prst="rect">
            <a:avLst/>
          </a:prstGeom>
        </p:spPr>
      </p:pic>
    </p:spTree>
    <p:extLst>
      <p:ext uri="{BB962C8B-B14F-4D97-AF65-F5344CB8AC3E}">
        <p14:creationId xmlns:p14="http://schemas.microsoft.com/office/powerpoint/2010/main" val="1800077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16986" y="1"/>
            <a:ext cx="11373031" cy="736600"/>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1219200" rtl="0" eaLnBrk="1" fontAlgn="base" latinLnBrk="0" hangingPunct="1">
              <a:lnSpc>
                <a:spcPct val="9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63666A"/>
              </a:solidFill>
              <a:effectLst/>
              <a:uLnTx/>
              <a:uFillTx/>
              <a:latin typeface="GE Inspira Sans"/>
              <a:ea typeface="+mj-ea"/>
              <a:cs typeface="+mj-cs"/>
            </a:endParaRPr>
          </a:p>
        </p:txBody>
      </p:sp>
      <p:sp>
        <p:nvSpPr>
          <p:cNvPr id="4" name="Content Placeholder 2">
            <a:extLst>
              <a:ext uri="{FF2B5EF4-FFF2-40B4-BE49-F238E27FC236}">
                <a16:creationId xmlns:a16="http://schemas.microsoft.com/office/drawing/2014/main" id="{93C82C49-C2EE-5694-8C2F-1AB328E2997B}"/>
              </a:ext>
            </a:extLst>
          </p:cNvPr>
          <p:cNvSpPr txBox="1">
            <a:spLocks/>
          </p:cNvSpPr>
          <p:nvPr/>
        </p:nvSpPr>
        <p:spPr>
          <a:xfrm>
            <a:off x="482549" y="1628997"/>
            <a:ext cx="5197750" cy="2152072"/>
          </a:xfrm>
          <a:prstGeom prst="rect">
            <a:avLst/>
          </a:prstGeom>
        </p:spPr>
        <p:txBody>
          <a:bodyPr/>
          <a:lstStyle>
            <a:defPPr>
              <a:defRPr lang="en-US"/>
            </a:defPPr>
            <a:lvl1pPr marL="342900" lvl="0" indent="-342900">
              <a:lnSpc>
                <a:spcPct val="99000"/>
              </a:lnSpc>
              <a:spcBef>
                <a:spcPts val="1200"/>
              </a:spcBef>
              <a:spcAft>
                <a:spcPts val="0"/>
              </a:spcAft>
              <a:buFont typeface="Arial" panose="020B0604020202020204" pitchFamily="34" charset="0"/>
              <a:buChar char="•"/>
              <a:defRPr sz="2000">
                <a:solidFill>
                  <a:srgbClr val="FFFFFF"/>
                </a:solidFill>
              </a:defRPr>
            </a:lvl1pPr>
            <a:lvl2pPr marL="690563" indent="-223838">
              <a:lnSpc>
                <a:spcPct val="99000"/>
              </a:lnSpc>
              <a:spcBef>
                <a:spcPts val="1400"/>
              </a:spcBef>
              <a:buFont typeface=".AppleSystemUIFont" charset="-120"/>
              <a:buChar char="–"/>
              <a:tabLst/>
              <a:defRPr sz="2400">
                <a:solidFill>
                  <a:schemeClr val="accent2"/>
                </a:solidFill>
              </a:defRPr>
            </a:lvl2pPr>
            <a:lvl3pPr marL="1085850" indent="-161925">
              <a:lnSpc>
                <a:spcPct val="99000"/>
              </a:lnSpc>
              <a:spcBef>
                <a:spcPts val="700"/>
              </a:spcBef>
              <a:buSzPct val="91000"/>
              <a:buFont typeface="Arial" charset="0"/>
              <a:buChar char="•"/>
              <a:tabLst/>
              <a:defRPr sz="2000">
                <a:solidFill>
                  <a:schemeClr val="accent2"/>
                </a:solidFill>
              </a:defRPr>
            </a:lvl3pPr>
            <a:lvl4pPr marL="1085850" indent="-161925">
              <a:lnSpc>
                <a:spcPct val="99000"/>
              </a:lnSpc>
              <a:spcBef>
                <a:spcPts val="700"/>
              </a:spcBef>
              <a:buFont typeface="Arial" charset="0"/>
              <a:buChar char="•"/>
              <a:tabLst/>
              <a:defRPr sz="2000">
                <a:solidFill>
                  <a:schemeClr val="accent2"/>
                </a:solidFill>
              </a:defRPr>
            </a:lvl4pPr>
            <a:lvl5pPr marL="1085850" indent="-161925">
              <a:lnSpc>
                <a:spcPct val="99000"/>
              </a:lnSpc>
              <a:spcBef>
                <a:spcPts val="700"/>
              </a:spcBef>
              <a:buSzPct val="91000"/>
              <a:buFont typeface="Arial" charset="0"/>
              <a:buChar char="•"/>
              <a:tabLst/>
              <a:defRPr sz="2000">
                <a:solidFill>
                  <a:schemeClr val="accent2"/>
                </a:solidFill>
              </a:defRPr>
            </a:lvl5pPr>
            <a:lvl6pPr marL="192024" indent="0">
              <a:lnSpc>
                <a:spcPct val="99000"/>
              </a:lnSpc>
              <a:spcBef>
                <a:spcPts val="0"/>
              </a:spcBef>
              <a:buSzPct val="91000"/>
              <a:buFontTx/>
              <a:buNone/>
              <a:defRPr>
                <a:solidFill>
                  <a:schemeClr val="accent2"/>
                </a:solidFill>
              </a:defRPr>
            </a:lvl6pPr>
            <a:lvl7pPr marL="0" indent="0">
              <a:lnSpc>
                <a:spcPct val="99000"/>
              </a:lnSpc>
              <a:spcBef>
                <a:spcPts val="900"/>
              </a:spcBef>
              <a:buSzPct val="91000"/>
              <a:buFontTx/>
              <a:buNone/>
              <a:defRPr b="1">
                <a:solidFill>
                  <a:schemeClr val="accent2"/>
                </a:solidFill>
              </a:defRPr>
            </a:lvl7pPr>
            <a:lvl8pPr marL="0" indent="0">
              <a:lnSpc>
                <a:spcPct val="99000"/>
              </a:lnSpc>
              <a:spcBef>
                <a:spcPts val="0"/>
              </a:spcBef>
              <a:buSzPct val="91000"/>
              <a:buFontTx/>
              <a:buNone/>
              <a:defRPr>
                <a:solidFill>
                  <a:schemeClr val="accent2"/>
                </a:solidFill>
              </a:defRPr>
            </a:lvl8pPr>
            <a:lvl9pPr marL="0" indent="0">
              <a:lnSpc>
                <a:spcPct val="99000"/>
              </a:lnSpc>
              <a:spcBef>
                <a:spcPts val="900"/>
              </a:spcBef>
              <a:buSzPct val="91000"/>
              <a:buFontTx/>
              <a:buNone/>
              <a:defRPr i="1">
                <a:solidFill>
                  <a:schemeClr val="accent2"/>
                </a:solidFill>
              </a:defRPr>
            </a:lvl9pPr>
          </a:lstStyle>
          <a:p>
            <a:pPr marL="342900" marR="0" lvl="0" indent="-342900" algn="l" defTabSz="914400" rtl="0" eaLnBrk="1" fontAlgn="auto" latinLnBrk="0" hangingPunct="1">
              <a:lnSpc>
                <a:spcPct val="99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696969"/>
              </a:solidFill>
              <a:effectLst/>
              <a:uLnTx/>
              <a:uFillTx/>
              <a:latin typeface="Inter"/>
              <a:ea typeface="+mn-ea"/>
              <a:cs typeface="+mn-cs"/>
            </a:endParaRPr>
          </a:p>
        </p:txBody>
      </p:sp>
      <p:sp>
        <p:nvSpPr>
          <p:cNvPr id="2" name="Slide Number Placeholder 5">
            <a:extLst>
              <a:ext uri="{FF2B5EF4-FFF2-40B4-BE49-F238E27FC236}">
                <a16:creationId xmlns:a16="http://schemas.microsoft.com/office/drawing/2014/main" id="{53F2C580-C27A-BA52-93A1-313769A2BBA5}"/>
              </a:ext>
            </a:extLst>
          </p:cNvPr>
          <p:cNvSpPr>
            <a:spLocks noGrp="1"/>
          </p:cNvSpPr>
          <p:nvPr>
            <p:ph type="sldNum" sz="quarter" idx="12"/>
          </p:nvPr>
        </p:nvSpPr>
        <p:spPr>
          <a:xfrm>
            <a:off x="11222182" y="6492875"/>
            <a:ext cx="5507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A97EF-C944-4447-B862-B593E9B4A0FF}" type="slidenum">
              <a:rPr kumimoji="0" lang="en-US" sz="800" b="0" i="0" u="none" strike="noStrike" kern="1200" cap="none" spc="0" normalizeH="0" baseline="0" noProof="0" smtClean="0">
                <a:ln>
                  <a:noFill/>
                </a:ln>
                <a:solidFill>
                  <a:srgbClr val="212121"/>
                </a:solidFill>
                <a:effectLst/>
                <a:uLnTx/>
                <a:uFillTx/>
                <a:latin typeface="Inter" panose="02000503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212121"/>
              </a:solidFill>
              <a:effectLst/>
              <a:uLnTx/>
              <a:uFillTx/>
              <a:latin typeface="Inter" panose="02000503000000020004" pitchFamily="2" charset="0"/>
              <a:ea typeface="+mn-ea"/>
              <a:cs typeface="+mn-cs"/>
            </a:endParaRPr>
          </a:p>
        </p:txBody>
      </p:sp>
      <p:sp>
        <p:nvSpPr>
          <p:cNvPr id="3" name="Title 5">
            <a:extLst>
              <a:ext uri="{FF2B5EF4-FFF2-40B4-BE49-F238E27FC236}">
                <a16:creationId xmlns:a16="http://schemas.microsoft.com/office/drawing/2014/main" id="{683106A6-A3FE-5790-6333-CC512D65B596}"/>
              </a:ext>
            </a:extLst>
          </p:cNvPr>
          <p:cNvSpPr txBox="1">
            <a:spLocks/>
          </p:cNvSpPr>
          <p:nvPr/>
        </p:nvSpPr>
        <p:spPr>
          <a:xfrm>
            <a:off x="437537" y="-85344"/>
            <a:ext cx="11242501" cy="914400"/>
          </a:xfrm>
          <a:prstGeom prst="rect">
            <a:avLst/>
          </a:prstGeom>
          <a:effectLst>
            <a:outerShdw blurRad="12700" dist="12700" dir="2700000" algn="tl" rotWithShape="0">
              <a:schemeClr val="bg1">
                <a:alpha val="40000"/>
              </a:schemeClr>
            </a:outerShdw>
          </a:effectLst>
        </p:spPr>
        <p:txBody>
          <a:bodyPr vert="horz" lIns="0" tIns="0" rIns="0" bIns="0" rtlCol="0" anchor="b" anchorCtr="0">
            <a:noAutofit/>
          </a:bodyPr>
          <a:lstStyle>
            <a:lvl1pPr algn="l" defTabSz="914332" rtl="0" eaLnBrk="1" latinLnBrk="0" hangingPunct="1">
              <a:lnSpc>
                <a:spcPct val="90000"/>
              </a:lnSpc>
              <a:spcBef>
                <a:spcPct val="0"/>
              </a:spcBef>
              <a:buNone/>
              <a:tabLst/>
              <a:defRPr sz="3200" kern="1200">
                <a:solidFill>
                  <a:srgbClr val="13294B"/>
                </a:solidFill>
                <a:latin typeface="+mj-lt"/>
                <a:ea typeface="+mj-ea"/>
                <a:cs typeface="+mj-cs"/>
              </a:defRPr>
            </a:lvl1pPr>
          </a:lstStyle>
          <a:p>
            <a:pPr marL="0" marR="0" lvl="0" indent="0" algn="l" defTabSz="914378" rtl="0" eaLnBrk="1" fontAlgn="auto" latinLnBrk="0" hangingPunct="1">
              <a:lnSpc>
                <a:spcPct val="90000"/>
              </a:lnSpc>
              <a:spcBef>
                <a:spcPct val="0"/>
              </a:spcBef>
              <a:spcAft>
                <a:spcPts val="0"/>
              </a:spcAft>
              <a:buClrTx/>
              <a:buSzTx/>
              <a:buFontTx/>
              <a:buNone/>
              <a:tabLst/>
              <a:defRPr/>
            </a:pPr>
            <a:r>
              <a:rPr lang="en-US" dirty="0">
                <a:solidFill>
                  <a:srgbClr val="005E60"/>
                </a:solidFill>
                <a:latin typeface="Inter" panose="02000503000000020004" pitchFamily="2" charset="0"/>
              </a:rPr>
              <a:t>Monitoring Requirements Established</a:t>
            </a:r>
          </a:p>
        </p:txBody>
      </p:sp>
      <p:sp>
        <p:nvSpPr>
          <p:cNvPr id="5" name="Content Placeholder 3">
            <a:extLst>
              <a:ext uri="{FF2B5EF4-FFF2-40B4-BE49-F238E27FC236}">
                <a16:creationId xmlns:a16="http://schemas.microsoft.com/office/drawing/2014/main" id="{62BB67BE-A339-E2A8-9609-DE3630640002}"/>
              </a:ext>
            </a:extLst>
          </p:cNvPr>
          <p:cNvSpPr txBox="1">
            <a:spLocks/>
          </p:cNvSpPr>
          <p:nvPr/>
        </p:nvSpPr>
        <p:spPr>
          <a:xfrm>
            <a:off x="437537" y="1114209"/>
            <a:ext cx="4832963" cy="5743791"/>
          </a:xfrm>
          <a:prstGeom prst="rect">
            <a:avLst/>
          </a:prstGeom>
          <a:noFill/>
        </p:spPr>
        <p:txBody>
          <a:bodyPr/>
          <a:lstStyle>
            <a:lvl1pPr marL="192024" indent="-192024" algn="l" defTabSz="914400" rtl="0" eaLnBrk="1" latinLnBrk="0" hangingPunct="1">
              <a:lnSpc>
                <a:spcPct val="99000"/>
              </a:lnSpc>
              <a:spcBef>
                <a:spcPts val="2800"/>
              </a:spcBef>
              <a:spcAft>
                <a:spcPts val="0"/>
              </a:spcAft>
              <a:buFont typeface="Arial" panose="020B0604020202020204" pitchFamily="34" charset="0"/>
              <a:buChar char="•"/>
              <a:defRPr sz="2800" kern="1200">
                <a:solidFill>
                  <a:schemeClr val="accent2"/>
                </a:solidFill>
                <a:latin typeface="+mn-lt"/>
                <a:ea typeface="+mn-ea"/>
                <a:cs typeface="+mn-cs"/>
              </a:defRPr>
            </a:lvl1pPr>
            <a:lvl2pPr marL="690563" indent="-223838" algn="l" defTabSz="914400" rtl="0" eaLnBrk="1" latinLnBrk="0" hangingPunct="1">
              <a:lnSpc>
                <a:spcPct val="99000"/>
              </a:lnSpc>
              <a:spcBef>
                <a:spcPts val="1400"/>
              </a:spcBef>
              <a:buFont typeface=".AppleSystemUIFont" charset="-120"/>
              <a:buChar char="–"/>
              <a:tabLst/>
              <a:defRPr sz="2400" kern="1200">
                <a:solidFill>
                  <a:schemeClr val="accent2"/>
                </a:solidFill>
                <a:latin typeface="+mn-lt"/>
                <a:ea typeface="+mn-ea"/>
                <a:cs typeface="+mn-cs"/>
              </a:defRPr>
            </a:lvl2pPr>
            <a:lvl3pPr marL="1085850" indent="-161925" algn="l" defTabSz="914400" rtl="0" eaLnBrk="1" latinLnBrk="0" hangingPunct="1">
              <a:lnSpc>
                <a:spcPct val="99000"/>
              </a:lnSpc>
              <a:spcBef>
                <a:spcPts val="700"/>
              </a:spcBef>
              <a:buSzPct val="91000"/>
              <a:buFont typeface="Arial" charset="0"/>
              <a:buChar char="•"/>
              <a:tabLst/>
              <a:defRPr sz="2000" kern="1200">
                <a:solidFill>
                  <a:schemeClr val="accent2"/>
                </a:solidFill>
                <a:latin typeface="+mn-lt"/>
                <a:ea typeface="+mn-ea"/>
                <a:cs typeface="+mn-cs"/>
              </a:defRPr>
            </a:lvl3pPr>
            <a:lvl4pPr marL="1085850" indent="-161925" algn="l" defTabSz="914400" rtl="0" eaLnBrk="1" latinLnBrk="0" hangingPunct="1">
              <a:lnSpc>
                <a:spcPct val="99000"/>
              </a:lnSpc>
              <a:spcBef>
                <a:spcPts val="700"/>
              </a:spcBef>
              <a:buFont typeface="Arial" charset="0"/>
              <a:buChar char="•"/>
              <a:tabLst/>
              <a:defRPr sz="2000" kern="1200">
                <a:solidFill>
                  <a:schemeClr val="accent2"/>
                </a:solidFill>
                <a:latin typeface="+mn-lt"/>
                <a:ea typeface="+mn-ea"/>
                <a:cs typeface="+mn-cs"/>
              </a:defRPr>
            </a:lvl4pPr>
            <a:lvl5pPr marL="1085850" indent="-161925" algn="l" defTabSz="914400" rtl="0" eaLnBrk="1" latinLnBrk="0" hangingPunct="1">
              <a:lnSpc>
                <a:spcPct val="99000"/>
              </a:lnSpc>
              <a:spcBef>
                <a:spcPts val="700"/>
              </a:spcBef>
              <a:buSzPct val="91000"/>
              <a:buFont typeface="Arial" charset="0"/>
              <a:buChar char="•"/>
              <a:tabLst/>
              <a:defRPr sz="2000" kern="1200">
                <a:solidFill>
                  <a:schemeClr val="accent2"/>
                </a:solidFill>
                <a:latin typeface="+mn-lt"/>
                <a:ea typeface="+mn-ea"/>
                <a:cs typeface="+mn-cs"/>
              </a:defRPr>
            </a:lvl5pPr>
            <a:lvl6pPr marL="192024"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6pPr>
            <a:lvl7pPr marL="0" indent="0" algn="l" defTabSz="914400" rtl="0" eaLnBrk="1" latinLnBrk="0" hangingPunct="1">
              <a:lnSpc>
                <a:spcPct val="99000"/>
              </a:lnSpc>
              <a:spcBef>
                <a:spcPts val="900"/>
              </a:spcBef>
              <a:buSzPct val="91000"/>
              <a:buFontTx/>
              <a:buNone/>
              <a:defRPr sz="1800" b="1" kern="1200">
                <a:solidFill>
                  <a:schemeClr val="accent2"/>
                </a:solidFill>
                <a:latin typeface="+mn-lt"/>
                <a:ea typeface="+mn-ea"/>
                <a:cs typeface="+mn-cs"/>
              </a:defRPr>
            </a:lvl7pPr>
            <a:lvl8pPr marL="0"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8pPr>
            <a:lvl9pPr marL="0" indent="0" algn="l" defTabSz="914400" rtl="0" eaLnBrk="1" latinLnBrk="0" hangingPunct="1">
              <a:lnSpc>
                <a:spcPct val="99000"/>
              </a:lnSpc>
              <a:spcBef>
                <a:spcPts val="900"/>
              </a:spcBef>
              <a:buSzPct val="91000"/>
              <a:buFontTx/>
              <a:buNone/>
              <a:defRPr sz="1800" i="1" kern="1200">
                <a:solidFill>
                  <a:schemeClr val="accent2"/>
                </a:solidFill>
                <a:latin typeface="+mn-lt"/>
                <a:ea typeface="+mn-ea"/>
                <a:cs typeface="+mn-cs"/>
              </a:defRPr>
            </a:lvl9pPr>
          </a:lstStyle>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PRC-002-1 (2006)</a:t>
            </a:r>
          </a:p>
          <a:p>
            <a:pPr lvl="1" eaLnBrk="0" fontAlgn="base" hangingPunct="0">
              <a:spcBef>
                <a:spcPct val="0"/>
              </a:spcBef>
              <a:spcAft>
                <a:spcPts val="600"/>
              </a:spcAft>
              <a:buFont typeface="Wingdings" panose="05000000000000000000" pitchFamily="2" charset="2"/>
              <a:buChar char="§"/>
              <a:defRPr/>
            </a:pPr>
            <a:r>
              <a:rPr lang="en-US" sz="1600" dirty="0">
                <a:solidFill>
                  <a:srgbClr val="212121"/>
                </a:solidFill>
                <a:latin typeface="Inter"/>
                <a:cs typeface="Calibri" panose="020F0502020204030204" pitchFamily="34" charset="0"/>
              </a:rPr>
              <a:t>Disturbance Monitoring Equipment (DME) Requirements</a:t>
            </a: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PRC-018-1 (2006)</a:t>
            </a:r>
          </a:p>
          <a:p>
            <a:pPr lvl="1" eaLnBrk="0" fontAlgn="base" hangingPunct="0">
              <a:spcBef>
                <a:spcPct val="0"/>
              </a:spcBef>
              <a:spcAft>
                <a:spcPts val="600"/>
              </a:spcAft>
              <a:buFont typeface="Wingdings" panose="05000000000000000000" pitchFamily="2" charset="2"/>
              <a:buChar char="§"/>
              <a:defRPr/>
            </a:pPr>
            <a:r>
              <a:rPr lang="en-US" sz="1600" dirty="0">
                <a:solidFill>
                  <a:srgbClr val="212121"/>
                </a:solidFill>
                <a:latin typeface="Inter"/>
                <a:cs typeface="Calibri" panose="020F0502020204030204" pitchFamily="34" charset="0"/>
              </a:rPr>
              <a:t>Mandate DME installation and reporting of data per regional requirements</a:t>
            </a: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PRC-002-2 (2014)</a:t>
            </a:r>
          </a:p>
          <a:p>
            <a:pPr lvl="1" eaLnBrk="0" fontAlgn="base" hangingPunct="0">
              <a:spcBef>
                <a:spcPct val="0"/>
              </a:spcBef>
              <a:spcAft>
                <a:spcPts val="600"/>
              </a:spcAft>
              <a:buFont typeface="Wingdings" panose="05000000000000000000" pitchFamily="2" charset="2"/>
              <a:buChar char="§"/>
              <a:defRPr/>
            </a:pPr>
            <a:r>
              <a:rPr lang="en-US" sz="1600" dirty="0">
                <a:solidFill>
                  <a:srgbClr val="212121"/>
                </a:solidFill>
                <a:latin typeface="Inter"/>
                <a:cs typeface="Calibri" panose="020F0502020204030204" pitchFamily="34" charset="0"/>
              </a:rPr>
              <a:t>Consolidation of PRC-018-1 and PRC-002-1</a:t>
            </a: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Requirement for BES operators</a:t>
            </a:r>
          </a:p>
          <a:p>
            <a:pPr lvl="1" eaLnBrk="0" fontAlgn="base" hangingPunct="0">
              <a:spcBef>
                <a:spcPct val="0"/>
              </a:spcBef>
              <a:spcAft>
                <a:spcPts val="600"/>
              </a:spcAft>
              <a:buFont typeface="Wingdings" panose="05000000000000000000" pitchFamily="2" charset="2"/>
              <a:buChar char="§"/>
              <a:defRPr/>
            </a:pPr>
            <a:r>
              <a:rPr lang="en-US" sz="1400" dirty="0">
                <a:solidFill>
                  <a:srgbClr val="212121"/>
                </a:solidFill>
                <a:latin typeface="Inter"/>
                <a:cs typeface="Calibri" panose="020F0502020204030204" pitchFamily="34" charset="0"/>
              </a:rPr>
              <a:t>Enforceable by FERC</a:t>
            </a:r>
          </a:p>
          <a:p>
            <a:pPr lvl="1" eaLnBrk="0" fontAlgn="base" hangingPunct="0">
              <a:spcBef>
                <a:spcPct val="0"/>
              </a:spcBef>
              <a:spcAft>
                <a:spcPts val="600"/>
              </a:spcAft>
              <a:buFont typeface="Wingdings" panose="05000000000000000000" pitchFamily="2" charset="2"/>
              <a:buChar char="§"/>
              <a:defRPr/>
            </a:pPr>
            <a:r>
              <a:rPr lang="en-US" sz="1400" dirty="0">
                <a:solidFill>
                  <a:srgbClr val="212121"/>
                </a:solidFill>
                <a:latin typeface="Inter"/>
                <a:cs typeface="Calibri" panose="020F0502020204030204" pitchFamily="34" charset="0"/>
              </a:rPr>
              <a:t>Not a Standard but a requirement</a:t>
            </a:r>
          </a:p>
          <a:p>
            <a:pPr lvl="1" eaLnBrk="0" fontAlgn="base" hangingPunct="0">
              <a:spcBef>
                <a:spcPct val="0"/>
              </a:spcBef>
              <a:spcAft>
                <a:spcPts val="600"/>
              </a:spcAft>
              <a:buFont typeface="Wingdings" panose="05000000000000000000" pitchFamily="2" charset="2"/>
              <a:buChar char="§"/>
              <a:defRPr/>
            </a:pPr>
            <a:endParaRPr lang="en-US" sz="1400" dirty="0">
              <a:solidFill>
                <a:srgbClr val="212121"/>
              </a:solidFill>
              <a:latin typeface="Inter"/>
              <a:cs typeface="Calibri" panose="020F0502020204030204" pitchFamily="34" charset="0"/>
            </a:endParaRPr>
          </a:p>
          <a:p>
            <a:pPr eaLnBrk="0" fontAlgn="base" hangingPunct="0">
              <a:spcBef>
                <a:spcPct val="0"/>
              </a:spcBef>
              <a:spcAft>
                <a:spcPts val="600"/>
              </a:spcAft>
              <a:buFont typeface="Wingdings" panose="05000000000000000000" pitchFamily="2" charset="2"/>
              <a:buChar char="§"/>
              <a:defRPr/>
            </a:pPr>
            <a:endParaRPr lang="en-US" sz="2000" dirty="0">
              <a:solidFill>
                <a:srgbClr val="212121"/>
              </a:solidFill>
              <a:latin typeface="Inter"/>
              <a:cs typeface="Calibri" panose="020F0502020204030204" pitchFamily="34" charset="0"/>
            </a:endParaRPr>
          </a:p>
          <a:p>
            <a:pPr eaLnBrk="0" fontAlgn="base" hangingPunct="0">
              <a:spcBef>
                <a:spcPct val="0"/>
              </a:spcBef>
              <a:spcAft>
                <a:spcPts val="600"/>
              </a:spcAft>
              <a:buFont typeface="Wingdings" panose="05000000000000000000" pitchFamily="2" charset="2"/>
              <a:buChar char="§"/>
              <a:defRPr/>
            </a:pPr>
            <a:endParaRPr lang="en-US" sz="2600" dirty="0">
              <a:solidFill>
                <a:srgbClr val="212121"/>
              </a:solidFill>
              <a:latin typeface="Inter"/>
              <a:cs typeface="Calibri" panose="020F0502020204030204" pitchFamily="34" charset="0"/>
            </a:endParaRPr>
          </a:p>
        </p:txBody>
      </p:sp>
      <p:pic>
        <p:nvPicPr>
          <p:cNvPr id="8" name="Picture 7">
            <a:extLst>
              <a:ext uri="{FF2B5EF4-FFF2-40B4-BE49-F238E27FC236}">
                <a16:creationId xmlns:a16="http://schemas.microsoft.com/office/drawing/2014/main" id="{AD1A446C-2E72-D6CF-E3AA-8E53B7409C94}"/>
              </a:ext>
            </a:extLst>
          </p:cNvPr>
          <p:cNvPicPr>
            <a:picLocks noChangeAspect="1"/>
          </p:cNvPicPr>
          <p:nvPr/>
        </p:nvPicPr>
        <p:blipFill>
          <a:blip r:embed="rId3"/>
          <a:stretch>
            <a:fillRect/>
          </a:stretch>
        </p:blipFill>
        <p:spPr>
          <a:xfrm>
            <a:off x="5270500" y="1754568"/>
            <a:ext cx="6774566" cy="3905250"/>
          </a:xfrm>
          <a:prstGeom prst="rect">
            <a:avLst/>
          </a:prstGeom>
        </p:spPr>
      </p:pic>
      <p:sp>
        <p:nvSpPr>
          <p:cNvPr id="10" name="Title 5">
            <a:extLst>
              <a:ext uri="{FF2B5EF4-FFF2-40B4-BE49-F238E27FC236}">
                <a16:creationId xmlns:a16="http://schemas.microsoft.com/office/drawing/2014/main" id="{13EAA904-9CA9-BEE5-38F4-430C710BE482}"/>
              </a:ext>
            </a:extLst>
          </p:cNvPr>
          <p:cNvSpPr txBox="1">
            <a:spLocks/>
          </p:cNvSpPr>
          <p:nvPr/>
        </p:nvSpPr>
        <p:spPr>
          <a:xfrm>
            <a:off x="1225169" y="6061075"/>
            <a:ext cx="9997013" cy="489547"/>
          </a:xfrm>
          <a:prstGeom prst="rect">
            <a:avLst/>
          </a:prstGeom>
          <a:effectLst>
            <a:outerShdw blurRad="12700" dist="12700" dir="2700000" algn="tl" rotWithShape="0">
              <a:schemeClr val="bg1">
                <a:alpha val="40000"/>
              </a:schemeClr>
            </a:outerShdw>
          </a:effectLst>
        </p:spPr>
        <p:txBody>
          <a:bodyPr vert="horz" lIns="0" tIns="0" rIns="0" bIns="0" rtlCol="0" anchor="b" anchorCtr="0">
            <a:noAutofit/>
          </a:bodyPr>
          <a:lstStyle>
            <a:lvl1pPr algn="l" defTabSz="914332" rtl="0" eaLnBrk="1" latinLnBrk="0" hangingPunct="1">
              <a:lnSpc>
                <a:spcPct val="90000"/>
              </a:lnSpc>
              <a:spcBef>
                <a:spcPct val="0"/>
              </a:spcBef>
              <a:buNone/>
              <a:tabLst/>
              <a:defRPr sz="3200" kern="1200">
                <a:solidFill>
                  <a:srgbClr val="13294B"/>
                </a:solidFill>
                <a:latin typeface="+mj-lt"/>
                <a:ea typeface="+mj-ea"/>
                <a:cs typeface="+mj-cs"/>
              </a:defRPr>
            </a:lvl1pPr>
          </a:lstStyle>
          <a:p>
            <a:pPr marL="0" marR="0" lvl="0" indent="0" algn="l" defTabSz="914378" rtl="0" eaLnBrk="1" fontAlgn="auto" latinLnBrk="0" hangingPunct="1">
              <a:lnSpc>
                <a:spcPct val="90000"/>
              </a:lnSpc>
              <a:spcBef>
                <a:spcPct val="0"/>
              </a:spcBef>
              <a:spcAft>
                <a:spcPts val="0"/>
              </a:spcAft>
              <a:buClrTx/>
              <a:buSzTx/>
              <a:buFontTx/>
              <a:buNone/>
              <a:tabLst/>
              <a:defRPr/>
            </a:pPr>
            <a:r>
              <a:rPr lang="en-US" sz="2000" dirty="0">
                <a:solidFill>
                  <a:srgbClr val="005E60"/>
                </a:solidFill>
                <a:latin typeface="Inter" panose="02000503000000020004" pitchFamily="2" charset="0"/>
              </a:rPr>
              <a:t>Ensure adequate data is available for analysis of bulk electric system disturbances</a:t>
            </a:r>
          </a:p>
        </p:txBody>
      </p:sp>
    </p:spTree>
    <p:extLst>
      <p:ext uri="{BB962C8B-B14F-4D97-AF65-F5344CB8AC3E}">
        <p14:creationId xmlns:p14="http://schemas.microsoft.com/office/powerpoint/2010/main" val="288397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16986" y="1"/>
            <a:ext cx="11373031" cy="736600"/>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1219200" rtl="0" eaLnBrk="1" fontAlgn="base" latinLnBrk="0" hangingPunct="1">
              <a:lnSpc>
                <a:spcPct val="9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63666A"/>
              </a:solidFill>
              <a:effectLst/>
              <a:uLnTx/>
              <a:uFillTx/>
              <a:latin typeface="GE Inspira Sans"/>
              <a:ea typeface="+mj-ea"/>
              <a:cs typeface="+mj-cs"/>
            </a:endParaRPr>
          </a:p>
        </p:txBody>
      </p:sp>
      <p:sp>
        <p:nvSpPr>
          <p:cNvPr id="4" name="Content Placeholder 2">
            <a:extLst>
              <a:ext uri="{FF2B5EF4-FFF2-40B4-BE49-F238E27FC236}">
                <a16:creationId xmlns:a16="http://schemas.microsoft.com/office/drawing/2014/main" id="{93C82C49-C2EE-5694-8C2F-1AB328E2997B}"/>
              </a:ext>
            </a:extLst>
          </p:cNvPr>
          <p:cNvSpPr txBox="1">
            <a:spLocks/>
          </p:cNvSpPr>
          <p:nvPr/>
        </p:nvSpPr>
        <p:spPr>
          <a:xfrm>
            <a:off x="482549" y="1628997"/>
            <a:ext cx="5197750" cy="2152072"/>
          </a:xfrm>
          <a:prstGeom prst="rect">
            <a:avLst/>
          </a:prstGeom>
        </p:spPr>
        <p:txBody>
          <a:bodyPr/>
          <a:lstStyle>
            <a:defPPr>
              <a:defRPr lang="en-US"/>
            </a:defPPr>
            <a:lvl1pPr marL="342900" lvl="0" indent="-342900">
              <a:lnSpc>
                <a:spcPct val="99000"/>
              </a:lnSpc>
              <a:spcBef>
                <a:spcPts val="1200"/>
              </a:spcBef>
              <a:spcAft>
                <a:spcPts val="0"/>
              </a:spcAft>
              <a:buFont typeface="Arial" panose="020B0604020202020204" pitchFamily="34" charset="0"/>
              <a:buChar char="•"/>
              <a:defRPr sz="2000">
                <a:solidFill>
                  <a:srgbClr val="FFFFFF"/>
                </a:solidFill>
              </a:defRPr>
            </a:lvl1pPr>
            <a:lvl2pPr marL="690563" indent="-223838">
              <a:lnSpc>
                <a:spcPct val="99000"/>
              </a:lnSpc>
              <a:spcBef>
                <a:spcPts val="1400"/>
              </a:spcBef>
              <a:buFont typeface=".AppleSystemUIFont" charset="-120"/>
              <a:buChar char="–"/>
              <a:tabLst/>
              <a:defRPr sz="2400">
                <a:solidFill>
                  <a:schemeClr val="accent2"/>
                </a:solidFill>
              </a:defRPr>
            </a:lvl2pPr>
            <a:lvl3pPr marL="1085850" indent="-161925">
              <a:lnSpc>
                <a:spcPct val="99000"/>
              </a:lnSpc>
              <a:spcBef>
                <a:spcPts val="700"/>
              </a:spcBef>
              <a:buSzPct val="91000"/>
              <a:buFont typeface="Arial" charset="0"/>
              <a:buChar char="•"/>
              <a:tabLst/>
              <a:defRPr sz="2000">
                <a:solidFill>
                  <a:schemeClr val="accent2"/>
                </a:solidFill>
              </a:defRPr>
            </a:lvl3pPr>
            <a:lvl4pPr marL="1085850" indent="-161925">
              <a:lnSpc>
                <a:spcPct val="99000"/>
              </a:lnSpc>
              <a:spcBef>
                <a:spcPts val="700"/>
              </a:spcBef>
              <a:buFont typeface="Arial" charset="0"/>
              <a:buChar char="•"/>
              <a:tabLst/>
              <a:defRPr sz="2000">
                <a:solidFill>
                  <a:schemeClr val="accent2"/>
                </a:solidFill>
              </a:defRPr>
            </a:lvl4pPr>
            <a:lvl5pPr marL="1085850" indent="-161925">
              <a:lnSpc>
                <a:spcPct val="99000"/>
              </a:lnSpc>
              <a:spcBef>
                <a:spcPts val="700"/>
              </a:spcBef>
              <a:buSzPct val="91000"/>
              <a:buFont typeface="Arial" charset="0"/>
              <a:buChar char="•"/>
              <a:tabLst/>
              <a:defRPr sz="2000">
                <a:solidFill>
                  <a:schemeClr val="accent2"/>
                </a:solidFill>
              </a:defRPr>
            </a:lvl5pPr>
            <a:lvl6pPr marL="192024" indent="0">
              <a:lnSpc>
                <a:spcPct val="99000"/>
              </a:lnSpc>
              <a:spcBef>
                <a:spcPts val="0"/>
              </a:spcBef>
              <a:buSzPct val="91000"/>
              <a:buFontTx/>
              <a:buNone/>
              <a:defRPr>
                <a:solidFill>
                  <a:schemeClr val="accent2"/>
                </a:solidFill>
              </a:defRPr>
            </a:lvl6pPr>
            <a:lvl7pPr marL="0" indent="0">
              <a:lnSpc>
                <a:spcPct val="99000"/>
              </a:lnSpc>
              <a:spcBef>
                <a:spcPts val="900"/>
              </a:spcBef>
              <a:buSzPct val="91000"/>
              <a:buFontTx/>
              <a:buNone/>
              <a:defRPr b="1">
                <a:solidFill>
                  <a:schemeClr val="accent2"/>
                </a:solidFill>
              </a:defRPr>
            </a:lvl7pPr>
            <a:lvl8pPr marL="0" indent="0">
              <a:lnSpc>
                <a:spcPct val="99000"/>
              </a:lnSpc>
              <a:spcBef>
                <a:spcPts val="0"/>
              </a:spcBef>
              <a:buSzPct val="91000"/>
              <a:buFontTx/>
              <a:buNone/>
              <a:defRPr>
                <a:solidFill>
                  <a:schemeClr val="accent2"/>
                </a:solidFill>
              </a:defRPr>
            </a:lvl8pPr>
            <a:lvl9pPr marL="0" indent="0">
              <a:lnSpc>
                <a:spcPct val="99000"/>
              </a:lnSpc>
              <a:spcBef>
                <a:spcPts val="900"/>
              </a:spcBef>
              <a:buSzPct val="91000"/>
              <a:buFontTx/>
              <a:buNone/>
              <a:defRPr i="1">
                <a:solidFill>
                  <a:schemeClr val="accent2"/>
                </a:solidFill>
              </a:defRPr>
            </a:lvl9pPr>
          </a:lstStyle>
          <a:p>
            <a:pPr marL="342900" marR="0" lvl="0" indent="-342900" algn="l" defTabSz="914400" rtl="0" eaLnBrk="1" fontAlgn="auto" latinLnBrk="0" hangingPunct="1">
              <a:lnSpc>
                <a:spcPct val="99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696969"/>
              </a:solidFill>
              <a:effectLst/>
              <a:uLnTx/>
              <a:uFillTx/>
              <a:latin typeface="Inter"/>
              <a:ea typeface="+mn-ea"/>
              <a:cs typeface="+mn-cs"/>
            </a:endParaRPr>
          </a:p>
        </p:txBody>
      </p:sp>
      <p:sp>
        <p:nvSpPr>
          <p:cNvPr id="2" name="Slide Number Placeholder 5">
            <a:extLst>
              <a:ext uri="{FF2B5EF4-FFF2-40B4-BE49-F238E27FC236}">
                <a16:creationId xmlns:a16="http://schemas.microsoft.com/office/drawing/2014/main" id="{53F2C580-C27A-BA52-93A1-313769A2BBA5}"/>
              </a:ext>
            </a:extLst>
          </p:cNvPr>
          <p:cNvSpPr>
            <a:spLocks noGrp="1"/>
          </p:cNvSpPr>
          <p:nvPr>
            <p:ph type="sldNum" sz="quarter" idx="12"/>
          </p:nvPr>
        </p:nvSpPr>
        <p:spPr>
          <a:xfrm>
            <a:off x="11222182" y="6492875"/>
            <a:ext cx="5507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A97EF-C944-4447-B862-B593E9B4A0FF}" type="slidenum">
              <a:rPr kumimoji="0" lang="en-US" sz="800" b="0" i="0" u="none" strike="noStrike" kern="1200" cap="none" spc="0" normalizeH="0" baseline="0" noProof="0" smtClean="0">
                <a:ln>
                  <a:noFill/>
                </a:ln>
                <a:solidFill>
                  <a:srgbClr val="212121"/>
                </a:solidFill>
                <a:effectLst/>
                <a:uLnTx/>
                <a:uFillTx/>
                <a:latin typeface="Inter" panose="02000503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212121"/>
              </a:solidFill>
              <a:effectLst/>
              <a:uLnTx/>
              <a:uFillTx/>
              <a:latin typeface="Inter" panose="02000503000000020004" pitchFamily="2" charset="0"/>
              <a:ea typeface="+mn-ea"/>
              <a:cs typeface="+mn-cs"/>
            </a:endParaRPr>
          </a:p>
        </p:txBody>
      </p:sp>
      <p:sp>
        <p:nvSpPr>
          <p:cNvPr id="3" name="Title 5">
            <a:extLst>
              <a:ext uri="{FF2B5EF4-FFF2-40B4-BE49-F238E27FC236}">
                <a16:creationId xmlns:a16="http://schemas.microsoft.com/office/drawing/2014/main" id="{683106A6-A3FE-5790-6333-CC512D65B596}"/>
              </a:ext>
            </a:extLst>
          </p:cNvPr>
          <p:cNvSpPr txBox="1">
            <a:spLocks/>
          </p:cNvSpPr>
          <p:nvPr/>
        </p:nvSpPr>
        <p:spPr>
          <a:xfrm>
            <a:off x="437537" y="-85344"/>
            <a:ext cx="11242501" cy="914400"/>
          </a:xfrm>
          <a:prstGeom prst="rect">
            <a:avLst/>
          </a:prstGeom>
          <a:effectLst>
            <a:outerShdw blurRad="12700" dist="12700" dir="2700000" algn="tl" rotWithShape="0">
              <a:schemeClr val="bg1">
                <a:alpha val="40000"/>
              </a:schemeClr>
            </a:outerShdw>
          </a:effectLst>
        </p:spPr>
        <p:txBody>
          <a:bodyPr vert="horz" lIns="0" tIns="0" rIns="0" bIns="0" rtlCol="0" anchor="b" anchorCtr="0">
            <a:noAutofit/>
          </a:bodyPr>
          <a:lstStyle>
            <a:lvl1pPr algn="l" defTabSz="914332" rtl="0" eaLnBrk="1" latinLnBrk="0" hangingPunct="1">
              <a:lnSpc>
                <a:spcPct val="90000"/>
              </a:lnSpc>
              <a:spcBef>
                <a:spcPct val="0"/>
              </a:spcBef>
              <a:buNone/>
              <a:tabLst/>
              <a:defRPr sz="3200" kern="1200">
                <a:solidFill>
                  <a:srgbClr val="13294B"/>
                </a:solidFill>
                <a:latin typeface="+mj-lt"/>
                <a:ea typeface="+mj-ea"/>
                <a:cs typeface="+mj-cs"/>
              </a:defRPr>
            </a:lvl1pPr>
          </a:lstStyle>
          <a:p>
            <a:pPr marL="0" marR="0" lvl="0" indent="0" algn="l" defTabSz="914378" rtl="0" eaLnBrk="1" fontAlgn="auto" latinLnBrk="0" hangingPunct="1">
              <a:lnSpc>
                <a:spcPct val="90000"/>
              </a:lnSpc>
              <a:spcBef>
                <a:spcPct val="0"/>
              </a:spcBef>
              <a:spcAft>
                <a:spcPts val="0"/>
              </a:spcAft>
              <a:buClrTx/>
              <a:buSzTx/>
              <a:buFontTx/>
              <a:buNone/>
              <a:tabLst/>
              <a:defRPr/>
            </a:pPr>
            <a:r>
              <a:rPr lang="en-US" dirty="0">
                <a:solidFill>
                  <a:srgbClr val="005E60"/>
                </a:solidFill>
                <a:latin typeface="Inter" panose="02000503000000020004" pitchFamily="2" charset="0"/>
              </a:rPr>
              <a:t>Disturbance Monitoring Requirements</a:t>
            </a:r>
          </a:p>
        </p:txBody>
      </p:sp>
      <p:sp>
        <p:nvSpPr>
          <p:cNvPr id="5" name="Content Placeholder 3">
            <a:extLst>
              <a:ext uri="{FF2B5EF4-FFF2-40B4-BE49-F238E27FC236}">
                <a16:creationId xmlns:a16="http://schemas.microsoft.com/office/drawing/2014/main" id="{62BB67BE-A339-E2A8-9609-DE3630640002}"/>
              </a:ext>
            </a:extLst>
          </p:cNvPr>
          <p:cNvSpPr txBox="1">
            <a:spLocks/>
          </p:cNvSpPr>
          <p:nvPr/>
        </p:nvSpPr>
        <p:spPr>
          <a:xfrm>
            <a:off x="437537" y="1203109"/>
            <a:ext cx="4413766" cy="5131014"/>
          </a:xfrm>
          <a:prstGeom prst="rect">
            <a:avLst/>
          </a:prstGeom>
          <a:noFill/>
        </p:spPr>
        <p:txBody>
          <a:bodyPr/>
          <a:lstStyle>
            <a:lvl1pPr marL="192024" indent="-192024" algn="l" defTabSz="914400" rtl="0" eaLnBrk="1" latinLnBrk="0" hangingPunct="1">
              <a:lnSpc>
                <a:spcPct val="99000"/>
              </a:lnSpc>
              <a:spcBef>
                <a:spcPts val="2800"/>
              </a:spcBef>
              <a:spcAft>
                <a:spcPts val="0"/>
              </a:spcAft>
              <a:buFont typeface="Arial" panose="020B0604020202020204" pitchFamily="34" charset="0"/>
              <a:buChar char="•"/>
              <a:defRPr sz="2800" kern="1200">
                <a:solidFill>
                  <a:schemeClr val="accent2"/>
                </a:solidFill>
                <a:latin typeface="+mn-lt"/>
                <a:ea typeface="+mn-ea"/>
                <a:cs typeface="+mn-cs"/>
              </a:defRPr>
            </a:lvl1pPr>
            <a:lvl2pPr marL="690563" indent="-223838" algn="l" defTabSz="914400" rtl="0" eaLnBrk="1" latinLnBrk="0" hangingPunct="1">
              <a:lnSpc>
                <a:spcPct val="99000"/>
              </a:lnSpc>
              <a:spcBef>
                <a:spcPts val="1400"/>
              </a:spcBef>
              <a:buFont typeface=".AppleSystemUIFont" charset="-120"/>
              <a:buChar char="–"/>
              <a:tabLst/>
              <a:defRPr sz="2400" kern="1200">
                <a:solidFill>
                  <a:schemeClr val="accent2"/>
                </a:solidFill>
                <a:latin typeface="+mn-lt"/>
                <a:ea typeface="+mn-ea"/>
                <a:cs typeface="+mn-cs"/>
              </a:defRPr>
            </a:lvl2pPr>
            <a:lvl3pPr marL="1085850" indent="-161925" algn="l" defTabSz="914400" rtl="0" eaLnBrk="1" latinLnBrk="0" hangingPunct="1">
              <a:lnSpc>
                <a:spcPct val="99000"/>
              </a:lnSpc>
              <a:spcBef>
                <a:spcPts val="700"/>
              </a:spcBef>
              <a:buSzPct val="91000"/>
              <a:buFont typeface="Arial" charset="0"/>
              <a:buChar char="•"/>
              <a:tabLst/>
              <a:defRPr sz="2000" kern="1200">
                <a:solidFill>
                  <a:schemeClr val="accent2"/>
                </a:solidFill>
                <a:latin typeface="+mn-lt"/>
                <a:ea typeface="+mn-ea"/>
                <a:cs typeface="+mn-cs"/>
              </a:defRPr>
            </a:lvl3pPr>
            <a:lvl4pPr marL="1085850" indent="-161925" algn="l" defTabSz="914400" rtl="0" eaLnBrk="1" latinLnBrk="0" hangingPunct="1">
              <a:lnSpc>
                <a:spcPct val="99000"/>
              </a:lnSpc>
              <a:spcBef>
                <a:spcPts val="700"/>
              </a:spcBef>
              <a:buFont typeface="Arial" charset="0"/>
              <a:buChar char="•"/>
              <a:tabLst/>
              <a:defRPr sz="2000" kern="1200">
                <a:solidFill>
                  <a:schemeClr val="accent2"/>
                </a:solidFill>
                <a:latin typeface="+mn-lt"/>
                <a:ea typeface="+mn-ea"/>
                <a:cs typeface="+mn-cs"/>
              </a:defRPr>
            </a:lvl4pPr>
            <a:lvl5pPr marL="1085850" indent="-161925" algn="l" defTabSz="914400" rtl="0" eaLnBrk="1" latinLnBrk="0" hangingPunct="1">
              <a:lnSpc>
                <a:spcPct val="99000"/>
              </a:lnSpc>
              <a:spcBef>
                <a:spcPts val="700"/>
              </a:spcBef>
              <a:buSzPct val="91000"/>
              <a:buFont typeface="Arial" charset="0"/>
              <a:buChar char="•"/>
              <a:tabLst/>
              <a:defRPr sz="2000" kern="1200">
                <a:solidFill>
                  <a:schemeClr val="accent2"/>
                </a:solidFill>
                <a:latin typeface="+mn-lt"/>
                <a:ea typeface="+mn-ea"/>
                <a:cs typeface="+mn-cs"/>
              </a:defRPr>
            </a:lvl5pPr>
            <a:lvl6pPr marL="192024"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6pPr>
            <a:lvl7pPr marL="0" indent="0" algn="l" defTabSz="914400" rtl="0" eaLnBrk="1" latinLnBrk="0" hangingPunct="1">
              <a:lnSpc>
                <a:spcPct val="99000"/>
              </a:lnSpc>
              <a:spcBef>
                <a:spcPts val="900"/>
              </a:spcBef>
              <a:buSzPct val="91000"/>
              <a:buFontTx/>
              <a:buNone/>
              <a:defRPr sz="1800" b="1" kern="1200">
                <a:solidFill>
                  <a:schemeClr val="accent2"/>
                </a:solidFill>
                <a:latin typeface="+mn-lt"/>
                <a:ea typeface="+mn-ea"/>
                <a:cs typeface="+mn-cs"/>
              </a:defRPr>
            </a:lvl7pPr>
            <a:lvl8pPr marL="0"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8pPr>
            <a:lvl9pPr marL="0" indent="0" algn="l" defTabSz="914400" rtl="0" eaLnBrk="1" latinLnBrk="0" hangingPunct="1">
              <a:lnSpc>
                <a:spcPct val="99000"/>
              </a:lnSpc>
              <a:spcBef>
                <a:spcPts val="900"/>
              </a:spcBef>
              <a:buSzPct val="91000"/>
              <a:buFontTx/>
              <a:buNone/>
              <a:defRPr sz="1800" i="1" kern="1200">
                <a:solidFill>
                  <a:schemeClr val="accent2"/>
                </a:solidFill>
                <a:latin typeface="+mn-lt"/>
                <a:ea typeface="+mn-ea"/>
                <a:cs typeface="+mn-cs"/>
              </a:defRPr>
            </a:lvl9pPr>
          </a:lstStyle>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Sequence of Events (SOE)</a:t>
            </a:r>
          </a:p>
          <a:p>
            <a:pPr eaLnBrk="0" fontAlgn="base" hangingPunct="0">
              <a:spcBef>
                <a:spcPct val="0"/>
              </a:spcBef>
              <a:spcAft>
                <a:spcPts val="600"/>
              </a:spcAft>
              <a:buFont typeface="Wingdings" panose="05000000000000000000" pitchFamily="2" charset="2"/>
              <a:buChar char="§"/>
              <a:defRPr/>
            </a:pPr>
            <a:endParaRPr lang="en-US" sz="1800" dirty="0">
              <a:solidFill>
                <a:srgbClr val="212121"/>
              </a:solidFill>
              <a:latin typeface="Inter"/>
              <a:cs typeface="Calibri" panose="020F0502020204030204" pitchFamily="34" charset="0"/>
            </a:endParaRP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Fault Recording (FR) or Transient Fault Recording (TFR)</a:t>
            </a:r>
          </a:p>
          <a:p>
            <a:pPr eaLnBrk="0" fontAlgn="base" hangingPunct="0">
              <a:spcBef>
                <a:spcPct val="0"/>
              </a:spcBef>
              <a:spcAft>
                <a:spcPts val="600"/>
              </a:spcAft>
              <a:buFont typeface="Wingdings" panose="05000000000000000000" pitchFamily="2" charset="2"/>
              <a:buChar char="§"/>
              <a:defRPr/>
            </a:pPr>
            <a:endParaRPr lang="en-US" sz="1400" dirty="0">
              <a:solidFill>
                <a:srgbClr val="212121"/>
              </a:solidFill>
              <a:latin typeface="Inter"/>
              <a:cs typeface="Calibri" panose="020F0502020204030204" pitchFamily="34" charset="0"/>
            </a:endParaRP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Dynamic Disturbance Recording (DDR)</a:t>
            </a:r>
          </a:p>
          <a:p>
            <a:pPr eaLnBrk="0" fontAlgn="base" hangingPunct="0">
              <a:spcBef>
                <a:spcPct val="0"/>
              </a:spcBef>
              <a:spcAft>
                <a:spcPts val="600"/>
              </a:spcAft>
              <a:buFont typeface="Wingdings" panose="05000000000000000000" pitchFamily="2" charset="2"/>
              <a:buChar char="§"/>
              <a:defRPr/>
            </a:pPr>
            <a:endParaRPr lang="en-US" sz="2000" dirty="0">
              <a:solidFill>
                <a:srgbClr val="212121"/>
              </a:solidFill>
              <a:latin typeface="Inter"/>
              <a:cs typeface="Calibri" panose="020F0502020204030204" pitchFamily="34" charset="0"/>
            </a:endParaRP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Time synchronization accuracy</a:t>
            </a:r>
          </a:p>
          <a:p>
            <a:pPr eaLnBrk="0" fontAlgn="base" hangingPunct="0">
              <a:spcBef>
                <a:spcPct val="0"/>
              </a:spcBef>
              <a:spcAft>
                <a:spcPts val="600"/>
              </a:spcAft>
              <a:buFont typeface="Wingdings" panose="05000000000000000000" pitchFamily="2" charset="2"/>
              <a:buChar char="§"/>
              <a:defRPr/>
            </a:pPr>
            <a:endParaRPr lang="en-US" sz="2000" dirty="0">
              <a:solidFill>
                <a:srgbClr val="212121"/>
              </a:solidFill>
              <a:latin typeface="Inter"/>
              <a:cs typeface="Calibri" panose="020F0502020204030204" pitchFamily="34" charset="0"/>
            </a:endParaRP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Sampling rate for FR and DDR</a:t>
            </a:r>
          </a:p>
          <a:p>
            <a:pPr eaLnBrk="0" fontAlgn="base" hangingPunct="0">
              <a:spcBef>
                <a:spcPct val="0"/>
              </a:spcBef>
              <a:spcAft>
                <a:spcPts val="600"/>
              </a:spcAft>
              <a:buFont typeface="Wingdings" panose="05000000000000000000" pitchFamily="2" charset="2"/>
              <a:buChar char="§"/>
              <a:defRPr/>
            </a:pPr>
            <a:endParaRPr lang="en-US" sz="2000" dirty="0">
              <a:solidFill>
                <a:srgbClr val="212121"/>
              </a:solidFill>
              <a:latin typeface="Inter"/>
              <a:cs typeface="Calibri" panose="020F0502020204030204" pitchFamily="34" charset="0"/>
            </a:endParaRP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Data retention</a:t>
            </a:r>
          </a:p>
          <a:p>
            <a:pPr marL="0" indent="0" eaLnBrk="0" fontAlgn="base" hangingPunct="0">
              <a:spcBef>
                <a:spcPct val="0"/>
              </a:spcBef>
              <a:spcAft>
                <a:spcPts val="600"/>
              </a:spcAft>
              <a:buNone/>
              <a:defRPr/>
            </a:pPr>
            <a:endParaRPr lang="en-US" sz="2000" dirty="0">
              <a:solidFill>
                <a:srgbClr val="212121"/>
              </a:solidFill>
              <a:latin typeface="Inter"/>
              <a:cs typeface="Calibri" panose="020F0502020204030204" pitchFamily="34" charset="0"/>
            </a:endParaRPr>
          </a:p>
          <a:p>
            <a:pPr marL="0" indent="0" eaLnBrk="0" fontAlgn="base" hangingPunct="0">
              <a:spcBef>
                <a:spcPct val="0"/>
              </a:spcBef>
              <a:spcAft>
                <a:spcPts val="600"/>
              </a:spcAft>
              <a:buNone/>
              <a:defRPr/>
            </a:pPr>
            <a:endParaRPr lang="en-US" sz="2200" dirty="0">
              <a:solidFill>
                <a:srgbClr val="212121"/>
              </a:solidFill>
              <a:latin typeface="Inter"/>
              <a:cs typeface="Calibri" panose="020F0502020204030204" pitchFamily="34" charset="0"/>
            </a:endParaRPr>
          </a:p>
        </p:txBody>
      </p:sp>
      <p:sp>
        <p:nvSpPr>
          <p:cNvPr id="7" name="Rectangle: Rounded Corners 6">
            <a:extLst>
              <a:ext uri="{FF2B5EF4-FFF2-40B4-BE49-F238E27FC236}">
                <a16:creationId xmlns:a16="http://schemas.microsoft.com/office/drawing/2014/main" id="{737D989E-3AEC-6C82-BCDC-1B81A9D24BCF}"/>
              </a:ext>
            </a:extLst>
          </p:cNvPr>
          <p:cNvSpPr/>
          <p:nvPr/>
        </p:nvSpPr>
        <p:spPr>
          <a:xfrm>
            <a:off x="4935050" y="1574586"/>
            <a:ext cx="6657182" cy="5131014"/>
          </a:xfrm>
          <a:prstGeom prst="roundRect">
            <a:avLst/>
          </a:prstGeom>
          <a:solidFill>
            <a:srgbClr val="4A67AD"/>
          </a:solidFill>
          <a:ln w="19050">
            <a:solidFill>
              <a:srgbClr val="82A0C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sz="850" b="1">
              <a:solidFill>
                <a:schemeClr val="bg1"/>
              </a:solidFill>
            </a:endParaRPr>
          </a:p>
        </p:txBody>
      </p:sp>
      <p:sp>
        <p:nvSpPr>
          <p:cNvPr id="8" name="TextBox 7">
            <a:extLst>
              <a:ext uri="{FF2B5EF4-FFF2-40B4-BE49-F238E27FC236}">
                <a16:creationId xmlns:a16="http://schemas.microsoft.com/office/drawing/2014/main" id="{565E2DAB-34ED-BBF2-5A3A-7F5659828799}"/>
              </a:ext>
            </a:extLst>
          </p:cNvPr>
          <p:cNvSpPr txBox="1"/>
          <p:nvPr/>
        </p:nvSpPr>
        <p:spPr>
          <a:xfrm>
            <a:off x="5879814" y="1788935"/>
            <a:ext cx="4223126" cy="300408"/>
          </a:xfrm>
          <a:prstGeom prst="rect">
            <a:avLst/>
          </a:prstGeom>
          <a:noFill/>
        </p:spPr>
        <p:txBody>
          <a:bodyPr wrap="square" lIns="0" tIns="0" rIns="0" bIns="0" rtlCol="0">
            <a:noAutofit/>
          </a:bodyPr>
          <a:lstStyle/>
          <a:p>
            <a:pPr algn="ctr">
              <a:spcAft>
                <a:spcPts val="600"/>
              </a:spcAft>
            </a:pPr>
            <a:r>
              <a:rPr lang="en-US" b="1" dirty="0">
                <a:solidFill>
                  <a:schemeClr val="bg1"/>
                </a:solidFill>
              </a:rPr>
              <a:t>Multifunctional Digital Fault Recorder</a:t>
            </a:r>
          </a:p>
        </p:txBody>
      </p:sp>
      <p:grpSp>
        <p:nvGrpSpPr>
          <p:cNvPr id="9" name="Group 8">
            <a:extLst>
              <a:ext uri="{FF2B5EF4-FFF2-40B4-BE49-F238E27FC236}">
                <a16:creationId xmlns:a16="http://schemas.microsoft.com/office/drawing/2014/main" id="{2B1841F3-FB78-662F-53BA-A185166637A3}"/>
              </a:ext>
            </a:extLst>
          </p:cNvPr>
          <p:cNvGrpSpPr/>
          <p:nvPr/>
        </p:nvGrpSpPr>
        <p:grpSpPr>
          <a:xfrm>
            <a:off x="5764046" y="2490127"/>
            <a:ext cx="4521387" cy="532220"/>
            <a:chOff x="3269672" y="1681824"/>
            <a:chExt cx="5532875" cy="452582"/>
          </a:xfrm>
        </p:grpSpPr>
        <p:sp>
          <p:nvSpPr>
            <p:cNvPr id="10" name="Rectangle 9">
              <a:extLst>
                <a:ext uri="{FF2B5EF4-FFF2-40B4-BE49-F238E27FC236}">
                  <a16:creationId xmlns:a16="http://schemas.microsoft.com/office/drawing/2014/main" id="{65A53EAC-D8F0-3ECE-D5C1-DDDF35739878}"/>
                </a:ext>
              </a:extLst>
            </p:cNvPr>
            <p:cNvSpPr/>
            <p:nvPr/>
          </p:nvSpPr>
          <p:spPr>
            <a:xfrm>
              <a:off x="3269672" y="1681824"/>
              <a:ext cx="2466110" cy="452582"/>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050" b="1" dirty="0">
                  <a:solidFill>
                    <a:schemeClr val="bg1"/>
                  </a:solidFill>
                </a:rPr>
                <a:t>Time Synchronization</a:t>
              </a:r>
            </a:p>
          </p:txBody>
        </p:sp>
        <p:sp>
          <p:nvSpPr>
            <p:cNvPr id="11" name="Rectangle 10">
              <a:extLst>
                <a:ext uri="{FF2B5EF4-FFF2-40B4-BE49-F238E27FC236}">
                  <a16:creationId xmlns:a16="http://schemas.microsoft.com/office/drawing/2014/main" id="{FE02CF01-32FE-9A3A-D1BE-B1278CF12947}"/>
                </a:ext>
              </a:extLst>
            </p:cNvPr>
            <p:cNvSpPr/>
            <p:nvPr/>
          </p:nvSpPr>
          <p:spPr>
            <a:xfrm>
              <a:off x="6336437" y="1681824"/>
              <a:ext cx="2466110" cy="452582"/>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050" b="1" dirty="0">
                  <a:solidFill>
                    <a:schemeClr val="bg1"/>
                  </a:solidFill>
                </a:rPr>
                <a:t>Communications</a:t>
              </a:r>
            </a:p>
          </p:txBody>
        </p:sp>
      </p:grpSp>
      <p:grpSp>
        <p:nvGrpSpPr>
          <p:cNvPr id="12" name="Group 11">
            <a:extLst>
              <a:ext uri="{FF2B5EF4-FFF2-40B4-BE49-F238E27FC236}">
                <a16:creationId xmlns:a16="http://schemas.microsoft.com/office/drawing/2014/main" id="{4C7BA9F6-F6DF-AF35-C071-AC78CD8BC893}"/>
              </a:ext>
            </a:extLst>
          </p:cNvPr>
          <p:cNvGrpSpPr/>
          <p:nvPr/>
        </p:nvGrpSpPr>
        <p:grpSpPr>
          <a:xfrm>
            <a:off x="5812021" y="5062305"/>
            <a:ext cx="4397787" cy="532220"/>
            <a:chOff x="3874516" y="4531090"/>
            <a:chExt cx="5381625" cy="452582"/>
          </a:xfrm>
        </p:grpSpPr>
        <p:sp>
          <p:nvSpPr>
            <p:cNvPr id="13" name="Rectangle 12">
              <a:extLst>
                <a:ext uri="{FF2B5EF4-FFF2-40B4-BE49-F238E27FC236}">
                  <a16:creationId xmlns:a16="http://schemas.microsoft.com/office/drawing/2014/main" id="{9B4B1BE5-41E8-5A02-0B34-7217BDC38D7C}"/>
                </a:ext>
              </a:extLst>
            </p:cNvPr>
            <p:cNvSpPr/>
            <p:nvPr/>
          </p:nvSpPr>
          <p:spPr>
            <a:xfrm>
              <a:off x="3874516" y="4531090"/>
              <a:ext cx="1686649" cy="452582"/>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050" b="1" dirty="0">
                  <a:solidFill>
                    <a:schemeClr val="bg1"/>
                  </a:solidFill>
                </a:rPr>
                <a:t>CT/VT Acquisition</a:t>
              </a:r>
            </a:p>
          </p:txBody>
        </p:sp>
        <p:sp>
          <p:nvSpPr>
            <p:cNvPr id="15" name="Rectangle 14">
              <a:extLst>
                <a:ext uri="{FF2B5EF4-FFF2-40B4-BE49-F238E27FC236}">
                  <a16:creationId xmlns:a16="http://schemas.microsoft.com/office/drawing/2014/main" id="{5DEFDA57-36FD-3B1D-813F-66D98B49BCDA}"/>
                </a:ext>
              </a:extLst>
            </p:cNvPr>
            <p:cNvSpPr/>
            <p:nvPr/>
          </p:nvSpPr>
          <p:spPr>
            <a:xfrm>
              <a:off x="5722004" y="4531090"/>
              <a:ext cx="1686649" cy="452582"/>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050" b="1" dirty="0">
                  <a:solidFill>
                    <a:schemeClr val="bg1"/>
                  </a:solidFill>
                </a:rPr>
                <a:t>Transducer Acquisition</a:t>
              </a:r>
            </a:p>
          </p:txBody>
        </p:sp>
        <p:sp>
          <p:nvSpPr>
            <p:cNvPr id="16" name="Rectangle 15">
              <a:extLst>
                <a:ext uri="{FF2B5EF4-FFF2-40B4-BE49-F238E27FC236}">
                  <a16:creationId xmlns:a16="http://schemas.microsoft.com/office/drawing/2014/main" id="{1FE76143-BB8F-AE01-B9BF-85004BD695A0}"/>
                </a:ext>
              </a:extLst>
            </p:cNvPr>
            <p:cNvSpPr/>
            <p:nvPr/>
          </p:nvSpPr>
          <p:spPr>
            <a:xfrm>
              <a:off x="7569492" y="4531090"/>
              <a:ext cx="1686649" cy="452582"/>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050" b="1" dirty="0">
                  <a:solidFill>
                    <a:schemeClr val="bg1"/>
                  </a:solidFill>
                </a:rPr>
                <a:t>Binary I/O</a:t>
              </a:r>
            </a:p>
          </p:txBody>
        </p:sp>
      </p:grpSp>
      <p:grpSp>
        <p:nvGrpSpPr>
          <p:cNvPr id="17" name="Group 16">
            <a:extLst>
              <a:ext uri="{FF2B5EF4-FFF2-40B4-BE49-F238E27FC236}">
                <a16:creationId xmlns:a16="http://schemas.microsoft.com/office/drawing/2014/main" id="{8A8C9D94-22AC-81DE-7AE4-9E03F0FA167F}"/>
              </a:ext>
            </a:extLst>
          </p:cNvPr>
          <p:cNvGrpSpPr/>
          <p:nvPr/>
        </p:nvGrpSpPr>
        <p:grpSpPr>
          <a:xfrm>
            <a:off x="5119273" y="3305162"/>
            <a:ext cx="6182556" cy="1640104"/>
            <a:chOff x="2776257" y="2557838"/>
            <a:chExt cx="7565668" cy="1394690"/>
          </a:xfrm>
        </p:grpSpPr>
        <p:sp>
          <p:nvSpPr>
            <p:cNvPr id="18" name="Rectangle 17">
              <a:extLst>
                <a:ext uri="{FF2B5EF4-FFF2-40B4-BE49-F238E27FC236}">
                  <a16:creationId xmlns:a16="http://schemas.microsoft.com/office/drawing/2014/main" id="{6ECE7D3D-B741-3A05-7E99-2D5A25ADD75A}"/>
                </a:ext>
              </a:extLst>
            </p:cNvPr>
            <p:cNvSpPr/>
            <p:nvPr/>
          </p:nvSpPr>
          <p:spPr>
            <a:xfrm>
              <a:off x="2776257" y="2557838"/>
              <a:ext cx="976114" cy="1394690"/>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050" b="1" dirty="0">
                  <a:solidFill>
                    <a:schemeClr val="bg1"/>
                  </a:solidFill>
                </a:rPr>
                <a:t>Traveling</a:t>
              </a:r>
            </a:p>
            <a:p>
              <a:pPr algn="ctr">
                <a:spcAft>
                  <a:spcPts val="600"/>
                </a:spcAft>
              </a:pPr>
              <a:r>
                <a:rPr lang="en-US" sz="1050" b="1" dirty="0">
                  <a:solidFill>
                    <a:schemeClr val="bg1"/>
                  </a:solidFill>
                </a:rPr>
                <a:t>Wave</a:t>
              </a:r>
            </a:p>
            <a:p>
              <a:pPr algn="ctr">
                <a:spcAft>
                  <a:spcPts val="600"/>
                </a:spcAft>
              </a:pPr>
              <a:r>
                <a:rPr lang="en-US" sz="1050" b="1" dirty="0">
                  <a:solidFill>
                    <a:schemeClr val="bg1"/>
                  </a:solidFill>
                </a:rPr>
                <a:t>Recorder</a:t>
              </a:r>
            </a:p>
          </p:txBody>
        </p:sp>
        <p:sp>
          <p:nvSpPr>
            <p:cNvPr id="19" name="Rectangle 18">
              <a:extLst>
                <a:ext uri="{FF2B5EF4-FFF2-40B4-BE49-F238E27FC236}">
                  <a16:creationId xmlns:a16="http://schemas.microsoft.com/office/drawing/2014/main" id="{27C97F3C-1FDF-1A95-41AE-F00679EEA7FA}"/>
                </a:ext>
              </a:extLst>
            </p:cNvPr>
            <p:cNvSpPr/>
            <p:nvPr/>
          </p:nvSpPr>
          <p:spPr>
            <a:xfrm>
              <a:off x="3874516" y="2557838"/>
              <a:ext cx="976114" cy="1394690"/>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050" b="1" dirty="0">
                  <a:solidFill>
                    <a:schemeClr val="bg1"/>
                  </a:solidFill>
                </a:rPr>
                <a:t>Waveform</a:t>
              </a:r>
            </a:p>
            <a:p>
              <a:pPr algn="ctr">
                <a:spcAft>
                  <a:spcPts val="600"/>
                </a:spcAft>
              </a:pPr>
              <a:r>
                <a:rPr lang="en-US" sz="1050" b="1" dirty="0">
                  <a:solidFill>
                    <a:schemeClr val="bg1"/>
                  </a:solidFill>
                </a:rPr>
                <a:t>Recorder</a:t>
              </a:r>
            </a:p>
          </p:txBody>
        </p:sp>
        <p:sp>
          <p:nvSpPr>
            <p:cNvPr id="20" name="Rectangle 19">
              <a:extLst>
                <a:ext uri="{FF2B5EF4-FFF2-40B4-BE49-F238E27FC236}">
                  <a16:creationId xmlns:a16="http://schemas.microsoft.com/office/drawing/2014/main" id="{C5B835FB-57CD-6D26-6FAA-6631EE991D5D}"/>
                </a:ext>
              </a:extLst>
            </p:cNvPr>
            <p:cNvSpPr/>
            <p:nvPr/>
          </p:nvSpPr>
          <p:spPr>
            <a:xfrm>
              <a:off x="4972775" y="2557838"/>
              <a:ext cx="976114" cy="1394690"/>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050" b="1" dirty="0">
                  <a:solidFill>
                    <a:schemeClr val="bg1"/>
                  </a:solidFill>
                </a:rPr>
                <a:t>Disturbance</a:t>
              </a:r>
            </a:p>
            <a:p>
              <a:pPr algn="ctr">
                <a:spcAft>
                  <a:spcPts val="600"/>
                </a:spcAft>
              </a:pPr>
              <a:r>
                <a:rPr lang="en-US" sz="1050" b="1" dirty="0">
                  <a:solidFill>
                    <a:schemeClr val="bg1"/>
                  </a:solidFill>
                </a:rPr>
                <a:t>Recorder</a:t>
              </a:r>
            </a:p>
          </p:txBody>
        </p:sp>
        <p:sp>
          <p:nvSpPr>
            <p:cNvPr id="21" name="Rectangle 20">
              <a:extLst>
                <a:ext uri="{FF2B5EF4-FFF2-40B4-BE49-F238E27FC236}">
                  <a16:creationId xmlns:a16="http://schemas.microsoft.com/office/drawing/2014/main" id="{60487EC2-9DC1-D302-6738-3EB3E9E536E1}"/>
                </a:ext>
              </a:extLst>
            </p:cNvPr>
            <p:cNvSpPr/>
            <p:nvPr/>
          </p:nvSpPr>
          <p:spPr>
            <a:xfrm>
              <a:off x="6071034" y="2557838"/>
              <a:ext cx="976114" cy="1394690"/>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050" b="1" dirty="0">
                  <a:solidFill>
                    <a:schemeClr val="bg1"/>
                  </a:solidFill>
                </a:rPr>
                <a:t>Sequence- of-events</a:t>
              </a:r>
              <a:br>
                <a:rPr lang="en-US" sz="1050" b="1" dirty="0">
                  <a:solidFill>
                    <a:schemeClr val="bg1"/>
                  </a:solidFill>
                </a:rPr>
              </a:br>
              <a:r>
                <a:rPr lang="en-US" sz="1050" b="1" dirty="0">
                  <a:solidFill>
                    <a:schemeClr val="bg1"/>
                  </a:solidFill>
                </a:rPr>
                <a:t>(SOE)</a:t>
              </a:r>
            </a:p>
          </p:txBody>
        </p:sp>
        <p:sp>
          <p:nvSpPr>
            <p:cNvPr id="22" name="Rectangle 21">
              <a:extLst>
                <a:ext uri="{FF2B5EF4-FFF2-40B4-BE49-F238E27FC236}">
                  <a16:creationId xmlns:a16="http://schemas.microsoft.com/office/drawing/2014/main" id="{43A30315-62D6-F129-E5D1-1A7FC9D58CF2}"/>
                </a:ext>
              </a:extLst>
            </p:cNvPr>
            <p:cNvSpPr/>
            <p:nvPr/>
          </p:nvSpPr>
          <p:spPr>
            <a:xfrm>
              <a:off x="7169293" y="2557838"/>
              <a:ext cx="976114" cy="1394690"/>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050" b="1" dirty="0">
                  <a:solidFill>
                    <a:schemeClr val="bg1"/>
                  </a:solidFill>
                </a:rPr>
                <a:t>Power</a:t>
              </a:r>
            </a:p>
            <a:p>
              <a:pPr algn="ctr">
                <a:spcAft>
                  <a:spcPts val="600"/>
                </a:spcAft>
              </a:pPr>
              <a:r>
                <a:rPr lang="en-US" sz="1050" b="1" dirty="0">
                  <a:solidFill>
                    <a:schemeClr val="bg1"/>
                  </a:solidFill>
                </a:rPr>
                <a:t>Quality</a:t>
              </a:r>
            </a:p>
          </p:txBody>
        </p:sp>
        <p:sp>
          <p:nvSpPr>
            <p:cNvPr id="23" name="Rectangle 22">
              <a:extLst>
                <a:ext uri="{FF2B5EF4-FFF2-40B4-BE49-F238E27FC236}">
                  <a16:creationId xmlns:a16="http://schemas.microsoft.com/office/drawing/2014/main" id="{123413B4-B8D3-9EF6-3CB8-54746DE099B1}"/>
                </a:ext>
              </a:extLst>
            </p:cNvPr>
            <p:cNvSpPr/>
            <p:nvPr/>
          </p:nvSpPr>
          <p:spPr>
            <a:xfrm>
              <a:off x="8267552" y="2557838"/>
              <a:ext cx="976114" cy="1394690"/>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050" b="1" dirty="0">
                  <a:solidFill>
                    <a:schemeClr val="bg1"/>
                  </a:solidFill>
                </a:rPr>
                <a:t>PMU</a:t>
              </a:r>
            </a:p>
          </p:txBody>
        </p:sp>
        <p:sp>
          <p:nvSpPr>
            <p:cNvPr id="24" name="Rectangle 23">
              <a:extLst>
                <a:ext uri="{FF2B5EF4-FFF2-40B4-BE49-F238E27FC236}">
                  <a16:creationId xmlns:a16="http://schemas.microsoft.com/office/drawing/2014/main" id="{750E8828-AB40-B114-6879-2F5BBC138147}"/>
                </a:ext>
              </a:extLst>
            </p:cNvPr>
            <p:cNvSpPr/>
            <p:nvPr/>
          </p:nvSpPr>
          <p:spPr>
            <a:xfrm>
              <a:off x="9365811" y="2557838"/>
              <a:ext cx="976114" cy="1394690"/>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050" b="1" dirty="0">
                  <a:solidFill>
                    <a:schemeClr val="bg1"/>
                  </a:solidFill>
                </a:rPr>
                <a:t>Continuous</a:t>
              </a:r>
            </a:p>
            <a:p>
              <a:pPr algn="ctr">
                <a:spcAft>
                  <a:spcPts val="600"/>
                </a:spcAft>
              </a:pPr>
              <a:r>
                <a:rPr lang="en-US" sz="1050" b="1" dirty="0">
                  <a:solidFill>
                    <a:schemeClr val="bg1"/>
                  </a:solidFill>
                </a:rPr>
                <a:t>Fault</a:t>
              </a:r>
            </a:p>
            <a:p>
              <a:pPr algn="ctr">
                <a:spcAft>
                  <a:spcPts val="600"/>
                </a:spcAft>
              </a:pPr>
              <a:r>
                <a:rPr lang="en-US" sz="1050" b="1" dirty="0">
                  <a:solidFill>
                    <a:schemeClr val="bg1"/>
                  </a:solidFill>
                </a:rPr>
                <a:t>Recorder</a:t>
              </a:r>
            </a:p>
          </p:txBody>
        </p:sp>
      </p:grpSp>
    </p:spTree>
    <p:extLst>
      <p:ext uri="{BB962C8B-B14F-4D97-AF65-F5344CB8AC3E}">
        <p14:creationId xmlns:p14="http://schemas.microsoft.com/office/powerpoint/2010/main" val="153734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16986" y="1"/>
            <a:ext cx="11373031" cy="736600"/>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1219200" rtl="0" eaLnBrk="1" fontAlgn="base" latinLnBrk="0" hangingPunct="1">
              <a:lnSpc>
                <a:spcPct val="9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63666A"/>
              </a:solidFill>
              <a:effectLst/>
              <a:uLnTx/>
              <a:uFillTx/>
              <a:latin typeface="GE Inspira Sans"/>
              <a:ea typeface="+mj-ea"/>
              <a:cs typeface="+mj-cs"/>
            </a:endParaRPr>
          </a:p>
        </p:txBody>
      </p:sp>
      <p:sp>
        <p:nvSpPr>
          <p:cNvPr id="4" name="Content Placeholder 2">
            <a:extLst>
              <a:ext uri="{FF2B5EF4-FFF2-40B4-BE49-F238E27FC236}">
                <a16:creationId xmlns:a16="http://schemas.microsoft.com/office/drawing/2014/main" id="{93C82C49-C2EE-5694-8C2F-1AB328E2997B}"/>
              </a:ext>
            </a:extLst>
          </p:cNvPr>
          <p:cNvSpPr txBox="1">
            <a:spLocks/>
          </p:cNvSpPr>
          <p:nvPr/>
        </p:nvSpPr>
        <p:spPr>
          <a:xfrm>
            <a:off x="1567075" y="1628997"/>
            <a:ext cx="5197750" cy="2152072"/>
          </a:xfrm>
          <a:prstGeom prst="rect">
            <a:avLst/>
          </a:prstGeom>
        </p:spPr>
        <p:txBody>
          <a:bodyPr/>
          <a:lstStyle>
            <a:defPPr>
              <a:defRPr lang="en-US"/>
            </a:defPPr>
            <a:lvl1pPr marL="342900" lvl="0" indent="-342900">
              <a:lnSpc>
                <a:spcPct val="99000"/>
              </a:lnSpc>
              <a:spcBef>
                <a:spcPts val="1200"/>
              </a:spcBef>
              <a:spcAft>
                <a:spcPts val="0"/>
              </a:spcAft>
              <a:buFont typeface="Arial" panose="020B0604020202020204" pitchFamily="34" charset="0"/>
              <a:buChar char="•"/>
              <a:defRPr sz="2000">
                <a:solidFill>
                  <a:srgbClr val="FFFFFF"/>
                </a:solidFill>
              </a:defRPr>
            </a:lvl1pPr>
            <a:lvl2pPr marL="690563" indent="-223838">
              <a:lnSpc>
                <a:spcPct val="99000"/>
              </a:lnSpc>
              <a:spcBef>
                <a:spcPts val="1400"/>
              </a:spcBef>
              <a:buFont typeface=".AppleSystemUIFont" charset="-120"/>
              <a:buChar char="–"/>
              <a:tabLst/>
              <a:defRPr sz="2400">
                <a:solidFill>
                  <a:schemeClr val="accent2"/>
                </a:solidFill>
              </a:defRPr>
            </a:lvl2pPr>
            <a:lvl3pPr marL="1085850" indent="-161925">
              <a:lnSpc>
                <a:spcPct val="99000"/>
              </a:lnSpc>
              <a:spcBef>
                <a:spcPts val="700"/>
              </a:spcBef>
              <a:buSzPct val="91000"/>
              <a:buFont typeface="Arial" charset="0"/>
              <a:buChar char="•"/>
              <a:tabLst/>
              <a:defRPr sz="2000">
                <a:solidFill>
                  <a:schemeClr val="accent2"/>
                </a:solidFill>
              </a:defRPr>
            </a:lvl3pPr>
            <a:lvl4pPr marL="1085850" indent="-161925">
              <a:lnSpc>
                <a:spcPct val="99000"/>
              </a:lnSpc>
              <a:spcBef>
                <a:spcPts val="700"/>
              </a:spcBef>
              <a:buFont typeface="Arial" charset="0"/>
              <a:buChar char="•"/>
              <a:tabLst/>
              <a:defRPr sz="2000">
                <a:solidFill>
                  <a:schemeClr val="accent2"/>
                </a:solidFill>
              </a:defRPr>
            </a:lvl4pPr>
            <a:lvl5pPr marL="1085850" indent="-161925">
              <a:lnSpc>
                <a:spcPct val="99000"/>
              </a:lnSpc>
              <a:spcBef>
                <a:spcPts val="700"/>
              </a:spcBef>
              <a:buSzPct val="91000"/>
              <a:buFont typeface="Arial" charset="0"/>
              <a:buChar char="•"/>
              <a:tabLst/>
              <a:defRPr sz="2000">
                <a:solidFill>
                  <a:schemeClr val="accent2"/>
                </a:solidFill>
              </a:defRPr>
            </a:lvl5pPr>
            <a:lvl6pPr marL="192024" indent="0">
              <a:lnSpc>
                <a:spcPct val="99000"/>
              </a:lnSpc>
              <a:spcBef>
                <a:spcPts val="0"/>
              </a:spcBef>
              <a:buSzPct val="91000"/>
              <a:buFontTx/>
              <a:buNone/>
              <a:defRPr>
                <a:solidFill>
                  <a:schemeClr val="accent2"/>
                </a:solidFill>
              </a:defRPr>
            </a:lvl6pPr>
            <a:lvl7pPr marL="0" indent="0">
              <a:lnSpc>
                <a:spcPct val="99000"/>
              </a:lnSpc>
              <a:spcBef>
                <a:spcPts val="900"/>
              </a:spcBef>
              <a:buSzPct val="91000"/>
              <a:buFontTx/>
              <a:buNone/>
              <a:defRPr b="1">
                <a:solidFill>
                  <a:schemeClr val="accent2"/>
                </a:solidFill>
              </a:defRPr>
            </a:lvl7pPr>
            <a:lvl8pPr marL="0" indent="0">
              <a:lnSpc>
                <a:spcPct val="99000"/>
              </a:lnSpc>
              <a:spcBef>
                <a:spcPts val="0"/>
              </a:spcBef>
              <a:buSzPct val="91000"/>
              <a:buFontTx/>
              <a:buNone/>
              <a:defRPr>
                <a:solidFill>
                  <a:schemeClr val="accent2"/>
                </a:solidFill>
              </a:defRPr>
            </a:lvl8pPr>
            <a:lvl9pPr marL="0" indent="0">
              <a:lnSpc>
                <a:spcPct val="99000"/>
              </a:lnSpc>
              <a:spcBef>
                <a:spcPts val="900"/>
              </a:spcBef>
              <a:buSzPct val="91000"/>
              <a:buFontTx/>
              <a:buNone/>
              <a:defRPr i="1">
                <a:solidFill>
                  <a:schemeClr val="accent2"/>
                </a:solidFill>
              </a:defRPr>
            </a:lvl9pPr>
          </a:lstStyle>
          <a:p>
            <a:pPr marL="342900" marR="0" lvl="0" indent="-342900" algn="l" defTabSz="914400" rtl="0" eaLnBrk="1" fontAlgn="auto" latinLnBrk="0" hangingPunct="1">
              <a:lnSpc>
                <a:spcPct val="99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696969"/>
              </a:solidFill>
              <a:effectLst/>
              <a:uLnTx/>
              <a:uFillTx/>
              <a:latin typeface="Inter"/>
              <a:ea typeface="+mn-ea"/>
              <a:cs typeface="+mn-cs"/>
            </a:endParaRPr>
          </a:p>
        </p:txBody>
      </p:sp>
      <p:sp>
        <p:nvSpPr>
          <p:cNvPr id="2" name="Slide Number Placeholder 5">
            <a:extLst>
              <a:ext uri="{FF2B5EF4-FFF2-40B4-BE49-F238E27FC236}">
                <a16:creationId xmlns:a16="http://schemas.microsoft.com/office/drawing/2014/main" id="{53F2C580-C27A-BA52-93A1-313769A2BBA5}"/>
              </a:ext>
            </a:extLst>
          </p:cNvPr>
          <p:cNvSpPr>
            <a:spLocks noGrp="1"/>
          </p:cNvSpPr>
          <p:nvPr>
            <p:ph type="sldNum" sz="quarter" idx="12"/>
          </p:nvPr>
        </p:nvSpPr>
        <p:spPr>
          <a:xfrm>
            <a:off x="11222182" y="6492875"/>
            <a:ext cx="5507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A97EF-C944-4447-B862-B593E9B4A0FF}" type="slidenum">
              <a:rPr kumimoji="0" lang="en-US" sz="800" b="0" i="0" u="none" strike="noStrike" kern="1200" cap="none" spc="0" normalizeH="0" baseline="0" noProof="0" smtClean="0">
                <a:ln>
                  <a:noFill/>
                </a:ln>
                <a:solidFill>
                  <a:srgbClr val="212121"/>
                </a:solidFill>
                <a:effectLst/>
                <a:uLnTx/>
                <a:uFillTx/>
                <a:latin typeface="Inter" panose="02000503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212121"/>
              </a:solidFill>
              <a:effectLst/>
              <a:uLnTx/>
              <a:uFillTx/>
              <a:latin typeface="Inter" panose="02000503000000020004" pitchFamily="2" charset="0"/>
              <a:ea typeface="+mn-ea"/>
              <a:cs typeface="+mn-cs"/>
            </a:endParaRPr>
          </a:p>
        </p:txBody>
      </p:sp>
      <p:sp>
        <p:nvSpPr>
          <p:cNvPr id="3" name="Title 5">
            <a:extLst>
              <a:ext uri="{FF2B5EF4-FFF2-40B4-BE49-F238E27FC236}">
                <a16:creationId xmlns:a16="http://schemas.microsoft.com/office/drawing/2014/main" id="{683106A6-A3FE-5790-6333-CC512D65B596}"/>
              </a:ext>
            </a:extLst>
          </p:cNvPr>
          <p:cNvSpPr txBox="1">
            <a:spLocks/>
          </p:cNvSpPr>
          <p:nvPr/>
        </p:nvSpPr>
        <p:spPr>
          <a:xfrm>
            <a:off x="437537" y="-85344"/>
            <a:ext cx="11242501" cy="914400"/>
          </a:xfrm>
          <a:prstGeom prst="rect">
            <a:avLst/>
          </a:prstGeom>
          <a:effectLst>
            <a:outerShdw blurRad="12700" dist="12700" dir="2700000" algn="tl" rotWithShape="0">
              <a:schemeClr val="bg1">
                <a:alpha val="40000"/>
              </a:schemeClr>
            </a:outerShdw>
          </a:effectLst>
        </p:spPr>
        <p:txBody>
          <a:bodyPr vert="horz" lIns="0" tIns="0" rIns="0" bIns="0" rtlCol="0" anchor="b" anchorCtr="0">
            <a:noAutofit/>
          </a:bodyPr>
          <a:lstStyle>
            <a:lvl1pPr algn="l" defTabSz="914332" rtl="0" eaLnBrk="1" latinLnBrk="0" hangingPunct="1">
              <a:lnSpc>
                <a:spcPct val="90000"/>
              </a:lnSpc>
              <a:spcBef>
                <a:spcPct val="0"/>
              </a:spcBef>
              <a:buNone/>
              <a:tabLst/>
              <a:defRPr sz="3200" kern="1200">
                <a:solidFill>
                  <a:srgbClr val="13294B"/>
                </a:solidFill>
                <a:latin typeface="+mj-lt"/>
                <a:ea typeface="+mj-ea"/>
                <a:cs typeface="+mj-cs"/>
              </a:defRPr>
            </a:lvl1pPr>
          </a:lstStyle>
          <a:p>
            <a:pPr marL="0" marR="0" lvl="0" indent="0" algn="l" defTabSz="914378" rtl="0" eaLnBrk="1" fontAlgn="auto" latinLnBrk="0" hangingPunct="1">
              <a:lnSpc>
                <a:spcPct val="90000"/>
              </a:lnSpc>
              <a:spcBef>
                <a:spcPct val="0"/>
              </a:spcBef>
              <a:spcAft>
                <a:spcPts val="0"/>
              </a:spcAft>
              <a:buClrTx/>
              <a:buSzTx/>
              <a:buFontTx/>
              <a:buNone/>
              <a:tabLst/>
              <a:defRPr/>
            </a:pPr>
            <a:r>
              <a:rPr lang="en-US" dirty="0">
                <a:solidFill>
                  <a:srgbClr val="005E60"/>
                </a:solidFill>
                <a:latin typeface="Inter" panose="02000503000000020004" pitchFamily="2" charset="0"/>
              </a:rPr>
              <a:t>Managing Requirements with Centralized Architecture</a:t>
            </a:r>
          </a:p>
        </p:txBody>
      </p:sp>
      <p:sp>
        <p:nvSpPr>
          <p:cNvPr id="31" name="TextBox 30">
            <a:extLst>
              <a:ext uri="{FF2B5EF4-FFF2-40B4-BE49-F238E27FC236}">
                <a16:creationId xmlns:a16="http://schemas.microsoft.com/office/drawing/2014/main" id="{287CFAF6-2EE6-8350-7C7B-F2BB5148E0F6}"/>
              </a:ext>
            </a:extLst>
          </p:cNvPr>
          <p:cNvSpPr txBox="1"/>
          <p:nvPr/>
        </p:nvSpPr>
        <p:spPr>
          <a:xfrm>
            <a:off x="9408886" y="2327631"/>
            <a:ext cx="2488706" cy="1560420"/>
          </a:xfrm>
          <a:prstGeom prst="rect">
            <a:avLst/>
          </a:prstGeom>
          <a:noFill/>
        </p:spPr>
        <p:txBody>
          <a:bodyPr wrap="square" lIns="0" tIns="0" rIns="0" bIns="0" rtlCol="0" anchor="ctr">
            <a:noAutofit/>
          </a:bodyPr>
          <a:lstStyle/>
          <a:p>
            <a:pPr algn="l">
              <a:spcAft>
                <a:spcPts val="600"/>
              </a:spcAft>
            </a:pPr>
            <a:r>
              <a:rPr lang="en-US" dirty="0"/>
              <a:t>I, V</a:t>
            </a:r>
          </a:p>
          <a:p>
            <a:pPr algn="l">
              <a:spcAft>
                <a:spcPts val="600"/>
              </a:spcAft>
            </a:pPr>
            <a:r>
              <a:rPr lang="en-US" dirty="0"/>
              <a:t>Protective Relay Triggers</a:t>
            </a:r>
          </a:p>
          <a:p>
            <a:pPr algn="l">
              <a:spcAft>
                <a:spcPts val="600"/>
              </a:spcAft>
            </a:pPr>
            <a:r>
              <a:rPr lang="en-US" dirty="0"/>
              <a:t>Device Statuses</a:t>
            </a:r>
          </a:p>
          <a:p>
            <a:pPr algn="l">
              <a:spcAft>
                <a:spcPts val="600"/>
              </a:spcAft>
            </a:pPr>
            <a:r>
              <a:rPr lang="en-US" dirty="0"/>
              <a:t>Other Signals</a:t>
            </a:r>
          </a:p>
        </p:txBody>
      </p:sp>
      <p:grpSp>
        <p:nvGrpSpPr>
          <p:cNvPr id="26" name="Group 25">
            <a:extLst>
              <a:ext uri="{FF2B5EF4-FFF2-40B4-BE49-F238E27FC236}">
                <a16:creationId xmlns:a16="http://schemas.microsoft.com/office/drawing/2014/main" id="{C54CA30A-446C-A4CF-952D-C1DB0229ACD3}"/>
              </a:ext>
            </a:extLst>
          </p:cNvPr>
          <p:cNvGrpSpPr/>
          <p:nvPr/>
        </p:nvGrpSpPr>
        <p:grpSpPr>
          <a:xfrm>
            <a:off x="8384103" y="2210312"/>
            <a:ext cx="942905" cy="1795058"/>
            <a:chOff x="5112913" y="2026196"/>
            <a:chExt cx="1073421" cy="2043528"/>
          </a:xfrm>
          <a:solidFill>
            <a:srgbClr val="005E60"/>
          </a:solidFill>
        </p:grpSpPr>
        <p:sp>
          <p:nvSpPr>
            <p:cNvPr id="27" name="Arrow: Right 26">
              <a:extLst>
                <a:ext uri="{FF2B5EF4-FFF2-40B4-BE49-F238E27FC236}">
                  <a16:creationId xmlns:a16="http://schemas.microsoft.com/office/drawing/2014/main" id="{549FC6FA-FD0E-EA3B-234A-6DA5FE7D857A}"/>
                </a:ext>
              </a:extLst>
            </p:cNvPr>
            <p:cNvSpPr/>
            <p:nvPr/>
          </p:nvSpPr>
          <p:spPr>
            <a:xfrm rot="10800000">
              <a:off x="5112913" y="2026196"/>
              <a:ext cx="1073420" cy="334851"/>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28" name="Arrow: Right 27">
              <a:extLst>
                <a:ext uri="{FF2B5EF4-FFF2-40B4-BE49-F238E27FC236}">
                  <a16:creationId xmlns:a16="http://schemas.microsoft.com/office/drawing/2014/main" id="{B66CED2D-5948-EF23-59B4-FA42D36F3E99}"/>
                </a:ext>
              </a:extLst>
            </p:cNvPr>
            <p:cNvSpPr/>
            <p:nvPr/>
          </p:nvSpPr>
          <p:spPr>
            <a:xfrm rot="10800000">
              <a:off x="5112913" y="2595755"/>
              <a:ext cx="1073420" cy="334851"/>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29" name="Arrow: Right 28">
              <a:extLst>
                <a:ext uri="{FF2B5EF4-FFF2-40B4-BE49-F238E27FC236}">
                  <a16:creationId xmlns:a16="http://schemas.microsoft.com/office/drawing/2014/main" id="{EBFF476E-C86D-ECBD-970E-82562E2783C9}"/>
                </a:ext>
              </a:extLst>
            </p:cNvPr>
            <p:cNvSpPr/>
            <p:nvPr/>
          </p:nvSpPr>
          <p:spPr>
            <a:xfrm rot="10800000">
              <a:off x="5112913" y="3165314"/>
              <a:ext cx="1073420" cy="334851"/>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sp>
          <p:nvSpPr>
            <p:cNvPr id="30" name="Arrow: Right 29">
              <a:extLst>
                <a:ext uri="{FF2B5EF4-FFF2-40B4-BE49-F238E27FC236}">
                  <a16:creationId xmlns:a16="http://schemas.microsoft.com/office/drawing/2014/main" id="{4F9538F8-06BA-7A7E-6786-B8C348D0326D}"/>
                </a:ext>
              </a:extLst>
            </p:cNvPr>
            <p:cNvSpPr/>
            <p:nvPr/>
          </p:nvSpPr>
          <p:spPr>
            <a:xfrm rot="10800000">
              <a:off x="5112914" y="3734873"/>
              <a:ext cx="1073420" cy="334851"/>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grpSp>
      <p:sp>
        <p:nvSpPr>
          <p:cNvPr id="7" name="Content Placeholder 3">
            <a:extLst>
              <a:ext uri="{FF2B5EF4-FFF2-40B4-BE49-F238E27FC236}">
                <a16:creationId xmlns:a16="http://schemas.microsoft.com/office/drawing/2014/main" id="{17A86B5E-9088-7DDF-E7D2-4700E147BA46}"/>
              </a:ext>
            </a:extLst>
          </p:cNvPr>
          <p:cNvSpPr txBox="1">
            <a:spLocks/>
          </p:cNvSpPr>
          <p:nvPr/>
        </p:nvSpPr>
        <p:spPr>
          <a:xfrm>
            <a:off x="437537" y="1203109"/>
            <a:ext cx="4413766" cy="4451781"/>
          </a:xfrm>
          <a:prstGeom prst="rect">
            <a:avLst/>
          </a:prstGeom>
          <a:noFill/>
        </p:spPr>
        <p:txBody>
          <a:bodyPr/>
          <a:lstStyle>
            <a:lvl1pPr marL="192024" indent="-192024" algn="l" defTabSz="914400" rtl="0" eaLnBrk="1" latinLnBrk="0" hangingPunct="1">
              <a:lnSpc>
                <a:spcPct val="99000"/>
              </a:lnSpc>
              <a:spcBef>
                <a:spcPts val="2800"/>
              </a:spcBef>
              <a:spcAft>
                <a:spcPts val="0"/>
              </a:spcAft>
              <a:buFont typeface="Arial" panose="020B0604020202020204" pitchFamily="34" charset="0"/>
              <a:buChar char="•"/>
              <a:defRPr sz="2800" kern="1200">
                <a:solidFill>
                  <a:schemeClr val="accent2"/>
                </a:solidFill>
                <a:latin typeface="+mn-lt"/>
                <a:ea typeface="+mn-ea"/>
                <a:cs typeface="+mn-cs"/>
              </a:defRPr>
            </a:lvl1pPr>
            <a:lvl2pPr marL="690563" indent="-223838" algn="l" defTabSz="914400" rtl="0" eaLnBrk="1" latinLnBrk="0" hangingPunct="1">
              <a:lnSpc>
                <a:spcPct val="99000"/>
              </a:lnSpc>
              <a:spcBef>
                <a:spcPts val="1400"/>
              </a:spcBef>
              <a:buFont typeface=".AppleSystemUIFont" charset="-120"/>
              <a:buChar char="–"/>
              <a:tabLst/>
              <a:defRPr sz="2400" kern="1200">
                <a:solidFill>
                  <a:schemeClr val="accent2"/>
                </a:solidFill>
                <a:latin typeface="+mn-lt"/>
                <a:ea typeface="+mn-ea"/>
                <a:cs typeface="+mn-cs"/>
              </a:defRPr>
            </a:lvl2pPr>
            <a:lvl3pPr marL="1085850" indent="-161925" algn="l" defTabSz="914400" rtl="0" eaLnBrk="1" latinLnBrk="0" hangingPunct="1">
              <a:lnSpc>
                <a:spcPct val="99000"/>
              </a:lnSpc>
              <a:spcBef>
                <a:spcPts val="700"/>
              </a:spcBef>
              <a:buSzPct val="91000"/>
              <a:buFont typeface="Arial" charset="0"/>
              <a:buChar char="•"/>
              <a:tabLst/>
              <a:defRPr sz="2000" kern="1200">
                <a:solidFill>
                  <a:schemeClr val="accent2"/>
                </a:solidFill>
                <a:latin typeface="+mn-lt"/>
                <a:ea typeface="+mn-ea"/>
                <a:cs typeface="+mn-cs"/>
              </a:defRPr>
            </a:lvl3pPr>
            <a:lvl4pPr marL="1085850" indent="-161925" algn="l" defTabSz="914400" rtl="0" eaLnBrk="1" latinLnBrk="0" hangingPunct="1">
              <a:lnSpc>
                <a:spcPct val="99000"/>
              </a:lnSpc>
              <a:spcBef>
                <a:spcPts val="700"/>
              </a:spcBef>
              <a:buFont typeface="Arial" charset="0"/>
              <a:buChar char="•"/>
              <a:tabLst/>
              <a:defRPr sz="2000" kern="1200">
                <a:solidFill>
                  <a:schemeClr val="accent2"/>
                </a:solidFill>
                <a:latin typeface="+mn-lt"/>
                <a:ea typeface="+mn-ea"/>
                <a:cs typeface="+mn-cs"/>
              </a:defRPr>
            </a:lvl4pPr>
            <a:lvl5pPr marL="1085850" indent="-161925" algn="l" defTabSz="914400" rtl="0" eaLnBrk="1" latinLnBrk="0" hangingPunct="1">
              <a:lnSpc>
                <a:spcPct val="99000"/>
              </a:lnSpc>
              <a:spcBef>
                <a:spcPts val="700"/>
              </a:spcBef>
              <a:buSzPct val="91000"/>
              <a:buFont typeface="Arial" charset="0"/>
              <a:buChar char="•"/>
              <a:tabLst/>
              <a:defRPr sz="2000" kern="1200">
                <a:solidFill>
                  <a:schemeClr val="accent2"/>
                </a:solidFill>
                <a:latin typeface="+mn-lt"/>
                <a:ea typeface="+mn-ea"/>
                <a:cs typeface="+mn-cs"/>
              </a:defRPr>
            </a:lvl5pPr>
            <a:lvl6pPr marL="192024"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6pPr>
            <a:lvl7pPr marL="0" indent="0" algn="l" defTabSz="914400" rtl="0" eaLnBrk="1" latinLnBrk="0" hangingPunct="1">
              <a:lnSpc>
                <a:spcPct val="99000"/>
              </a:lnSpc>
              <a:spcBef>
                <a:spcPts val="900"/>
              </a:spcBef>
              <a:buSzPct val="91000"/>
              <a:buFontTx/>
              <a:buNone/>
              <a:defRPr sz="1800" b="1" kern="1200">
                <a:solidFill>
                  <a:schemeClr val="accent2"/>
                </a:solidFill>
                <a:latin typeface="+mn-lt"/>
                <a:ea typeface="+mn-ea"/>
                <a:cs typeface="+mn-cs"/>
              </a:defRPr>
            </a:lvl7pPr>
            <a:lvl8pPr marL="0"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8pPr>
            <a:lvl9pPr marL="0" indent="0" algn="l" defTabSz="914400" rtl="0" eaLnBrk="1" latinLnBrk="0" hangingPunct="1">
              <a:lnSpc>
                <a:spcPct val="99000"/>
              </a:lnSpc>
              <a:spcBef>
                <a:spcPts val="900"/>
              </a:spcBef>
              <a:buSzPct val="91000"/>
              <a:buFontTx/>
              <a:buNone/>
              <a:defRPr sz="1800" i="1" kern="1200">
                <a:solidFill>
                  <a:schemeClr val="accent2"/>
                </a:solidFill>
                <a:latin typeface="+mn-lt"/>
                <a:ea typeface="+mn-ea"/>
                <a:cs typeface="+mn-cs"/>
              </a:defRPr>
            </a:lvl9pPr>
          </a:lstStyle>
          <a:p>
            <a:pPr marL="0" indent="0" eaLnBrk="0" fontAlgn="base" hangingPunct="0">
              <a:spcBef>
                <a:spcPct val="0"/>
              </a:spcBef>
              <a:spcAft>
                <a:spcPts val="600"/>
              </a:spcAft>
              <a:buNone/>
              <a:defRPr/>
            </a:pPr>
            <a:r>
              <a:rPr lang="en-US" sz="2000" dirty="0">
                <a:solidFill>
                  <a:srgbClr val="212121"/>
                </a:solidFill>
                <a:latin typeface="Inter"/>
                <a:cs typeface="Calibri" panose="020F0502020204030204" pitchFamily="34" charset="0"/>
              </a:rPr>
              <a:t>Advantages</a:t>
            </a:r>
          </a:p>
          <a:p>
            <a:pPr eaLnBrk="0" fontAlgn="base" hangingPunct="0">
              <a:spcBef>
                <a:spcPct val="0"/>
              </a:spcBef>
              <a:spcAft>
                <a:spcPts val="600"/>
              </a:spcAft>
              <a:defRPr/>
            </a:pPr>
            <a:r>
              <a:rPr lang="en-US" sz="2000" dirty="0">
                <a:solidFill>
                  <a:srgbClr val="212121"/>
                </a:solidFill>
                <a:latin typeface="Inter"/>
                <a:cs typeface="Calibri" panose="020F0502020204030204" pitchFamily="34" charset="0"/>
              </a:rPr>
              <a:t>Data captures simultaneously</a:t>
            </a:r>
          </a:p>
          <a:p>
            <a:pPr eaLnBrk="0" fontAlgn="base" hangingPunct="0">
              <a:spcBef>
                <a:spcPct val="0"/>
              </a:spcBef>
              <a:spcAft>
                <a:spcPts val="600"/>
              </a:spcAft>
              <a:defRPr/>
            </a:pPr>
            <a:r>
              <a:rPr lang="en-US" sz="2000" dirty="0">
                <a:solidFill>
                  <a:srgbClr val="212121"/>
                </a:solidFill>
                <a:latin typeface="Inter"/>
                <a:cs typeface="Calibri" panose="020F0502020204030204" pitchFamily="34" charset="0"/>
              </a:rPr>
              <a:t>Common platform</a:t>
            </a:r>
          </a:p>
          <a:p>
            <a:pPr eaLnBrk="0" fontAlgn="base" hangingPunct="0">
              <a:spcBef>
                <a:spcPct val="0"/>
              </a:spcBef>
              <a:spcAft>
                <a:spcPts val="600"/>
              </a:spcAft>
              <a:defRPr/>
            </a:pPr>
            <a:r>
              <a:rPr lang="en-US" sz="2000" dirty="0">
                <a:solidFill>
                  <a:srgbClr val="212121"/>
                </a:solidFill>
                <a:latin typeface="Inter"/>
                <a:cs typeface="Calibri" panose="020F0502020204030204" pitchFamily="34" charset="0"/>
              </a:rPr>
              <a:t>Suitable for small/medium S/S</a:t>
            </a:r>
          </a:p>
          <a:p>
            <a:pPr eaLnBrk="0" fontAlgn="base" hangingPunct="0">
              <a:spcBef>
                <a:spcPct val="0"/>
              </a:spcBef>
              <a:spcAft>
                <a:spcPts val="600"/>
              </a:spcAft>
              <a:buFont typeface="Wingdings" panose="05000000000000000000" pitchFamily="2" charset="2"/>
              <a:buChar char="§"/>
              <a:defRPr/>
            </a:pPr>
            <a:endParaRPr lang="en-US" sz="2000" dirty="0">
              <a:solidFill>
                <a:srgbClr val="212121"/>
              </a:solidFill>
              <a:latin typeface="Inter"/>
              <a:cs typeface="Calibri" panose="020F0502020204030204" pitchFamily="34" charset="0"/>
            </a:endParaRPr>
          </a:p>
          <a:p>
            <a:pPr marL="0" indent="0" eaLnBrk="0" fontAlgn="base" hangingPunct="0">
              <a:spcBef>
                <a:spcPct val="0"/>
              </a:spcBef>
              <a:spcAft>
                <a:spcPts val="600"/>
              </a:spcAft>
              <a:buNone/>
              <a:defRPr/>
            </a:pPr>
            <a:r>
              <a:rPr lang="en-US" sz="2000" dirty="0">
                <a:solidFill>
                  <a:srgbClr val="212121"/>
                </a:solidFill>
                <a:latin typeface="Inter"/>
                <a:cs typeface="Calibri" panose="020F0502020204030204" pitchFamily="34" charset="0"/>
              </a:rPr>
              <a:t>Disadvantages</a:t>
            </a: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Directly wired requirement</a:t>
            </a: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Extensive copper wiring </a:t>
            </a:r>
            <a:endParaRPr lang="en-US" sz="1600" dirty="0">
              <a:solidFill>
                <a:srgbClr val="212121"/>
              </a:solidFill>
              <a:latin typeface="Inter"/>
              <a:cs typeface="Calibri" panose="020F0502020204030204" pitchFamily="34" charset="0"/>
            </a:endParaRP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Complicated for large S/S</a:t>
            </a:r>
          </a:p>
          <a:p>
            <a:pPr marL="0" indent="0" eaLnBrk="0" fontAlgn="base" hangingPunct="0">
              <a:spcBef>
                <a:spcPct val="0"/>
              </a:spcBef>
              <a:spcAft>
                <a:spcPts val="600"/>
              </a:spcAft>
              <a:buNone/>
              <a:defRPr/>
            </a:pPr>
            <a:endParaRPr lang="en-US" sz="2200" dirty="0">
              <a:solidFill>
                <a:srgbClr val="212121"/>
              </a:solidFill>
              <a:latin typeface="Inter"/>
              <a:cs typeface="Calibri" panose="020F0502020204030204" pitchFamily="34" charset="0"/>
            </a:endParaRPr>
          </a:p>
        </p:txBody>
      </p:sp>
      <p:sp>
        <p:nvSpPr>
          <p:cNvPr id="8" name="Title 5">
            <a:extLst>
              <a:ext uri="{FF2B5EF4-FFF2-40B4-BE49-F238E27FC236}">
                <a16:creationId xmlns:a16="http://schemas.microsoft.com/office/drawing/2014/main" id="{FEAA1292-39A6-6EE7-30EF-941811AAEEF9}"/>
              </a:ext>
            </a:extLst>
          </p:cNvPr>
          <p:cNvSpPr txBox="1">
            <a:spLocks/>
          </p:cNvSpPr>
          <p:nvPr/>
        </p:nvSpPr>
        <p:spPr>
          <a:xfrm>
            <a:off x="872259" y="6104202"/>
            <a:ext cx="10447482" cy="412421"/>
          </a:xfrm>
          <a:prstGeom prst="rect">
            <a:avLst/>
          </a:prstGeom>
          <a:effectLst>
            <a:outerShdw blurRad="12700" dist="12700" dir="2700000" algn="tl" rotWithShape="0">
              <a:schemeClr val="bg1">
                <a:alpha val="40000"/>
              </a:schemeClr>
            </a:outerShdw>
          </a:effectLst>
        </p:spPr>
        <p:txBody>
          <a:bodyPr vert="horz" lIns="0" tIns="0" rIns="0" bIns="0" rtlCol="0" anchor="b" anchorCtr="0">
            <a:noAutofit/>
          </a:bodyPr>
          <a:lstStyle>
            <a:lvl1pPr algn="l" defTabSz="914332" rtl="0" eaLnBrk="1" latinLnBrk="0" hangingPunct="1">
              <a:lnSpc>
                <a:spcPct val="90000"/>
              </a:lnSpc>
              <a:spcBef>
                <a:spcPct val="0"/>
              </a:spcBef>
              <a:buNone/>
              <a:tabLst/>
              <a:defRPr sz="3200" kern="1200">
                <a:solidFill>
                  <a:srgbClr val="13294B"/>
                </a:solidFill>
                <a:latin typeface="+mj-lt"/>
                <a:ea typeface="+mj-ea"/>
                <a:cs typeface="+mj-cs"/>
              </a:defRPr>
            </a:lvl1pPr>
          </a:lstStyle>
          <a:p>
            <a:pPr marL="0" marR="0" lvl="0" indent="0" algn="l" defTabSz="914378" rtl="0" eaLnBrk="1" fontAlgn="auto" latinLnBrk="0" hangingPunct="1">
              <a:lnSpc>
                <a:spcPct val="90000"/>
              </a:lnSpc>
              <a:spcBef>
                <a:spcPct val="0"/>
              </a:spcBef>
              <a:spcAft>
                <a:spcPts val="0"/>
              </a:spcAft>
              <a:buClrTx/>
              <a:buSzTx/>
              <a:buFontTx/>
              <a:buNone/>
              <a:tabLst/>
              <a:defRPr/>
            </a:pPr>
            <a:r>
              <a:rPr lang="en-US" sz="2000" dirty="0">
                <a:solidFill>
                  <a:srgbClr val="005E60"/>
                </a:solidFill>
                <a:latin typeface="Arial" panose="020B0604020202020204" pitchFamily="34" charset="0"/>
                <a:ea typeface="Calibri" panose="020F0502020204030204" pitchFamily="34" charset="0"/>
                <a:cs typeface="Times New Roman" panose="02020603050405020304" pitchFamily="18" charset="0"/>
              </a:rPr>
              <a:t>R</a:t>
            </a:r>
            <a:r>
              <a:rPr lang="en-US" sz="2000" dirty="0">
                <a:solidFill>
                  <a:srgbClr val="005E60"/>
                </a:solidFill>
                <a:effectLst/>
                <a:latin typeface="Arial" panose="020B0604020202020204" pitchFamily="34" charset="0"/>
                <a:ea typeface="Calibri" panose="020F0502020204030204" pitchFamily="34" charset="0"/>
                <a:cs typeface="Times New Roman" panose="02020603050405020304" pitchFamily="18" charset="0"/>
              </a:rPr>
              <a:t>equires considerable design, construction and commissioning to implement and maintain</a:t>
            </a:r>
            <a:endParaRPr lang="en-US" sz="2000" dirty="0">
              <a:solidFill>
                <a:srgbClr val="005E60"/>
              </a:solidFill>
              <a:latin typeface="Inter" panose="02000503000000020004" pitchFamily="2" charset="0"/>
            </a:endParaRPr>
          </a:p>
        </p:txBody>
      </p:sp>
      <p:sp>
        <p:nvSpPr>
          <p:cNvPr id="10" name="Rectangle: Rounded Corners 9">
            <a:extLst>
              <a:ext uri="{FF2B5EF4-FFF2-40B4-BE49-F238E27FC236}">
                <a16:creationId xmlns:a16="http://schemas.microsoft.com/office/drawing/2014/main" id="{3D67EA67-9730-C6D0-9E44-1A9451254F0E}"/>
              </a:ext>
            </a:extLst>
          </p:cNvPr>
          <p:cNvSpPr/>
          <p:nvPr/>
        </p:nvSpPr>
        <p:spPr>
          <a:xfrm>
            <a:off x="5881255" y="2025921"/>
            <a:ext cx="2311704" cy="2252535"/>
          </a:xfrm>
          <a:prstGeom prst="roundRect">
            <a:avLst/>
          </a:prstGeom>
          <a:solidFill>
            <a:srgbClr val="005E60"/>
          </a:solidFill>
          <a:ln w="12700" cap="flat" cmpd="sng" algn="ctr">
            <a:solidFill>
              <a:srgbClr val="005E60"/>
            </a:solidFill>
            <a:prstDash val="solid"/>
            <a:miter lim="800000"/>
          </a:ln>
          <a:effectLst/>
        </p:spPr>
        <p:txBody>
          <a:bodyPr rtlCol="0" anchor="ctr" anchorCtr="0"/>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Inter"/>
                <a:ea typeface="+mn-ea"/>
                <a:cs typeface="+mn-cs"/>
              </a:rPr>
              <a:t>DFR</a:t>
            </a:r>
          </a:p>
        </p:txBody>
      </p:sp>
    </p:spTree>
    <p:extLst>
      <p:ext uri="{BB962C8B-B14F-4D97-AF65-F5344CB8AC3E}">
        <p14:creationId xmlns:p14="http://schemas.microsoft.com/office/powerpoint/2010/main" val="226478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16986" y="1"/>
            <a:ext cx="11373031" cy="736600"/>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1219200" rtl="0" eaLnBrk="1" fontAlgn="base" latinLnBrk="0" hangingPunct="1">
              <a:lnSpc>
                <a:spcPct val="9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63666A"/>
              </a:solidFill>
              <a:effectLst/>
              <a:uLnTx/>
              <a:uFillTx/>
              <a:latin typeface="GE Inspira Sans"/>
              <a:ea typeface="+mj-ea"/>
              <a:cs typeface="+mj-cs"/>
            </a:endParaRPr>
          </a:p>
        </p:txBody>
      </p:sp>
      <p:sp>
        <p:nvSpPr>
          <p:cNvPr id="2" name="Slide Number Placeholder 5">
            <a:extLst>
              <a:ext uri="{FF2B5EF4-FFF2-40B4-BE49-F238E27FC236}">
                <a16:creationId xmlns:a16="http://schemas.microsoft.com/office/drawing/2014/main" id="{53F2C580-C27A-BA52-93A1-313769A2BBA5}"/>
              </a:ext>
            </a:extLst>
          </p:cNvPr>
          <p:cNvSpPr>
            <a:spLocks noGrp="1"/>
          </p:cNvSpPr>
          <p:nvPr>
            <p:ph type="sldNum" sz="quarter" idx="12"/>
          </p:nvPr>
        </p:nvSpPr>
        <p:spPr>
          <a:xfrm>
            <a:off x="11222182" y="6492875"/>
            <a:ext cx="5507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A97EF-C944-4447-B862-B593E9B4A0FF}" type="slidenum">
              <a:rPr kumimoji="0" lang="en-US" sz="800" b="0" i="0" u="none" strike="noStrike" kern="1200" cap="none" spc="0" normalizeH="0" baseline="0" noProof="0" smtClean="0">
                <a:ln>
                  <a:noFill/>
                </a:ln>
                <a:solidFill>
                  <a:srgbClr val="212121"/>
                </a:solidFill>
                <a:effectLst/>
                <a:uLnTx/>
                <a:uFillTx/>
                <a:latin typeface="Inter" panose="02000503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srgbClr val="212121"/>
              </a:solidFill>
              <a:effectLst/>
              <a:uLnTx/>
              <a:uFillTx/>
              <a:latin typeface="Inter" panose="02000503000000020004" pitchFamily="2" charset="0"/>
              <a:ea typeface="+mn-ea"/>
              <a:cs typeface="+mn-cs"/>
            </a:endParaRPr>
          </a:p>
        </p:txBody>
      </p:sp>
      <p:sp>
        <p:nvSpPr>
          <p:cNvPr id="3" name="Title 5">
            <a:extLst>
              <a:ext uri="{FF2B5EF4-FFF2-40B4-BE49-F238E27FC236}">
                <a16:creationId xmlns:a16="http://schemas.microsoft.com/office/drawing/2014/main" id="{683106A6-A3FE-5790-6333-CC512D65B596}"/>
              </a:ext>
            </a:extLst>
          </p:cNvPr>
          <p:cNvSpPr txBox="1">
            <a:spLocks/>
          </p:cNvSpPr>
          <p:nvPr/>
        </p:nvSpPr>
        <p:spPr>
          <a:xfrm>
            <a:off x="437537" y="-85344"/>
            <a:ext cx="11242501" cy="914400"/>
          </a:xfrm>
          <a:prstGeom prst="rect">
            <a:avLst/>
          </a:prstGeom>
          <a:effectLst>
            <a:outerShdw blurRad="12700" dist="12700" dir="2700000" algn="tl" rotWithShape="0">
              <a:schemeClr val="bg1">
                <a:alpha val="40000"/>
              </a:schemeClr>
            </a:outerShdw>
          </a:effectLst>
        </p:spPr>
        <p:txBody>
          <a:bodyPr vert="horz" lIns="0" tIns="0" rIns="0" bIns="0" rtlCol="0" anchor="b" anchorCtr="0">
            <a:noAutofit/>
          </a:bodyPr>
          <a:lstStyle>
            <a:lvl1pPr algn="l" defTabSz="914332" rtl="0" eaLnBrk="1" latinLnBrk="0" hangingPunct="1">
              <a:lnSpc>
                <a:spcPct val="90000"/>
              </a:lnSpc>
              <a:spcBef>
                <a:spcPct val="0"/>
              </a:spcBef>
              <a:buNone/>
              <a:tabLst/>
              <a:defRPr sz="3200" kern="1200">
                <a:solidFill>
                  <a:srgbClr val="13294B"/>
                </a:solidFill>
                <a:latin typeface="+mj-lt"/>
                <a:ea typeface="+mj-ea"/>
                <a:cs typeface="+mj-cs"/>
              </a:defRPr>
            </a:lvl1pPr>
          </a:lstStyle>
          <a:p>
            <a:pPr marL="0" marR="0" lvl="0" indent="0" algn="l" defTabSz="914378" rtl="0" eaLnBrk="1" fontAlgn="auto" latinLnBrk="0" hangingPunct="1">
              <a:lnSpc>
                <a:spcPct val="90000"/>
              </a:lnSpc>
              <a:spcBef>
                <a:spcPct val="0"/>
              </a:spcBef>
              <a:spcAft>
                <a:spcPts val="0"/>
              </a:spcAft>
              <a:buClrTx/>
              <a:buSzTx/>
              <a:buFontTx/>
              <a:buNone/>
              <a:tabLst/>
              <a:defRPr/>
            </a:pPr>
            <a:r>
              <a:rPr lang="en-US" dirty="0">
                <a:solidFill>
                  <a:srgbClr val="005E60"/>
                </a:solidFill>
                <a:latin typeface="Inter" panose="02000503000000020004" pitchFamily="2" charset="0"/>
              </a:rPr>
              <a:t>Managing Requirements with De-Centralized Architecture</a:t>
            </a:r>
          </a:p>
        </p:txBody>
      </p:sp>
      <p:sp>
        <p:nvSpPr>
          <p:cNvPr id="47" name="Rectangle 46">
            <a:extLst>
              <a:ext uri="{FF2B5EF4-FFF2-40B4-BE49-F238E27FC236}">
                <a16:creationId xmlns:a16="http://schemas.microsoft.com/office/drawing/2014/main" id="{8ED43A42-043F-1742-5406-75891BA624D1}"/>
              </a:ext>
            </a:extLst>
          </p:cNvPr>
          <p:cNvSpPr/>
          <p:nvPr/>
        </p:nvSpPr>
        <p:spPr>
          <a:xfrm>
            <a:off x="7976283" y="2152999"/>
            <a:ext cx="253717" cy="108751"/>
          </a:xfrm>
          <a:prstGeom prst="rect">
            <a:avLst/>
          </a:prstGeom>
          <a:solidFill>
            <a:srgbClr val="0066CC"/>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48" name="Rectangle 47">
            <a:extLst>
              <a:ext uri="{FF2B5EF4-FFF2-40B4-BE49-F238E27FC236}">
                <a16:creationId xmlns:a16="http://schemas.microsoft.com/office/drawing/2014/main" id="{DFFC78F5-B176-5D8A-3ED4-B44172EBE94F}"/>
              </a:ext>
            </a:extLst>
          </p:cNvPr>
          <p:cNvSpPr/>
          <p:nvPr/>
        </p:nvSpPr>
        <p:spPr>
          <a:xfrm>
            <a:off x="8320065" y="2152999"/>
            <a:ext cx="253717" cy="108751"/>
          </a:xfrm>
          <a:prstGeom prst="rect">
            <a:avLst/>
          </a:prstGeom>
          <a:solidFill>
            <a:srgbClr val="0066CC"/>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49" name="Rectangle 48">
            <a:extLst>
              <a:ext uri="{FF2B5EF4-FFF2-40B4-BE49-F238E27FC236}">
                <a16:creationId xmlns:a16="http://schemas.microsoft.com/office/drawing/2014/main" id="{7F43569C-DFCA-6063-2CCA-33BC75C5041E}"/>
              </a:ext>
            </a:extLst>
          </p:cNvPr>
          <p:cNvSpPr/>
          <p:nvPr/>
        </p:nvSpPr>
        <p:spPr>
          <a:xfrm>
            <a:off x="8663847" y="2152999"/>
            <a:ext cx="253717" cy="108751"/>
          </a:xfrm>
          <a:prstGeom prst="rect">
            <a:avLst/>
          </a:prstGeom>
          <a:solidFill>
            <a:srgbClr val="0066CC"/>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50" name="Rectangle 49">
            <a:extLst>
              <a:ext uri="{FF2B5EF4-FFF2-40B4-BE49-F238E27FC236}">
                <a16:creationId xmlns:a16="http://schemas.microsoft.com/office/drawing/2014/main" id="{0B5E015D-25FF-004C-2D48-9844ADE71D4D}"/>
              </a:ext>
            </a:extLst>
          </p:cNvPr>
          <p:cNvSpPr/>
          <p:nvPr/>
        </p:nvSpPr>
        <p:spPr>
          <a:xfrm>
            <a:off x="9007628" y="2152999"/>
            <a:ext cx="253717" cy="108751"/>
          </a:xfrm>
          <a:prstGeom prst="rect">
            <a:avLst/>
          </a:prstGeom>
          <a:solidFill>
            <a:srgbClr val="0066CC"/>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cxnSp>
        <p:nvCxnSpPr>
          <p:cNvPr id="51" name="Connector: Elbow 50">
            <a:extLst>
              <a:ext uri="{FF2B5EF4-FFF2-40B4-BE49-F238E27FC236}">
                <a16:creationId xmlns:a16="http://schemas.microsoft.com/office/drawing/2014/main" id="{65C37172-BBD0-F899-DE3F-1CEA9397EDF4}"/>
              </a:ext>
            </a:extLst>
          </p:cNvPr>
          <p:cNvCxnSpPr>
            <a:stCxn id="47" idx="2"/>
            <a:endCxn id="58" idx="0"/>
          </p:cNvCxnSpPr>
          <p:nvPr/>
        </p:nvCxnSpPr>
        <p:spPr>
          <a:xfrm rot="5400000">
            <a:off x="6934777" y="2241927"/>
            <a:ext cx="1148543" cy="1188188"/>
          </a:xfrm>
          <a:prstGeom prst="bentConnector3">
            <a:avLst/>
          </a:prstGeom>
          <a:noFill/>
          <a:ln w="28575" cap="flat" cmpd="sng" algn="ctr">
            <a:solidFill>
              <a:srgbClr val="696969"/>
            </a:solidFill>
            <a:prstDash val="solid"/>
            <a:miter lim="800000"/>
          </a:ln>
          <a:effectLst/>
        </p:spPr>
      </p:cxnSp>
      <p:cxnSp>
        <p:nvCxnSpPr>
          <p:cNvPr id="52" name="Connector: Elbow 51">
            <a:extLst>
              <a:ext uri="{FF2B5EF4-FFF2-40B4-BE49-F238E27FC236}">
                <a16:creationId xmlns:a16="http://schemas.microsoft.com/office/drawing/2014/main" id="{A6C2855D-0187-1BE3-6837-F5701B855FB8}"/>
              </a:ext>
            </a:extLst>
          </p:cNvPr>
          <p:cNvCxnSpPr>
            <a:cxnSpLocks/>
            <a:stCxn id="48" idx="2"/>
            <a:endCxn id="62" idx="0"/>
          </p:cNvCxnSpPr>
          <p:nvPr/>
        </p:nvCxnSpPr>
        <p:spPr>
          <a:xfrm rot="5400000">
            <a:off x="7690323" y="2653691"/>
            <a:ext cx="1148543" cy="364661"/>
          </a:xfrm>
          <a:prstGeom prst="bentConnector3">
            <a:avLst>
              <a:gd name="adj1" fmla="val 63671"/>
            </a:avLst>
          </a:prstGeom>
          <a:noFill/>
          <a:ln w="28575" cap="flat" cmpd="sng" algn="ctr">
            <a:solidFill>
              <a:srgbClr val="696969"/>
            </a:solidFill>
            <a:prstDash val="solid"/>
            <a:miter lim="800000"/>
          </a:ln>
          <a:effectLst/>
        </p:spPr>
      </p:cxnSp>
      <p:cxnSp>
        <p:nvCxnSpPr>
          <p:cNvPr id="53" name="Connector: Elbow 52">
            <a:extLst>
              <a:ext uri="{FF2B5EF4-FFF2-40B4-BE49-F238E27FC236}">
                <a16:creationId xmlns:a16="http://schemas.microsoft.com/office/drawing/2014/main" id="{FC17EF17-81CC-B3EC-4AB9-AA6EC92B0BF8}"/>
              </a:ext>
            </a:extLst>
          </p:cNvPr>
          <p:cNvCxnSpPr>
            <a:cxnSpLocks/>
            <a:stCxn id="49" idx="2"/>
            <a:endCxn id="66" idx="0"/>
          </p:cNvCxnSpPr>
          <p:nvPr/>
        </p:nvCxnSpPr>
        <p:spPr>
          <a:xfrm rot="16200000" flipH="1">
            <a:off x="8441911" y="2610545"/>
            <a:ext cx="1156456" cy="458866"/>
          </a:xfrm>
          <a:prstGeom prst="bentConnector3">
            <a:avLst>
              <a:gd name="adj1" fmla="val 63578"/>
            </a:avLst>
          </a:prstGeom>
          <a:noFill/>
          <a:ln w="28575" cap="flat" cmpd="sng" algn="ctr">
            <a:solidFill>
              <a:srgbClr val="696969"/>
            </a:solidFill>
            <a:prstDash val="solid"/>
            <a:miter lim="800000"/>
          </a:ln>
          <a:effectLst/>
        </p:spPr>
      </p:cxnSp>
      <p:cxnSp>
        <p:nvCxnSpPr>
          <p:cNvPr id="54" name="Connector: Elbow 53">
            <a:extLst>
              <a:ext uri="{FF2B5EF4-FFF2-40B4-BE49-F238E27FC236}">
                <a16:creationId xmlns:a16="http://schemas.microsoft.com/office/drawing/2014/main" id="{3EE3A918-588F-AAE0-8F60-CE652B15A981}"/>
              </a:ext>
            </a:extLst>
          </p:cNvPr>
          <p:cNvCxnSpPr>
            <a:cxnSpLocks/>
            <a:stCxn id="50" idx="2"/>
            <a:endCxn id="70" idx="0"/>
          </p:cNvCxnSpPr>
          <p:nvPr/>
        </p:nvCxnSpPr>
        <p:spPr>
          <a:xfrm rot="16200000" flipH="1">
            <a:off x="9201413" y="2194824"/>
            <a:ext cx="1148543" cy="1282394"/>
          </a:xfrm>
          <a:prstGeom prst="bentConnector3">
            <a:avLst>
              <a:gd name="adj1" fmla="val 50000"/>
            </a:avLst>
          </a:prstGeom>
          <a:noFill/>
          <a:ln w="28575" cap="flat" cmpd="sng" algn="ctr">
            <a:solidFill>
              <a:srgbClr val="696969"/>
            </a:solidFill>
            <a:prstDash val="solid"/>
            <a:miter lim="800000"/>
          </a:ln>
          <a:effectLst/>
        </p:spPr>
      </p:cxnSp>
      <p:sp>
        <p:nvSpPr>
          <p:cNvPr id="55" name="Arrow: Right 54">
            <a:extLst>
              <a:ext uri="{FF2B5EF4-FFF2-40B4-BE49-F238E27FC236}">
                <a16:creationId xmlns:a16="http://schemas.microsoft.com/office/drawing/2014/main" id="{BE54A1A3-554B-6FB6-F761-F1CAA979FCA0}"/>
              </a:ext>
            </a:extLst>
          </p:cNvPr>
          <p:cNvSpPr/>
          <p:nvPr/>
        </p:nvSpPr>
        <p:spPr>
          <a:xfrm rot="16200000">
            <a:off x="6835207" y="4549150"/>
            <a:ext cx="487742" cy="203226"/>
          </a:xfrm>
          <a:prstGeom prst="rightArrow">
            <a:avLst/>
          </a:prstGeom>
          <a:solidFill>
            <a:srgbClr val="FFFFFF">
              <a:lumMod val="50000"/>
            </a:srgbClr>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56" name="Arrow: Right 55">
            <a:extLst>
              <a:ext uri="{FF2B5EF4-FFF2-40B4-BE49-F238E27FC236}">
                <a16:creationId xmlns:a16="http://schemas.microsoft.com/office/drawing/2014/main" id="{D7E76619-54F0-3222-43B8-3ED8D8D4F99E}"/>
              </a:ext>
            </a:extLst>
          </p:cNvPr>
          <p:cNvSpPr/>
          <p:nvPr/>
        </p:nvSpPr>
        <p:spPr>
          <a:xfrm rot="16200000">
            <a:off x="6506957" y="4550354"/>
            <a:ext cx="487742" cy="203226"/>
          </a:xfrm>
          <a:prstGeom prst="rightArrow">
            <a:avLst/>
          </a:prstGeom>
          <a:solidFill>
            <a:srgbClr val="FFFFFF">
              <a:lumMod val="50000"/>
            </a:srgbClr>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57" name="TextBox 56">
            <a:extLst>
              <a:ext uri="{FF2B5EF4-FFF2-40B4-BE49-F238E27FC236}">
                <a16:creationId xmlns:a16="http://schemas.microsoft.com/office/drawing/2014/main" id="{0C7E3260-5597-9445-CF5C-061960D7FE5E}"/>
              </a:ext>
            </a:extLst>
          </p:cNvPr>
          <p:cNvSpPr txBox="1"/>
          <p:nvPr/>
        </p:nvSpPr>
        <p:spPr>
          <a:xfrm>
            <a:off x="6370562" y="4994467"/>
            <a:ext cx="1088783" cy="740725"/>
          </a:xfrm>
          <a:prstGeom prst="rect">
            <a:avLst/>
          </a:prstGeom>
          <a:noFill/>
        </p:spPr>
        <p:txBody>
          <a:bodyPr wrap="square" lIns="0" tIns="0" rIns="0" bIns="0" rtlCol="0" anchor="t">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50" b="0" i="0" u="none" strike="noStrike" kern="0" cap="none" spc="0" normalizeH="0" baseline="0" noProof="0" dirty="0">
                <a:ln>
                  <a:noFill/>
                </a:ln>
                <a:solidFill>
                  <a:srgbClr val="005E60"/>
                </a:solidFill>
                <a:effectLst/>
                <a:uLnTx/>
                <a:uFillTx/>
                <a:latin typeface="Inter"/>
              </a:rPr>
              <a:t>I, V, Protective Relay Triggers, Device Statuses, Other Signals</a:t>
            </a:r>
          </a:p>
        </p:txBody>
      </p:sp>
      <p:sp>
        <p:nvSpPr>
          <p:cNvPr id="58" name="Rectangle 57">
            <a:extLst>
              <a:ext uri="{FF2B5EF4-FFF2-40B4-BE49-F238E27FC236}">
                <a16:creationId xmlns:a16="http://schemas.microsoft.com/office/drawing/2014/main" id="{4325ABE5-4DE1-ED6B-CBFF-64307339186A}"/>
              </a:ext>
            </a:extLst>
          </p:cNvPr>
          <p:cNvSpPr/>
          <p:nvPr/>
        </p:nvSpPr>
        <p:spPr>
          <a:xfrm>
            <a:off x="6788095" y="3410293"/>
            <a:ext cx="253717" cy="108751"/>
          </a:xfrm>
          <a:prstGeom prst="rect">
            <a:avLst/>
          </a:prstGeom>
          <a:solidFill>
            <a:srgbClr val="0066CC"/>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59" name="Arrow: Right 58">
            <a:extLst>
              <a:ext uri="{FF2B5EF4-FFF2-40B4-BE49-F238E27FC236}">
                <a16:creationId xmlns:a16="http://schemas.microsoft.com/office/drawing/2014/main" id="{27E14590-C27C-D56B-DDB1-F4CF191D8A32}"/>
              </a:ext>
            </a:extLst>
          </p:cNvPr>
          <p:cNvSpPr/>
          <p:nvPr/>
        </p:nvSpPr>
        <p:spPr>
          <a:xfrm rot="16200000">
            <a:off x="8002516" y="4549150"/>
            <a:ext cx="487742" cy="203226"/>
          </a:xfrm>
          <a:prstGeom prst="rightArrow">
            <a:avLst/>
          </a:prstGeom>
          <a:solidFill>
            <a:srgbClr val="FFFFFF">
              <a:lumMod val="50000"/>
            </a:srgbClr>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60" name="Arrow: Right 59">
            <a:extLst>
              <a:ext uri="{FF2B5EF4-FFF2-40B4-BE49-F238E27FC236}">
                <a16:creationId xmlns:a16="http://schemas.microsoft.com/office/drawing/2014/main" id="{B69767A3-CCA1-CD13-675C-3C0DF5A2FD08}"/>
              </a:ext>
            </a:extLst>
          </p:cNvPr>
          <p:cNvSpPr/>
          <p:nvPr/>
        </p:nvSpPr>
        <p:spPr>
          <a:xfrm rot="16200000">
            <a:off x="7674266" y="4550354"/>
            <a:ext cx="487742" cy="203226"/>
          </a:xfrm>
          <a:prstGeom prst="rightArrow">
            <a:avLst/>
          </a:prstGeom>
          <a:solidFill>
            <a:srgbClr val="FFFFFF">
              <a:lumMod val="50000"/>
            </a:srgbClr>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61" name="TextBox 60">
            <a:extLst>
              <a:ext uri="{FF2B5EF4-FFF2-40B4-BE49-F238E27FC236}">
                <a16:creationId xmlns:a16="http://schemas.microsoft.com/office/drawing/2014/main" id="{414A09D2-104B-FEC8-5BDF-2D59A1AC7B7C}"/>
              </a:ext>
            </a:extLst>
          </p:cNvPr>
          <p:cNvSpPr txBox="1"/>
          <p:nvPr/>
        </p:nvSpPr>
        <p:spPr>
          <a:xfrm>
            <a:off x="7537871" y="4994467"/>
            <a:ext cx="1088783" cy="740725"/>
          </a:xfrm>
          <a:prstGeom prst="rect">
            <a:avLst/>
          </a:prstGeom>
          <a:noFill/>
        </p:spPr>
        <p:txBody>
          <a:bodyPr wrap="square" lIns="0" tIns="0" rIns="0" bIns="0" rtlCol="0" anchor="t">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50" b="0" i="0" u="none" strike="noStrike" kern="0" cap="none" spc="0" normalizeH="0" baseline="0" noProof="0" dirty="0">
                <a:ln>
                  <a:noFill/>
                </a:ln>
                <a:solidFill>
                  <a:srgbClr val="005E60"/>
                </a:solidFill>
                <a:effectLst/>
                <a:uLnTx/>
                <a:uFillTx/>
                <a:latin typeface="Inter"/>
              </a:rPr>
              <a:t>I, V, Protective Relay Triggers, Device Statuses, Other Signals</a:t>
            </a:r>
          </a:p>
        </p:txBody>
      </p:sp>
      <p:sp>
        <p:nvSpPr>
          <p:cNvPr id="62" name="Rectangle 61">
            <a:extLst>
              <a:ext uri="{FF2B5EF4-FFF2-40B4-BE49-F238E27FC236}">
                <a16:creationId xmlns:a16="http://schemas.microsoft.com/office/drawing/2014/main" id="{CCF3E738-272A-11E2-F03A-EBB2B20D4CF3}"/>
              </a:ext>
            </a:extLst>
          </p:cNvPr>
          <p:cNvSpPr/>
          <p:nvPr/>
        </p:nvSpPr>
        <p:spPr>
          <a:xfrm>
            <a:off x="7955404" y="3410293"/>
            <a:ext cx="253717" cy="108751"/>
          </a:xfrm>
          <a:prstGeom prst="rect">
            <a:avLst/>
          </a:prstGeom>
          <a:solidFill>
            <a:srgbClr val="0066CC"/>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63" name="Arrow: Right 62">
            <a:extLst>
              <a:ext uri="{FF2B5EF4-FFF2-40B4-BE49-F238E27FC236}">
                <a16:creationId xmlns:a16="http://schemas.microsoft.com/office/drawing/2014/main" id="{9CFCBE3A-8ADB-7B6F-CA3B-8541793626CD}"/>
              </a:ext>
            </a:extLst>
          </p:cNvPr>
          <p:cNvSpPr/>
          <p:nvPr/>
        </p:nvSpPr>
        <p:spPr>
          <a:xfrm rot="16200000">
            <a:off x="9169825" y="4549150"/>
            <a:ext cx="487742" cy="203226"/>
          </a:xfrm>
          <a:prstGeom prst="rightArrow">
            <a:avLst/>
          </a:prstGeom>
          <a:solidFill>
            <a:srgbClr val="FFFFFF">
              <a:lumMod val="50000"/>
            </a:srgbClr>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64" name="Arrow: Right 63">
            <a:extLst>
              <a:ext uri="{FF2B5EF4-FFF2-40B4-BE49-F238E27FC236}">
                <a16:creationId xmlns:a16="http://schemas.microsoft.com/office/drawing/2014/main" id="{769F2E77-94EF-8EBE-B799-0C5147A2F622}"/>
              </a:ext>
            </a:extLst>
          </p:cNvPr>
          <p:cNvSpPr/>
          <p:nvPr/>
        </p:nvSpPr>
        <p:spPr>
          <a:xfrm rot="16200000">
            <a:off x="8841575" y="4550354"/>
            <a:ext cx="487742" cy="203226"/>
          </a:xfrm>
          <a:prstGeom prst="rightArrow">
            <a:avLst/>
          </a:prstGeom>
          <a:solidFill>
            <a:srgbClr val="FFFFFF">
              <a:lumMod val="50000"/>
            </a:srgbClr>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65" name="TextBox 64">
            <a:extLst>
              <a:ext uri="{FF2B5EF4-FFF2-40B4-BE49-F238E27FC236}">
                <a16:creationId xmlns:a16="http://schemas.microsoft.com/office/drawing/2014/main" id="{7D1914E2-A5CB-191F-40EC-5E157AA3DA1B}"/>
              </a:ext>
            </a:extLst>
          </p:cNvPr>
          <p:cNvSpPr txBox="1"/>
          <p:nvPr/>
        </p:nvSpPr>
        <p:spPr>
          <a:xfrm>
            <a:off x="8705180" y="4994467"/>
            <a:ext cx="1088783" cy="740725"/>
          </a:xfrm>
          <a:prstGeom prst="rect">
            <a:avLst/>
          </a:prstGeom>
          <a:noFill/>
        </p:spPr>
        <p:txBody>
          <a:bodyPr wrap="square" lIns="0" tIns="0" rIns="0" bIns="0" rtlCol="0" anchor="t">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50" b="0" i="0" u="none" strike="noStrike" kern="0" cap="none" spc="0" normalizeH="0" baseline="0" noProof="0" dirty="0">
                <a:ln>
                  <a:noFill/>
                </a:ln>
                <a:solidFill>
                  <a:srgbClr val="005E60"/>
                </a:solidFill>
                <a:effectLst/>
                <a:uLnTx/>
                <a:uFillTx/>
                <a:latin typeface="Inter"/>
              </a:rPr>
              <a:t>I, V, Protective Relay Triggers, Device Statuses, Other Signals</a:t>
            </a:r>
          </a:p>
        </p:txBody>
      </p:sp>
      <p:sp>
        <p:nvSpPr>
          <p:cNvPr id="66" name="Rectangle 65">
            <a:extLst>
              <a:ext uri="{FF2B5EF4-FFF2-40B4-BE49-F238E27FC236}">
                <a16:creationId xmlns:a16="http://schemas.microsoft.com/office/drawing/2014/main" id="{FFF173BC-B3CF-D589-2D5F-4E419ECC9D7A}"/>
              </a:ext>
            </a:extLst>
          </p:cNvPr>
          <p:cNvSpPr/>
          <p:nvPr/>
        </p:nvSpPr>
        <p:spPr>
          <a:xfrm>
            <a:off x="9122713" y="3418206"/>
            <a:ext cx="253717" cy="108751"/>
          </a:xfrm>
          <a:prstGeom prst="rect">
            <a:avLst/>
          </a:prstGeom>
          <a:solidFill>
            <a:srgbClr val="0066CC"/>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67" name="Arrow: Right 66">
            <a:extLst>
              <a:ext uri="{FF2B5EF4-FFF2-40B4-BE49-F238E27FC236}">
                <a16:creationId xmlns:a16="http://schemas.microsoft.com/office/drawing/2014/main" id="{A4909ADB-2A18-A5D6-3CE8-420024323E06}"/>
              </a:ext>
            </a:extLst>
          </p:cNvPr>
          <p:cNvSpPr/>
          <p:nvPr/>
        </p:nvSpPr>
        <p:spPr>
          <a:xfrm rot="16200000">
            <a:off x="10337134" y="4549150"/>
            <a:ext cx="487742" cy="203226"/>
          </a:xfrm>
          <a:prstGeom prst="rightArrow">
            <a:avLst/>
          </a:prstGeom>
          <a:solidFill>
            <a:srgbClr val="FFFFFF">
              <a:lumMod val="50000"/>
            </a:srgbClr>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68" name="Arrow: Right 67">
            <a:extLst>
              <a:ext uri="{FF2B5EF4-FFF2-40B4-BE49-F238E27FC236}">
                <a16:creationId xmlns:a16="http://schemas.microsoft.com/office/drawing/2014/main" id="{22E64486-3FF1-4D9B-F3C1-449BAF553490}"/>
              </a:ext>
            </a:extLst>
          </p:cNvPr>
          <p:cNvSpPr/>
          <p:nvPr/>
        </p:nvSpPr>
        <p:spPr>
          <a:xfrm rot="16200000">
            <a:off x="10008884" y="4550354"/>
            <a:ext cx="487742" cy="203226"/>
          </a:xfrm>
          <a:prstGeom prst="rightArrow">
            <a:avLst/>
          </a:prstGeom>
          <a:solidFill>
            <a:srgbClr val="FFFFFF">
              <a:lumMod val="50000"/>
            </a:srgbClr>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69" name="TextBox 68">
            <a:extLst>
              <a:ext uri="{FF2B5EF4-FFF2-40B4-BE49-F238E27FC236}">
                <a16:creationId xmlns:a16="http://schemas.microsoft.com/office/drawing/2014/main" id="{C796BBDD-CEC5-1B7C-7EAD-7DB89168EC00}"/>
              </a:ext>
            </a:extLst>
          </p:cNvPr>
          <p:cNvSpPr txBox="1"/>
          <p:nvPr/>
        </p:nvSpPr>
        <p:spPr>
          <a:xfrm>
            <a:off x="9872489" y="4994467"/>
            <a:ext cx="1088783" cy="740725"/>
          </a:xfrm>
          <a:prstGeom prst="rect">
            <a:avLst/>
          </a:prstGeom>
          <a:noFill/>
        </p:spPr>
        <p:txBody>
          <a:bodyPr wrap="square" lIns="0" tIns="0" rIns="0" bIns="0" rtlCol="0" anchor="t">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050" b="0" i="0" u="none" strike="noStrike" kern="0" cap="none" spc="0" normalizeH="0" baseline="0" noProof="0" dirty="0">
                <a:ln>
                  <a:noFill/>
                </a:ln>
                <a:solidFill>
                  <a:srgbClr val="005E60"/>
                </a:solidFill>
                <a:effectLst/>
                <a:uLnTx/>
                <a:uFillTx/>
                <a:latin typeface="Inter"/>
              </a:rPr>
              <a:t>I, V, Protective Relay Triggers, Device Statuses, Other Signals</a:t>
            </a:r>
          </a:p>
        </p:txBody>
      </p:sp>
      <p:sp>
        <p:nvSpPr>
          <p:cNvPr id="70" name="Rectangle 69">
            <a:extLst>
              <a:ext uri="{FF2B5EF4-FFF2-40B4-BE49-F238E27FC236}">
                <a16:creationId xmlns:a16="http://schemas.microsoft.com/office/drawing/2014/main" id="{9501B871-FABD-094C-4DA2-05D3D4869EA5}"/>
              </a:ext>
            </a:extLst>
          </p:cNvPr>
          <p:cNvSpPr/>
          <p:nvPr/>
        </p:nvSpPr>
        <p:spPr>
          <a:xfrm>
            <a:off x="10290022" y="3410293"/>
            <a:ext cx="253717" cy="108751"/>
          </a:xfrm>
          <a:prstGeom prst="rect">
            <a:avLst/>
          </a:prstGeom>
          <a:solidFill>
            <a:srgbClr val="0066CC"/>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a:ln>
                <a:noFill/>
              </a:ln>
              <a:solidFill>
                <a:srgbClr val="005E60"/>
              </a:solidFill>
              <a:effectLst/>
              <a:uLnTx/>
              <a:uFillTx/>
              <a:latin typeface="Inter"/>
              <a:ea typeface="+mn-ea"/>
              <a:cs typeface="+mn-cs"/>
            </a:endParaRPr>
          </a:p>
        </p:txBody>
      </p:sp>
      <p:sp>
        <p:nvSpPr>
          <p:cNvPr id="71" name="Rectangle: Rounded Corners 70">
            <a:extLst>
              <a:ext uri="{FF2B5EF4-FFF2-40B4-BE49-F238E27FC236}">
                <a16:creationId xmlns:a16="http://schemas.microsoft.com/office/drawing/2014/main" id="{CA49DFEF-F7B8-DB6B-21CC-D82A08F8ACD4}"/>
              </a:ext>
            </a:extLst>
          </p:cNvPr>
          <p:cNvSpPr/>
          <p:nvPr/>
        </p:nvSpPr>
        <p:spPr>
          <a:xfrm>
            <a:off x="7514761" y="1460753"/>
            <a:ext cx="2214402" cy="646621"/>
          </a:xfrm>
          <a:prstGeom prst="roundRect">
            <a:avLst/>
          </a:prstGeom>
          <a:solidFill>
            <a:srgbClr val="005E60"/>
          </a:solidFill>
          <a:ln w="12700" cap="flat" cmpd="sng" algn="ctr">
            <a:solidFill>
              <a:srgbClr val="005E60"/>
            </a:solidFill>
            <a:prstDash val="solid"/>
            <a:miter lim="800000"/>
          </a:ln>
          <a:effectLst/>
        </p:spPr>
        <p:txBody>
          <a:bodyPr rtlCol="0" anchor="ctr" anchorCtr="0"/>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Inter"/>
                <a:ea typeface="+mn-ea"/>
                <a:cs typeface="+mn-cs"/>
              </a:rPr>
              <a:t>DFR</a:t>
            </a:r>
          </a:p>
        </p:txBody>
      </p:sp>
      <p:sp>
        <p:nvSpPr>
          <p:cNvPr id="72" name="Rectangle: Rounded Corners 71">
            <a:extLst>
              <a:ext uri="{FF2B5EF4-FFF2-40B4-BE49-F238E27FC236}">
                <a16:creationId xmlns:a16="http://schemas.microsoft.com/office/drawing/2014/main" id="{FC80C7A1-D27F-1EC6-590D-F7FF74FDCB90}"/>
              </a:ext>
            </a:extLst>
          </p:cNvPr>
          <p:cNvSpPr/>
          <p:nvPr/>
        </p:nvSpPr>
        <p:spPr>
          <a:xfrm>
            <a:off x="6422513" y="3543991"/>
            <a:ext cx="984880" cy="818135"/>
          </a:xfrm>
          <a:prstGeom prst="roundRect">
            <a:avLst/>
          </a:prstGeom>
          <a:solidFill>
            <a:srgbClr val="005E60"/>
          </a:solidFill>
          <a:ln w="12700" cap="flat" cmpd="sng" algn="ctr">
            <a:solidFill>
              <a:srgbClr val="005E60"/>
            </a:solidFill>
            <a:prstDash val="solid"/>
            <a:miter lim="800000"/>
          </a:ln>
          <a:effectLst/>
        </p:spPr>
        <p:txBody>
          <a:bodyPr rtlCol="0" anchor="ctr" anchorCtr="0"/>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Inter"/>
                <a:ea typeface="+mn-ea"/>
                <a:cs typeface="+mn-cs"/>
              </a:rPr>
              <a:t>DAU</a:t>
            </a:r>
          </a:p>
        </p:txBody>
      </p:sp>
      <p:sp>
        <p:nvSpPr>
          <p:cNvPr id="73" name="Rectangle: Rounded Corners 72">
            <a:extLst>
              <a:ext uri="{FF2B5EF4-FFF2-40B4-BE49-F238E27FC236}">
                <a16:creationId xmlns:a16="http://schemas.microsoft.com/office/drawing/2014/main" id="{B333CE2F-E509-B92D-4A95-3266BF4C52C1}"/>
              </a:ext>
            </a:extLst>
          </p:cNvPr>
          <p:cNvSpPr/>
          <p:nvPr/>
        </p:nvSpPr>
        <p:spPr>
          <a:xfrm>
            <a:off x="7589822" y="3543991"/>
            <a:ext cx="984880" cy="818135"/>
          </a:xfrm>
          <a:prstGeom prst="roundRect">
            <a:avLst/>
          </a:prstGeom>
          <a:solidFill>
            <a:srgbClr val="005E60"/>
          </a:solidFill>
          <a:ln w="12700" cap="flat" cmpd="sng" algn="ctr">
            <a:solidFill>
              <a:srgbClr val="005E60"/>
            </a:solidFill>
            <a:prstDash val="solid"/>
            <a:miter lim="800000"/>
          </a:ln>
          <a:effectLst/>
        </p:spPr>
        <p:txBody>
          <a:bodyPr rtlCol="0" anchor="ctr" anchorCtr="0"/>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Inter"/>
                <a:ea typeface="+mn-ea"/>
                <a:cs typeface="+mn-cs"/>
              </a:rPr>
              <a:t>DAU</a:t>
            </a:r>
          </a:p>
        </p:txBody>
      </p:sp>
      <p:sp>
        <p:nvSpPr>
          <p:cNvPr id="74" name="Rectangle: Rounded Corners 73">
            <a:extLst>
              <a:ext uri="{FF2B5EF4-FFF2-40B4-BE49-F238E27FC236}">
                <a16:creationId xmlns:a16="http://schemas.microsoft.com/office/drawing/2014/main" id="{7D2BB3E0-09D2-48C9-7198-308C37A1D441}"/>
              </a:ext>
            </a:extLst>
          </p:cNvPr>
          <p:cNvSpPr/>
          <p:nvPr/>
        </p:nvSpPr>
        <p:spPr>
          <a:xfrm>
            <a:off x="8757131" y="3543991"/>
            <a:ext cx="984880" cy="818135"/>
          </a:xfrm>
          <a:prstGeom prst="roundRect">
            <a:avLst/>
          </a:prstGeom>
          <a:solidFill>
            <a:srgbClr val="005E60"/>
          </a:solidFill>
          <a:ln w="12700" cap="flat" cmpd="sng" algn="ctr">
            <a:solidFill>
              <a:srgbClr val="005E60"/>
            </a:solidFill>
            <a:prstDash val="solid"/>
            <a:miter lim="800000"/>
          </a:ln>
          <a:effectLst/>
        </p:spPr>
        <p:txBody>
          <a:bodyPr rtlCol="0" anchor="ctr" anchorCtr="0"/>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Inter"/>
                <a:ea typeface="+mn-ea"/>
                <a:cs typeface="+mn-cs"/>
              </a:rPr>
              <a:t>DAU</a:t>
            </a:r>
          </a:p>
        </p:txBody>
      </p:sp>
      <p:sp>
        <p:nvSpPr>
          <p:cNvPr id="75" name="Rectangle: Rounded Corners 74">
            <a:extLst>
              <a:ext uri="{FF2B5EF4-FFF2-40B4-BE49-F238E27FC236}">
                <a16:creationId xmlns:a16="http://schemas.microsoft.com/office/drawing/2014/main" id="{4CBE1630-2FBD-BCC6-6A90-D98754BAF2C6}"/>
              </a:ext>
            </a:extLst>
          </p:cNvPr>
          <p:cNvSpPr/>
          <p:nvPr/>
        </p:nvSpPr>
        <p:spPr>
          <a:xfrm>
            <a:off x="9924440" y="3543991"/>
            <a:ext cx="984880" cy="818135"/>
          </a:xfrm>
          <a:prstGeom prst="roundRect">
            <a:avLst/>
          </a:prstGeom>
          <a:solidFill>
            <a:srgbClr val="005E60"/>
          </a:solidFill>
          <a:ln w="12700" cap="flat" cmpd="sng" algn="ctr">
            <a:solidFill>
              <a:srgbClr val="005E60"/>
            </a:solidFill>
            <a:prstDash val="solid"/>
            <a:miter lim="800000"/>
          </a:ln>
          <a:effectLst/>
        </p:spPr>
        <p:txBody>
          <a:bodyPr rtlCol="0" anchor="ctr" anchorCtr="0"/>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Inter"/>
                <a:ea typeface="+mn-ea"/>
                <a:cs typeface="+mn-cs"/>
              </a:rPr>
              <a:t>DAU</a:t>
            </a:r>
          </a:p>
        </p:txBody>
      </p:sp>
      <p:sp>
        <p:nvSpPr>
          <p:cNvPr id="4" name="Content Placeholder 3">
            <a:extLst>
              <a:ext uri="{FF2B5EF4-FFF2-40B4-BE49-F238E27FC236}">
                <a16:creationId xmlns:a16="http://schemas.microsoft.com/office/drawing/2014/main" id="{118545CB-C0B5-D434-BF72-5856F7429C5F}"/>
              </a:ext>
            </a:extLst>
          </p:cNvPr>
          <p:cNvSpPr txBox="1">
            <a:spLocks/>
          </p:cNvSpPr>
          <p:nvPr/>
        </p:nvSpPr>
        <p:spPr>
          <a:xfrm>
            <a:off x="437536" y="1203109"/>
            <a:ext cx="4690289" cy="4451781"/>
          </a:xfrm>
          <a:prstGeom prst="rect">
            <a:avLst/>
          </a:prstGeom>
          <a:noFill/>
        </p:spPr>
        <p:txBody>
          <a:bodyPr/>
          <a:lstStyle>
            <a:lvl1pPr marL="192024" indent="-192024" algn="l" defTabSz="914400" rtl="0" eaLnBrk="1" latinLnBrk="0" hangingPunct="1">
              <a:lnSpc>
                <a:spcPct val="99000"/>
              </a:lnSpc>
              <a:spcBef>
                <a:spcPts val="2800"/>
              </a:spcBef>
              <a:spcAft>
                <a:spcPts val="0"/>
              </a:spcAft>
              <a:buFont typeface="Arial" panose="020B0604020202020204" pitchFamily="34" charset="0"/>
              <a:buChar char="•"/>
              <a:defRPr sz="2800" kern="1200">
                <a:solidFill>
                  <a:schemeClr val="accent2"/>
                </a:solidFill>
                <a:latin typeface="+mn-lt"/>
                <a:ea typeface="+mn-ea"/>
                <a:cs typeface="+mn-cs"/>
              </a:defRPr>
            </a:lvl1pPr>
            <a:lvl2pPr marL="690563" indent="-223838" algn="l" defTabSz="914400" rtl="0" eaLnBrk="1" latinLnBrk="0" hangingPunct="1">
              <a:lnSpc>
                <a:spcPct val="99000"/>
              </a:lnSpc>
              <a:spcBef>
                <a:spcPts val="1400"/>
              </a:spcBef>
              <a:buFont typeface=".AppleSystemUIFont" charset="-120"/>
              <a:buChar char="–"/>
              <a:tabLst/>
              <a:defRPr sz="2400" kern="1200">
                <a:solidFill>
                  <a:schemeClr val="accent2"/>
                </a:solidFill>
                <a:latin typeface="+mn-lt"/>
                <a:ea typeface="+mn-ea"/>
                <a:cs typeface="+mn-cs"/>
              </a:defRPr>
            </a:lvl2pPr>
            <a:lvl3pPr marL="1085850" indent="-161925" algn="l" defTabSz="914400" rtl="0" eaLnBrk="1" latinLnBrk="0" hangingPunct="1">
              <a:lnSpc>
                <a:spcPct val="99000"/>
              </a:lnSpc>
              <a:spcBef>
                <a:spcPts val="700"/>
              </a:spcBef>
              <a:buSzPct val="91000"/>
              <a:buFont typeface="Arial" charset="0"/>
              <a:buChar char="•"/>
              <a:tabLst/>
              <a:defRPr sz="2000" kern="1200">
                <a:solidFill>
                  <a:schemeClr val="accent2"/>
                </a:solidFill>
                <a:latin typeface="+mn-lt"/>
                <a:ea typeface="+mn-ea"/>
                <a:cs typeface="+mn-cs"/>
              </a:defRPr>
            </a:lvl3pPr>
            <a:lvl4pPr marL="1085850" indent="-161925" algn="l" defTabSz="914400" rtl="0" eaLnBrk="1" latinLnBrk="0" hangingPunct="1">
              <a:lnSpc>
                <a:spcPct val="99000"/>
              </a:lnSpc>
              <a:spcBef>
                <a:spcPts val="700"/>
              </a:spcBef>
              <a:buFont typeface="Arial" charset="0"/>
              <a:buChar char="•"/>
              <a:tabLst/>
              <a:defRPr sz="2000" kern="1200">
                <a:solidFill>
                  <a:schemeClr val="accent2"/>
                </a:solidFill>
                <a:latin typeface="+mn-lt"/>
                <a:ea typeface="+mn-ea"/>
                <a:cs typeface="+mn-cs"/>
              </a:defRPr>
            </a:lvl4pPr>
            <a:lvl5pPr marL="1085850" indent="-161925" algn="l" defTabSz="914400" rtl="0" eaLnBrk="1" latinLnBrk="0" hangingPunct="1">
              <a:lnSpc>
                <a:spcPct val="99000"/>
              </a:lnSpc>
              <a:spcBef>
                <a:spcPts val="700"/>
              </a:spcBef>
              <a:buSzPct val="91000"/>
              <a:buFont typeface="Arial" charset="0"/>
              <a:buChar char="•"/>
              <a:tabLst/>
              <a:defRPr sz="2000" kern="1200">
                <a:solidFill>
                  <a:schemeClr val="accent2"/>
                </a:solidFill>
                <a:latin typeface="+mn-lt"/>
                <a:ea typeface="+mn-ea"/>
                <a:cs typeface="+mn-cs"/>
              </a:defRPr>
            </a:lvl5pPr>
            <a:lvl6pPr marL="192024"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6pPr>
            <a:lvl7pPr marL="0" indent="0" algn="l" defTabSz="914400" rtl="0" eaLnBrk="1" latinLnBrk="0" hangingPunct="1">
              <a:lnSpc>
                <a:spcPct val="99000"/>
              </a:lnSpc>
              <a:spcBef>
                <a:spcPts val="900"/>
              </a:spcBef>
              <a:buSzPct val="91000"/>
              <a:buFontTx/>
              <a:buNone/>
              <a:defRPr sz="1800" b="1" kern="1200">
                <a:solidFill>
                  <a:schemeClr val="accent2"/>
                </a:solidFill>
                <a:latin typeface="+mn-lt"/>
                <a:ea typeface="+mn-ea"/>
                <a:cs typeface="+mn-cs"/>
              </a:defRPr>
            </a:lvl7pPr>
            <a:lvl8pPr marL="0"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8pPr>
            <a:lvl9pPr marL="0" indent="0" algn="l" defTabSz="914400" rtl="0" eaLnBrk="1" latinLnBrk="0" hangingPunct="1">
              <a:lnSpc>
                <a:spcPct val="99000"/>
              </a:lnSpc>
              <a:spcBef>
                <a:spcPts val="900"/>
              </a:spcBef>
              <a:buSzPct val="91000"/>
              <a:buFontTx/>
              <a:buNone/>
              <a:defRPr sz="1800" i="1" kern="1200">
                <a:solidFill>
                  <a:schemeClr val="accent2"/>
                </a:solidFill>
                <a:latin typeface="+mn-lt"/>
                <a:ea typeface="+mn-ea"/>
                <a:cs typeface="+mn-cs"/>
              </a:defRPr>
            </a:lvl9pPr>
          </a:lstStyle>
          <a:p>
            <a:pPr marL="0" indent="0" eaLnBrk="0" fontAlgn="base" hangingPunct="0">
              <a:spcBef>
                <a:spcPct val="0"/>
              </a:spcBef>
              <a:spcAft>
                <a:spcPts val="600"/>
              </a:spcAft>
              <a:buNone/>
              <a:defRPr/>
            </a:pPr>
            <a:r>
              <a:rPr lang="en-US" sz="2000" dirty="0">
                <a:solidFill>
                  <a:srgbClr val="212121"/>
                </a:solidFill>
                <a:latin typeface="Inter"/>
                <a:cs typeface="Calibri" panose="020F0502020204030204" pitchFamily="34" charset="0"/>
              </a:rPr>
              <a:t>Advantages</a:t>
            </a:r>
          </a:p>
          <a:p>
            <a:pPr eaLnBrk="0" fontAlgn="base" hangingPunct="0">
              <a:spcBef>
                <a:spcPct val="0"/>
              </a:spcBef>
              <a:spcAft>
                <a:spcPts val="600"/>
              </a:spcAft>
              <a:defRPr/>
            </a:pPr>
            <a:r>
              <a:rPr lang="en-US" sz="2000" dirty="0">
                <a:solidFill>
                  <a:srgbClr val="212121"/>
                </a:solidFill>
                <a:latin typeface="Inter"/>
                <a:cs typeface="Calibri" panose="020F0502020204030204" pitchFamily="34" charset="0"/>
              </a:rPr>
              <a:t>Installed close to signal source</a:t>
            </a:r>
          </a:p>
          <a:p>
            <a:pPr eaLnBrk="0" fontAlgn="base" hangingPunct="0">
              <a:spcBef>
                <a:spcPct val="0"/>
              </a:spcBef>
              <a:spcAft>
                <a:spcPts val="600"/>
              </a:spcAft>
              <a:defRPr/>
            </a:pPr>
            <a:r>
              <a:rPr lang="en-US" sz="2000" dirty="0">
                <a:solidFill>
                  <a:srgbClr val="212121"/>
                </a:solidFill>
                <a:latin typeface="Inter"/>
                <a:cs typeface="Calibri" panose="020F0502020204030204" pitchFamily="34" charset="0"/>
              </a:rPr>
              <a:t>Simplified installation</a:t>
            </a:r>
          </a:p>
          <a:p>
            <a:pPr eaLnBrk="0" fontAlgn="base" hangingPunct="0">
              <a:spcBef>
                <a:spcPct val="0"/>
              </a:spcBef>
              <a:spcAft>
                <a:spcPts val="600"/>
              </a:spcAft>
              <a:defRPr/>
            </a:pPr>
            <a:r>
              <a:rPr lang="en-US" sz="2000" dirty="0">
                <a:solidFill>
                  <a:srgbClr val="212121"/>
                </a:solidFill>
                <a:latin typeface="Inter"/>
                <a:cs typeface="Calibri" panose="020F0502020204030204" pitchFamily="34" charset="0"/>
              </a:rPr>
              <a:t>Suitable for large S/S</a:t>
            </a:r>
          </a:p>
          <a:p>
            <a:pPr eaLnBrk="0" fontAlgn="base" hangingPunct="0">
              <a:spcBef>
                <a:spcPct val="0"/>
              </a:spcBef>
              <a:spcAft>
                <a:spcPts val="600"/>
              </a:spcAft>
              <a:buFont typeface="Wingdings" panose="05000000000000000000" pitchFamily="2" charset="2"/>
              <a:buChar char="§"/>
              <a:defRPr/>
            </a:pPr>
            <a:endParaRPr lang="en-US" sz="2000" dirty="0">
              <a:solidFill>
                <a:srgbClr val="212121"/>
              </a:solidFill>
              <a:latin typeface="Inter"/>
              <a:cs typeface="Calibri" panose="020F0502020204030204" pitchFamily="34" charset="0"/>
            </a:endParaRPr>
          </a:p>
          <a:p>
            <a:pPr marL="0" indent="0" eaLnBrk="0" fontAlgn="base" hangingPunct="0">
              <a:spcBef>
                <a:spcPct val="0"/>
              </a:spcBef>
              <a:spcAft>
                <a:spcPts val="600"/>
              </a:spcAft>
              <a:buNone/>
              <a:defRPr/>
            </a:pPr>
            <a:r>
              <a:rPr lang="en-US" sz="2000" dirty="0">
                <a:solidFill>
                  <a:srgbClr val="212121"/>
                </a:solidFill>
                <a:latin typeface="Inter"/>
                <a:cs typeface="Calibri" panose="020F0502020204030204" pitchFamily="34" charset="0"/>
              </a:rPr>
              <a:t>Disadvantages</a:t>
            </a: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Communication can be proprietary</a:t>
            </a:r>
            <a:endParaRPr lang="en-US" sz="1600" dirty="0">
              <a:solidFill>
                <a:srgbClr val="212121"/>
              </a:solidFill>
              <a:latin typeface="Inter"/>
              <a:cs typeface="Calibri" panose="020F0502020204030204" pitchFamily="34" charset="0"/>
            </a:endParaRP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Synchronization required across data acquisition units (DAU)</a:t>
            </a:r>
          </a:p>
          <a:p>
            <a:pPr marL="0" indent="0" eaLnBrk="0" fontAlgn="base" hangingPunct="0">
              <a:spcBef>
                <a:spcPct val="0"/>
              </a:spcBef>
              <a:spcAft>
                <a:spcPts val="600"/>
              </a:spcAft>
              <a:buNone/>
              <a:defRPr/>
            </a:pPr>
            <a:endParaRPr lang="en-US" sz="2200" dirty="0">
              <a:solidFill>
                <a:srgbClr val="212121"/>
              </a:solidFill>
              <a:latin typeface="Inter"/>
              <a:cs typeface="Calibri" panose="020F0502020204030204" pitchFamily="34" charset="0"/>
            </a:endParaRPr>
          </a:p>
        </p:txBody>
      </p:sp>
      <p:sp>
        <p:nvSpPr>
          <p:cNvPr id="6" name="Title 5">
            <a:extLst>
              <a:ext uri="{FF2B5EF4-FFF2-40B4-BE49-F238E27FC236}">
                <a16:creationId xmlns:a16="http://schemas.microsoft.com/office/drawing/2014/main" id="{26D82E5E-B89C-AD5A-7E50-11C67EEF0293}"/>
              </a:ext>
            </a:extLst>
          </p:cNvPr>
          <p:cNvSpPr txBox="1">
            <a:spLocks/>
          </p:cNvSpPr>
          <p:nvPr/>
        </p:nvSpPr>
        <p:spPr>
          <a:xfrm>
            <a:off x="1744518" y="6104202"/>
            <a:ext cx="10447482" cy="412421"/>
          </a:xfrm>
          <a:prstGeom prst="rect">
            <a:avLst/>
          </a:prstGeom>
          <a:effectLst>
            <a:outerShdw blurRad="12700" dist="12700" dir="2700000" algn="tl" rotWithShape="0">
              <a:schemeClr val="bg1">
                <a:alpha val="40000"/>
              </a:schemeClr>
            </a:outerShdw>
          </a:effectLst>
        </p:spPr>
        <p:txBody>
          <a:bodyPr vert="horz" lIns="0" tIns="0" rIns="0" bIns="0" rtlCol="0" anchor="b" anchorCtr="0">
            <a:noAutofit/>
          </a:bodyPr>
          <a:lstStyle>
            <a:lvl1pPr algn="l" defTabSz="914332" rtl="0" eaLnBrk="1" latinLnBrk="0" hangingPunct="1">
              <a:lnSpc>
                <a:spcPct val="90000"/>
              </a:lnSpc>
              <a:spcBef>
                <a:spcPct val="0"/>
              </a:spcBef>
              <a:buNone/>
              <a:tabLst/>
              <a:defRPr sz="3200" kern="1200">
                <a:solidFill>
                  <a:srgbClr val="13294B"/>
                </a:solidFill>
                <a:latin typeface="+mj-lt"/>
                <a:ea typeface="+mj-ea"/>
                <a:cs typeface="+mj-cs"/>
              </a:defRPr>
            </a:lvl1pPr>
          </a:lstStyle>
          <a:p>
            <a:pPr marL="0" marR="0" lvl="0" indent="0" algn="l" defTabSz="914378" rtl="0" eaLnBrk="1" fontAlgn="auto" latinLnBrk="0" hangingPunct="1">
              <a:lnSpc>
                <a:spcPct val="90000"/>
              </a:lnSpc>
              <a:spcBef>
                <a:spcPct val="0"/>
              </a:spcBef>
              <a:spcAft>
                <a:spcPts val="0"/>
              </a:spcAft>
              <a:buClrTx/>
              <a:buSzTx/>
              <a:buFontTx/>
              <a:buNone/>
              <a:tabLst/>
              <a:defRPr/>
            </a:pPr>
            <a:r>
              <a:rPr lang="en-US" sz="2000" dirty="0">
                <a:solidFill>
                  <a:srgbClr val="005E60"/>
                </a:solidFill>
                <a:latin typeface="Arial" panose="020B0604020202020204" pitchFamily="34" charset="0"/>
                <a:ea typeface="Calibri" panose="020F0502020204030204" pitchFamily="34" charset="0"/>
                <a:cs typeface="Times New Roman" panose="02020603050405020304" pitchFamily="18" charset="0"/>
              </a:rPr>
              <a:t>Ideal for large transmission substations and capability for future expansion</a:t>
            </a:r>
            <a:endParaRPr lang="en-US" sz="2000" dirty="0">
              <a:solidFill>
                <a:srgbClr val="005E60"/>
              </a:solidFill>
              <a:latin typeface="Inter" panose="02000503000000020004" pitchFamily="2" charset="0"/>
            </a:endParaRPr>
          </a:p>
        </p:txBody>
      </p:sp>
    </p:spTree>
    <p:extLst>
      <p:ext uri="{BB962C8B-B14F-4D97-AF65-F5344CB8AC3E}">
        <p14:creationId xmlns:p14="http://schemas.microsoft.com/office/powerpoint/2010/main" val="167676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16986" y="1"/>
            <a:ext cx="11373031" cy="736600"/>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1219200" rtl="0" eaLnBrk="1" fontAlgn="base" latinLnBrk="0" hangingPunct="1">
              <a:lnSpc>
                <a:spcPct val="9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63666A"/>
              </a:solidFill>
              <a:effectLst/>
              <a:uLnTx/>
              <a:uFillTx/>
              <a:latin typeface="GE Inspira Sans"/>
              <a:ea typeface="+mj-ea"/>
              <a:cs typeface="+mj-cs"/>
            </a:endParaRPr>
          </a:p>
        </p:txBody>
      </p:sp>
      <p:sp>
        <p:nvSpPr>
          <p:cNvPr id="2" name="Slide Number Placeholder 5">
            <a:extLst>
              <a:ext uri="{FF2B5EF4-FFF2-40B4-BE49-F238E27FC236}">
                <a16:creationId xmlns:a16="http://schemas.microsoft.com/office/drawing/2014/main" id="{53F2C580-C27A-BA52-93A1-313769A2BBA5}"/>
              </a:ext>
            </a:extLst>
          </p:cNvPr>
          <p:cNvSpPr>
            <a:spLocks noGrp="1"/>
          </p:cNvSpPr>
          <p:nvPr>
            <p:ph type="sldNum" sz="quarter" idx="12"/>
          </p:nvPr>
        </p:nvSpPr>
        <p:spPr>
          <a:xfrm>
            <a:off x="11222182" y="6492875"/>
            <a:ext cx="5507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A97EF-C944-4447-B862-B593E9B4A0FF}" type="slidenum">
              <a:rPr kumimoji="0" lang="en-US" sz="800" b="0" i="0" u="none" strike="noStrike" kern="1200" cap="none" spc="0" normalizeH="0" baseline="0" noProof="0" smtClean="0">
                <a:ln>
                  <a:noFill/>
                </a:ln>
                <a:solidFill>
                  <a:srgbClr val="212121"/>
                </a:solidFill>
                <a:effectLst/>
                <a:uLnTx/>
                <a:uFillTx/>
                <a:latin typeface="Inter" panose="02000503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212121"/>
              </a:solidFill>
              <a:effectLst/>
              <a:uLnTx/>
              <a:uFillTx/>
              <a:latin typeface="Inter" panose="02000503000000020004" pitchFamily="2" charset="0"/>
              <a:ea typeface="+mn-ea"/>
              <a:cs typeface="+mn-cs"/>
            </a:endParaRPr>
          </a:p>
        </p:txBody>
      </p:sp>
      <p:sp>
        <p:nvSpPr>
          <p:cNvPr id="3" name="Title 5">
            <a:extLst>
              <a:ext uri="{FF2B5EF4-FFF2-40B4-BE49-F238E27FC236}">
                <a16:creationId xmlns:a16="http://schemas.microsoft.com/office/drawing/2014/main" id="{683106A6-A3FE-5790-6333-CC512D65B596}"/>
              </a:ext>
            </a:extLst>
          </p:cNvPr>
          <p:cNvSpPr txBox="1">
            <a:spLocks/>
          </p:cNvSpPr>
          <p:nvPr/>
        </p:nvSpPr>
        <p:spPr>
          <a:xfrm>
            <a:off x="437537" y="-85344"/>
            <a:ext cx="11242501" cy="914400"/>
          </a:xfrm>
          <a:prstGeom prst="rect">
            <a:avLst/>
          </a:prstGeom>
          <a:effectLst>
            <a:outerShdw blurRad="12700" dist="12700" dir="2700000" algn="tl" rotWithShape="0">
              <a:schemeClr val="bg1">
                <a:alpha val="40000"/>
              </a:schemeClr>
            </a:outerShdw>
          </a:effectLst>
        </p:spPr>
        <p:txBody>
          <a:bodyPr vert="horz" lIns="0" tIns="0" rIns="0" bIns="0" rtlCol="0" anchor="b" anchorCtr="0">
            <a:noAutofit/>
          </a:bodyPr>
          <a:lstStyle>
            <a:lvl1pPr algn="l" defTabSz="914332" rtl="0" eaLnBrk="1" latinLnBrk="0" hangingPunct="1">
              <a:lnSpc>
                <a:spcPct val="90000"/>
              </a:lnSpc>
              <a:spcBef>
                <a:spcPct val="0"/>
              </a:spcBef>
              <a:buNone/>
              <a:tabLst/>
              <a:defRPr sz="3200" kern="1200">
                <a:solidFill>
                  <a:srgbClr val="13294B"/>
                </a:solidFill>
                <a:latin typeface="+mj-lt"/>
                <a:ea typeface="+mj-ea"/>
                <a:cs typeface="+mj-cs"/>
              </a:defRPr>
            </a:lvl1pPr>
          </a:lstStyle>
          <a:p>
            <a:pPr marL="0" marR="0" lvl="0" indent="0" algn="l" defTabSz="914378" rtl="0" eaLnBrk="1" fontAlgn="auto" latinLnBrk="0" hangingPunct="1">
              <a:lnSpc>
                <a:spcPct val="90000"/>
              </a:lnSpc>
              <a:spcBef>
                <a:spcPct val="0"/>
              </a:spcBef>
              <a:spcAft>
                <a:spcPts val="0"/>
              </a:spcAft>
              <a:buClrTx/>
              <a:buSzTx/>
              <a:buFontTx/>
              <a:buNone/>
              <a:tabLst/>
              <a:defRPr/>
            </a:pPr>
            <a:r>
              <a:rPr lang="en-US" dirty="0">
                <a:solidFill>
                  <a:srgbClr val="005E60"/>
                </a:solidFill>
                <a:latin typeface="Inter" panose="02000503000000020004" pitchFamily="2" charset="0"/>
              </a:rPr>
              <a:t>De-Centralized Architecture in Digital Substation</a:t>
            </a:r>
          </a:p>
        </p:txBody>
      </p:sp>
      <p:sp>
        <p:nvSpPr>
          <p:cNvPr id="5" name="Content Placeholder 3">
            <a:extLst>
              <a:ext uri="{FF2B5EF4-FFF2-40B4-BE49-F238E27FC236}">
                <a16:creationId xmlns:a16="http://schemas.microsoft.com/office/drawing/2014/main" id="{62BB67BE-A339-E2A8-9609-DE3630640002}"/>
              </a:ext>
            </a:extLst>
          </p:cNvPr>
          <p:cNvSpPr txBox="1">
            <a:spLocks/>
          </p:cNvSpPr>
          <p:nvPr/>
        </p:nvSpPr>
        <p:spPr>
          <a:xfrm>
            <a:off x="3470796" y="914401"/>
            <a:ext cx="11154695" cy="4451781"/>
          </a:xfrm>
          <a:prstGeom prst="rect">
            <a:avLst/>
          </a:prstGeom>
          <a:noFill/>
        </p:spPr>
        <p:txBody>
          <a:bodyPr/>
          <a:lstStyle>
            <a:lvl1pPr marL="192024" indent="-192024" algn="l" defTabSz="914400" rtl="0" eaLnBrk="1" latinLnBrk="0" hangingPunct="1">
              <a:lnSpc>
                <a:spcPct val="99000"/>
              </a:lnSpc>
              <a:spcBef>
                <a:spcPts val="2800"/>
              </a:spcBef>
              <a:spcAft>
                <a:spcPts val="0"/>
              </a:spcAft>
              <a:buFont typeface="Arial" panose="020B0604020202020204" pitchFamily="34" charset="0"/>
              <a:buChar char="•"/>
              <a:defRPr sz="2800" kern="1200">
                <a:solidFill>
                  <a:schemeClr val="accent2"/>
                </a:solidFill>
                <a:latin typeface="+mn-lt"/>
                <a:ea typeface="+mn-ea"/>
                <a:cs typeface="+mn-cs"/>
              </a:defRPr>
            </a:lvl1pPr>
            <a:lvl2pPr marL="690563" indent="-223838" algn="l" defTabSz="914400" rtl="0" eaLnBrk="1" latinLnBrk="0" hangingPunct="1">
              <a:lnSpc>
                <a:spcPct val="99000"/>
              </a:lnSpc>
              <a:spcBef>
                <a:spcPts val="1400"/>
              </a:spcBef>
              <a:buFont typeface=".AppleSystemUIFont" charset="-120"/>
              <a:buChar char="–"/>
              <a:tabLst/>
              <a:defRPr sz="2400" kern="1200">
                <a:solidFill>
                  <a:schemeClr val="accent2"/>
                </a:solidFill>
                <a:latin typeface="+mn-lt"/>
                <a:ea typeface="+mn-ea"/>
                <a:cs typeface="+mn-cs"/>
              </a:defRPr>
            </a:lvl2pPr>
            <a:lvl3pPr marL="1085850" indent="-161925" algn="l" defTabSz="914400" rtl="0" eaLnBrk="1" latinLnBrk="0" hangingPunct="1">
              <a:lnSpc>
                <a:spcPct val="99000"/>
              </a:lnSpc>
              <a:spcBef>
                <a:spcPts val="700"/>
              </a:spcBef>
              <a:buSzPct val="91000"/>
              <a:buFont typeface="Arial" charset="0"/>
              <a:buChar char="•"/>
              <a:tabLst/>
              <a:defRPr sz="2000" kern="1200">
                <a:solidFill>
                  <a:schemeClr val="accent2"/>
                </a:solidFill>
                <a:latin typeface="+mn-lt"/>
                <a:ea typeface="+mn-ea"/>
                <a:cs typeface="+mn-cs"/>
              </a:defRPr>
            </a:lvl3pPr>
            <a:lvl4pPr marL="1085850" indent="-161925" algn="l" defTabSz="914400" rtl="0" eaLnBrk="1" latinLnBrk="0" hangingPunct="1">
              <a:lnSpc>
                <a:spcPct val="99000"/>
              </a:lnSpc>
              <a:spcBef>
                <a:spcPts val="700"/>
              </a:spcBef>
              <a:buFont typeface="Arial" charset="0"/>
              <a:buChar char="•"/>
              <a:tabLst/>
              <a:defRPr sz="2000" kern="1200">
                <a:solidFill>
                  <a:schemeClr val="accent2"/>
                </a:solidFill>
                <a:latin typeface="+mn-lt"/>
                <a:ea typeface="+mn-ea"/>
                <a:cs typeface="+mn-cs"/>
              </a:defRPr>
            </a:lvl4pPr>
            <a:lvl5pPr marL="1085850" indent="-161925" algn="l" defTabSz="914400" rtl="0" eaLnBrk="1" latinLnBrk="0" hangingPunct="1">
              <a:lnSpc>
                <a:spcPct val="99000"/>
              </a:lnSpc>
              <a:spcBef>
                <a:spcPts val="700"/>
              </a:spcBef>
              <a:buSzPct val="91000"/>
              <a:buFont typeface="Arial" charset="0"/>
              <a:buChar char="•"/>
              <a:tabLst/>
              <a:defRPr sz="2000" kern="1200">
                <a:solidFill>
                  <a:schemeClr val="accent2"/>
                </a:solidFill>
                <a:latin typeface="+mn-lt"/>
                <a:ea typeface="+mn-ea"/>
                <a:cs typeface="+mn-cs"/>
              </a:defRPr>
            </a:lvl5pPr>
            <a:lvl6pPr marL="192024"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6pPr>
            <a:lvl7pPr marL="0" indent="0" algn="l" defTabSz="914400" rtl="0" eaLnBrk="1" latinLnBrk="0" hangingPunct="1">
              <a:lnSpc>
                <a:spcPct val="99000"/>
              </a:lnSpc>
              <a:spcBef>
                <a:spcPts val="900"/>
              </a:spcBef>
              <a:buSzPct val="91000"/>
              <a:buFontTx/>
              <a:buNone/>
              <a:defRPr sz="1800" b="1" kern="1200">
                <a:solidFill>
                  <a:schemeClr val="accent2"/>
                </a:solidFill>
                <a:latin typeface="+mn-lt"/>
                <a:ea typeface="+mn-ea"/>
                <a:cs typeface="+mn-cs"/>
              </a:defRPr>
            </a:lvl7pPr>
            <a:lvl8pPr marL="0"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8pPr>
            <a:lvl9pPr marL="0" indent="0" algn="l" defTabSz="914400" rtl="0" eaLnBrk="1" latinLnBrk="0" hangingPunct="1">
              <a:lnSpc>
                <a:spcPct val="99000"/>
              </a:lnSpc>
              <a:spcBef>
                <a:spcPts val="900"/>
              </a:spcBef>
              <a:buSzPct val="91000"/>
              <a:buFontTx/>
              <a:buNone/>
              <a:defRPr sz="1800" i="1" kern="1200">
                <a:solidFill>
                  <a:schemeClr val="accent2"/>
                </a:solidFill>
                <a:latin typeface="+mn-lt"/>
                <a:ea typeface="+mn-ea"/>
                <a:cs typeface="+mn-cs"/>
              </a:defRPr>
            </a:lvl9pPr>
          </a:lstStyle>
          <a:p>
            <a:pPr marL="0" indent="0" eaLnBrk="0" fontAlgn="base" hangingPunct="0">
              <a:spcBef>
                <a:spcPct val="0"/>
              </a:spcBef>
              <a:spcAft>
                <a:spcPts val="600"/>
              </a:spcAft>
              <a:buNone/>
              <a:defRPr/>
            </a:pPr>
            <a:endParaRPr lang="en-US" sz="2000" dirty="0">
              <a:solidFill>
                <a:srgbClr val="212121"/>
              </a:solidFill>
              <a:latin typeface="Inter"/>
              <a:cs typeface="Calibri" panose="020F0502020204030204" pitchFamily="34" charset="0"/>
            </a:endParaRPr>
          </a:p>
          <a:p>
            <a:pPr marL="0" indent="0" eaLnBrk="0" fontAlgn="base" hangingPunct="0">
              <a:spcBef>
                <a:spcPct val="0"/>
              </a:spcBef>
              <a:spcAft>
                <a:spcPts val="600"/>
              </a:spcAft>
              <a:buNone/>
              <a:defRPr/>
            </a:pPr>
            <a:endParaRPr lang="en-US" sz="2000" dirty="0">
              <a:solidFill>
                <a:srgbClr val="212121"/>
              </a:solidFill>
              <a:latin typeface="Inter"/>
              <a:cs typeface="Calibri" panose="020F0502020204030204" pitchFamily="34" charset="0"/>
            </a:endParaRPr>
          </a:p>
          <a:p>
            <a:pPr marL="0" indent="0" eaLnBrk="0" fontAlgn="base" hangingPunct="0">
              <a:spcBef>
                <a:spcPct val="0"/>
              </a:spcBef>
              <a:spcAft>
                <a:spcPts val="600"/>
              </a:spcAft>
              <a:buNone/>
              <a:defRPr/>
            </a:pPr>
            <a:endParaRPr lang="en-US" sz="2200" dirty="0">
              <a:solidFill>
                <a:srgbClr val="212121"/>
              </a:solidFill>
              <a:latin typeface="Inter"/>
              <a:cs typeface="Calibri" panose="020F0502020204030204" pitchFamily="34" charset="0"/>
            </a:endParaRPr>
          </a:p>
        </p:txBody>
      </p:sp>
      <p:pic>
        <p:nvPicPr>
          <p:cNvPr id="20" name="Picture 19">
            <a:extLst>
              <a:ext uri="{FF2B5EF4-FFF2-40B4-BE49-F238E27FC236}">
                <a16:creationId xmlns:a16="http://schemas.microsoft.com/office/drawing/2014/main" id="{01D333E9-05E2-8E7D-3FF3-57285182C1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0924" y="1068655"/>
            <a:ext cx="7347098" cy="5117448"/>
          </a:xfrm>
          <a:prstGeom prst="rect">
            <a:avLst/>
          </a:prstGeom>
          <a:noFill/>
          <a:ln>
            <a:noFill/>
          </a:ln>
        </p:spPr>
      </p:pic>
      <p:sp>
        <p:nvSpPr>
          <p:cNvPr id="4" name="Content Placeholder 3">
            <a:extLst>
              <a:ext uri="{FF2B5EF4-FFF2-40B4-BE49-F238E27FC236}">
                <a16:creationId xmlns:a16="http://schemas.microsoft.com/office/drawing/2014/main" id="{04040C95-B435-E61A-0CAE-6FB281E010E5}"/>
              </a:ext>
            </a:extLst>
          </p:cNvPr>
          <p:cNvSpPr txBox="1">
            <a:spLocks/>
          </p:cNvSpPr>
          <p:nvPr/>
        </p:nvSpPr>
        <p:spPr>
          <a:xfrm>
            <a:off x="437537" y="1203109"/>
            <a:ext cx="3696313" cy="4451781"/>
          </a:xfrm>
          <a:prstGeom prst="rect">
            <a:avLst/>
          </a:prstGeom>
          <a:noFill/>
        </p:spPr>
        <p:txBody>
          <a:bodyPr/>
          <a:lstStyle>
            <a:lvl1pPr marL="192024" indent="-192024" algn="l" defTabSz="914400" rtl="0" eaLnBrk="1" latinLnBrk="0" hangingPunct="1">
              <a:lnSpc>
                <a:spcPct val="99000"/>
              </a:lnSpc>
              <a:spcBef>
                <a:spcPts val="2800"/>
              </a:spcBef>
              <a:spcAft>
                <a:spcPts val="0"/>
              </a:spcAft>
              <a:buFont typeface="Arial" panose="020B0604020202020204" pitchFamily="34" charset="0"/>
              <a:buChar char="•"/>
              <a:defRPr sz="2800" kern="1200">
                <a:solidFill>
                  <a:schemeClr val="accent2"/>
                </a:solidFill>
                <a:latin typeface="+mn-lt"/>
                <a:ea typeface="+mn-ea"/>
                <a:cs typeface="+mn-cs"/>
              </a:defRPr>
            </a:lvl1pPr>
            <a:lvl2pPr marL="690563" indent="-223838" algn="l" defTabSz="914400" rtl="0" eaLnBrk="1" latinLnBrk="0" hangingPunct="1">
              <a:lnSpc>
                <a:spcPct val="99000"/>
              </a:lnSpc>
              <a:spcBef>
                <a:spcPts val="1400"/>
              </a:spcBef>
              <a:buFont typeface=".AppleSystemUIFont" charset="-120"/>
              <a:buChar char="–"/>
              <a:tabLst/>
              <a:defRPr sz="2400" kern="1200">
                <a:solidFill>
                  <a:schemeClr val="accent2"/>
                </a:solidFill>
                <a:latin typeface="+mn-lt"/>
                <a:ea typeface="+mn-ea"/>
                <a:cs typeface="+mn-cs"/>
              </a:defRPr>
            </a:lvl2pPr>
            <a:lvl3pPr marL="1085850" indent="-161925" algn="l" defTabSz="914400" rtl="0" eaLnBrk="1" latinLnBrk="0" hangingPunct="1">
              <a:lnSpc>
                <a:spcPct val="99000"/>
              </a:lnSpc>
              <a:spcBef>
                <a:spcPts val="700"/>
              </a:spcBef>
              <a:buSzPct val="91000"/>
              <a:buFont typeface="Arial" charset="0"/>
              <a:buChar char="•"/>
              <a:tabLst/>
              <a:defRPr sz="2000" kern="1200">
                <a:solidFill>
                  <a:schemeClr val="accent2"/>
                </a:solidFill>
                <a:latin typeface="+mn-lt"/>
                <a:ea typeface="+mn-ea"/>
                <a:cs typeface="+mn-cs"/>
              </a:defRPr>
            </a:lvl3pPr>
            <a:lvl4pPr marL="1085850" indent="-161925" algn="l" defTabSz="914400" rtl="0" eaLnBrk="1" latinLnBrk="0" hangingPunct="1">
              <a:lnSpc>
                <a:spcPct val="99000"/>
              </a:lnSpc>
              <a:spcBef>
                <a:spcPts val="700"/>
              </a:spcBef>
              <a:buFont typeface="Arial" charset="0"/>
              <a:buChar char="•"/>
              <a:tabLst/>
              <a:defRPr sz="2000" kern="1200">
                <a:solidFill>
                  <a:schemeClr val="accent2"/>
                </a:solidFill>
                <a:latin typeface="+mn-lt"/>
                <a:ea typeface="+mn-ea"/>
                <a:cs typeface="+mn-cs"/>
              </a:defRPr>
            </a:lvl4pPr>
            <a:lvl5pPr marL="1085850" indent="-161925" algn="l" defTabSz="914400" rtl="0" eaLnBrk="1" latinLnBrk="0" hangingPunct="1">
              <a:lnSpc>
                <a:spcPct val="99000"/>
              </a:lnSpc>
              <a:spcBef>
                <a:spcPts val="700"/>
              </a:spcBef>
              <a:buSzPct val="91000"/>
              <a:buFont typeface="Arial" charset="0"/>
              <a:buChar char="•"/>
              <a:tabLst/>
              <a:defRPr sz="2000" kern="1200">
                <a:solidFill>
                  <a:schemeClr val="accent2"/>
                </a:solidFill>
                <a:latin typeface="+mn-lt"/>
                <a:ea typeface="+mn-ea"/>
                <a:cs typeface="+mn-cs"/>
              </a:defRPr>
            </a:lvl5pPr>
            <a:lvl6pPr marL="192024"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6pPr>
            <a:lvl7pPr marL="0" indent="0" algn="l" defTabSz="914400" rtl="0" eaLnBrk="1" latinLnBrk="0" hangingPunct="1">
              <a:lnSpc>
                <a:spcPct val="99000"/>
              </a:lnSpc>
              <a:spcBef>
                <a:spcPts val="900"/>
              </a:spcBef>
              <a:buSzPct val="91000"/>
              <a:buFontTx/>
              <a:buNone/>
              <a:defRPr sz="1800" b="1" kern="1200">
                <a:solidFill>
                  <a:schemeClr val="accent2"/>
                </a:solidFill>
                <a:latin typeface="+mn-lt"/>
                <a:ea typeface="+mn-ea"/>
                <a:cs typeface="+mn-cs"/>
              </a:defRPr>
            </a:lvl7pPr>
            <a:lvl8pPr marL="0"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8pPr>
            <a:lvl9pPr marL="0" indent="0" algn="l" defTabSz="914400" rtl="0" eaLnBrk="1" latinLnBrk="0" hangingPunct="1">
              <a:lnSpc>
                <a:spcPct val="99000"/>
              </a:lnSpc>
              <a:spcBef>
                <a:spcPts val="900"/>
              </a:spcBef>
              <a:buSzPct val="91000"/>
              <a:buFontTx/>
              <a:buNone/>
              <a:defRPr sz="1800" i="1" kern="1200">
                <a:solidFill>
                  <a:schemeClr val="accent2"/>
                </a:solidFill>
                <a:latin typeface="+mn-lt"/>
                <a:ea typeface="+mn-ea"/>
                <a:cs typeface="+mn-cs"/>
              </a:defRPr>
            </a:lvl9pPr>
          </a:lstStyle>
          <a:p>
            <a:pPr marL="0" indent="0" eaLnBrk="0" fontAlgn="base" hangingPunct="0">
              <a:spcBef>
                <a:spcPct val="0"/>
              </a:spcBef>
              <a:spcAft>
                <a:spcPts val="600"/>
              </a:spcAft>
              <a:buNone/>
              <a:defRPr/>
            </a:pPr>
            <a:r>
              <a:rPr lang="en-US" sz="2000" dirty="0">
                <a:solidFill>
                  <a:srgbClr val="212121"/>
                </a:solidFill>
                <a:latin typeface="Inter"/>
                <a:cs typeface="Calibri" panose="020F0502020204030204" pitchFamily="34" charset="0"/>
              </a:rPr>
              <a:t>Advantages</a:t>
            </a:r>
          </a:p>
          <a:p>
            <a:pPr eaLnBrk="0" fontAlgn="base" hangingPunct="0">
              <a:spcBef>
                <a:spcPct val="0"/>
              </a:spcBef>
              <a:spcAft>
                <a:spcPts val="600"/>
              </a:spcAft>
              <a:defRPr/>
            </a:pPr>
            <a:r>
              <a:rPr lang="en-US" sz="2000" dirty="0">
                <a:solidFill>
                  <a:srgbClr val="212121"/>
                </a:solidFill>
                <a:latin typeface="Inter"/>
                <a:cs typeface="Calibri" panose="020F0502020204030204" pitchFamily="34" charset="0"/>
              </a:rPr>
              <a:t>IEC 61850 Standard</a:t>
            </a:r>
          </a:p>
          <a:p>
            <a:pPr eaLnBrk="0" fontAlgn="base" hangingPunct="0">
              <a:spcBef>
                <a:spcPct val="0"/>
              </a:spcBef>
              <a:spcAft>
                <a:spcPts val="600"/>
              </a:spcAft>
              <a:defRPr/>
            </a:pPr>
            <a:r>
              <a:rPr lang="en-US" sz="2000" dirty="0">
                <a:solidFill>
                  <a:srgbClr val="212121"/>
                </a:solidFill>
                <a:latin typeface="Inter"/>
                <a:cs typeface="Calibri" panose="020F0502020204030204" pitchFamily="34" charset="0"/>
              </a:rPr>
              <a:t>Non-proprietary</a:t>
            </a: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Ideal for Digital Substations</a:t>
            </a:r>
          </a:p>
          <a:p>
            <a:pPr eaLnBrk="0" fontAlgn="base" hangingPunct="0">
              <a:spcBef>
                <a:spcPct val="0"/>
              </a:spcBef>
              <a:spcAft>
                <a:spcPts val="600"/>
              </a:spcAft>
              <a:buFont typeface="Wingdings" panose="05000000000000000000" pitchFamily="2" charset="2"/>
              <a:buChar char="§"/>
              <a:defRPr/>
            </a:pPr>
            <a:r>
              <a:rPr lang="en-US" sz="2000" dirty="0">
                <a:solidFill>
                  <a:srgbClr val="212121"/>
                </a:solidFill>
                <a:latin typeface="Inter"/>
                <a:cs typeface="Calibri" panose="020F0502020204030204" pitchFamily="34" charset="0"/>
              </a:rPr>
              <a:t>Simple </a:t>
            </a:r>
          </a:p>
          <a:p>
            <a:pPr eaLnBrk="0" fontAlgn="base" hangingPunct="0">
              <a:spcBef>
                <a:spcPct val="0"/>
              </a:spcBef>
              <a:spcAft>
                <a:spcPts val="600"/>
              </a:spcAft>
              <a:buFont typeface="Wingdings" panose="05000000000000000000" pitchFamily="2" charset="2"/>
              <a:buChar char="§"/>
              <a:defRPr/>
            </a:pPr>
            <a:endParaRPr lang="en-US" sz="2200" dirty="0">
              <a:solidFill>
                <a:srgbClr val="212121"/>
              </a:solidFill>
              <a:latin typeface="Inter"/>
              <a:cs typeface="Calibri" panose="020F0502020204030204" pitchFamily="34" charset="0"/>
            </a:endParaRPr>
          </a:p>
          <a:p>
            <a:pPr marL="0" indent="0" eaLnBrk="0" fontAlgn="base" hangingPunct="0">
              <a:spcBef>
                <a:spcPct val="0"/>
              </a:spcBef>
              <a:spcAft>
                <a:spcPts val="600"/>
              </a:spcAft>
              <a:buNone/>
              <a:defRPr/>
            </a:pPr>
            <a:r>
              <a:rPr lang="en-US" sz="2200" dirty="0">
                <a:solidFill>
                  <a:srgbClr val="212121"/>
                </a:solidFill>
                <a:latin typeface="Inter"/>
                <a:cs typeface="Calibri" panose="020F0502020204030204" pitchFamily="34" charset="0"/>
              </a:rPr>
              <a:t>Disadvantages</a:t>
            </a:r>
          </a:p>
          <a:p>
            <a:pPr eaLnBrk="0" fontAlgn="base" hangingPunct="0">
              <a:spcBef>
                <a:spcPct val="0"/>
              </a:spcBef>
              <a:spcAft>
                <a:spcPts val="600"/>
              </a:spcAft>
              <a:defRPr/>
            </a:pPr>
            <a:r>
              <a:rPr lang="en-US" sz="2200" dirty="0">
                <a:solidFill>
                  <a:srgbClr val="212121"/>
                </a:solidFill>
                <a:latin typeface="Inter"/>
                <a:cs typeface="Calibri" panose="020F0502020204030204" pitchFamily="34" charset="0"/>
              </a:rPr>
              <a:t>Brownfield</a:t>
            </a:r>
            <a:endParaRPr lang="en-US" sz="2000" dirty="0">
              <a:solidFill>
                <a:srgbClr val="212121"/>
              </a:solidFill>
              <a:latin typeface="Inter"/>
              <a:cs typeface="Calibri" panose="020F0502020204030204" pitchFamily="34" charset="0"/>
            </a:endParaRPr>
          </a:p>
        </p:txBody>
      </p:sp>
      <p:sp>
        <p:nvSpPr>
          <p:cNvPr id="6" name="Title 5">
            <a:extLst>
              <a:ext uri="{FF2B5EF4-FFF2-40B4-BE49-F238E27FC236}">
                <a16:creationId xmlns:a16="http://schemas.microsoft.com/office/drawing/2014/main" id="{2F85C96F-2814-C0CC-0DA5-C7BEB376E85E}"/>
              </a:ext>
            </a:extLst>
          </p:cNvPr>
          <p:cNvSpPr txBox="1">
            <a:spLocks/>
          </p:cNvSpPr>
          <p:nvPr/>
        </p:nvSpPr>
        <p:spPr>
          <a:xfrm>
            <a:off x="1325418" y="6186103"/>
            <a:ext cx="10447482" cy="412421"/>
          </a:xfrm>
          <a:prstGeom prst="rect">
            <a:avLst/>
          </a:prstGeom>
          <a:effectLst>
            <a:outerShdw blurRad="12700" dist="12700" dir="2700000" algn="tl" rotWithShape="0">
              <a:schemeClr val="bg1">
                <a:alpha val="40000"/>
              </a:schemeClr>
            </a:outerShdw>
          </a:effectLst>
        </p:spPr>
        <p:txBody>
          <a:bodyPr vert="horz" lIns="0" tIns="0" rIns="0" bIns="0" rtlCol="0" anchor="b" anchorCtr="0">
            <a:noAutofit/>
          </a:bodyPr>
          <a:lstStyle>
            <a:lvl1pPr algn="l" defTabSz="914332" rtl="0" eaLnBrk="1" latinLnBrk="0" hangingPunct="1">
              <a:lnSpc>
                <a:spcPct val="90000"/>
              </a:lnSpc>
              <a:spcBef>
                <a:spcPct val="0"/>
              </a:spcBef>
              <a:buNone/>
              <a:tabLst/>
              <a:defRPr sz="3200" kern="1200">
                <a:solidFill>
                  <a:srgbClr val="13294B"/>
                </a:solidFill>
                <a:latin typeface="+mj-lt"/>
                <a:ea typeface="+mj-ea"/>
                <a:cs typeface="+mj-cs"/>
              </a:defRPr>
            </a:lvl1pPr>
          </a:lstStyle>
          <a:p>
            <a:pPr marL="0" marR="0" lvl="0" indent="0" algn="l" defTabSz="914378" rtl="0" eaLnBrk="1" fontAlgn="auto" latinLnBrk="0" hangingPunct="1">
              <a:lnSpc>
                <a:spcPct val="90000"/>
              </a:lnSpc>
              <a:spcBef>
                <a:spcPct val="0"/>
              </a:spcBef>
              <a:spcAft>
                <a:spcPts val="0"/>
              </a:spcAft>
              <a:buClrTx/>
              <a:buSzTx/>
              <a:buFontTx/>
              <a:buNone/>
              <a:tabLst/>
              <a:defRPr/>
            </a:pPr>
            <a:r>
              <a:rPr lang="en-US" sz="2000" dirty="0">
                <a:solidFill>
                  <a:srgbClr val="005E60"/>
                </a:solidFill>
                <a:latin typeface="Arial" panose="020B0604020202020204" pitchFamily="34" charset="0"/>
                <a:cs typeface="Times New Roman" panose="02020603050405020304" pitchFamily="18" charset="0"/>
              </a:rPr>
              <a:t>IEC Process Interface Units (PIU) stream sample values (SV) to DME/Relays </a:t>
            </a:r>
            <a:r>
              <a:rPr lang="en-US" sz="2000" dirty="0" err="1">
                <a:solidFill>
                  <a:srgbClr val="005E60"/>
                </a:solidFill>
                <a:latin typeface="Arial" panose="020B0604020202020204" pitchFamily="34" charset="0"/>
                <a:cs typeface="Times New Roman" panose="02020603050405020304" pitchFamily="18" charset="0"/>
              </a:rPr>
              <a:t>etc</a:t>
            </a:r>
            <a:endParaRPr lang="en-US" sz="2000" dirty="0">
              <a:solidFill>
                <a:srgbClr val="005E60"/>
              </a:solidFill>
              <a:latin typeface="Inter" panose="02000503000000020004" pitchFamily="2" charset="0"/>
            </a:endParaRPr>
          </a:p>
        </p:txBody>
      </p:sp>
    </p:spTree>
    <p:extLst>
      <p:ext uri="{BB962C8B-B14F-4D97-AF65-F5344CB8AC3E}">
        <p14:creationId xmlns:p14="http://schemas.microsoft.com/office/powerpoint/2010/main" val="191869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16986" y="1"/>
            <a:ext cx="11373031" cy="736600"/>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1219200" rtl="0" eaLnBrk="1" fontAlgn="base" latinLnBrk="0" hangingPunct="1">
              <a:lnSpc>
                <a:spcPct val="9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63666A"/>
              </a:solidFill>
              <a:effectLst/>
              <a:uLnTx/>
              <a:uFillTx/>
              <a:latin typeface="GE Inspira Sans"/>
              <a:ea typeface="+mj-ea"/>
              <a:cs typeface="+mj-cs"/>
            </a:endParaRPr>
          </a:p>
        </p:txBody>
      </p:sp>
      <p:sp>
        <p:nvSpPr>
          <p:cNvPr id="2" name="Slide Number Placeholder 5">
            <a:extLst>
              <a:ext uri="{FF2B5EF4-FFF2-40B4-BE49-F238E27FC236}">
                <a16:creationId xmlns:a16="http://schemas.microsoft.com/office/drawing/2014/main" id="{53F2C580-C27A-BA52-93A1-313769A2BBA5}"/>
              </a:ext>
            </a:extLst>
          </p:cNvPr>
          <p:cNvSpPr>
            <a:spLocks noGrp="1"/>
          </p:cNvSpPr>
          <p:nvPr>
            <p:ph type="sldNum" sz="quarter" idx="12"/>
          </p:nvPr>
        </p:nvSpPr>
        <p:spPr>
          <a:xfrm>
            <a:off x="11222182" y="6492875"/>
            <a:ext cx="5507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A97EF-C944-4447-B862-B593E9B4A0FF}" type="slidenum">
              <a:rPr kumimoji="0" lang="en-US" sz="800" b="0" i="0" u="none" strike="noStrike" kern="1200" cap="none" spc="0" normalizeH="0" baseline="0" noProof="0" smtClean="0">
                <a:ln>
                  <a:noFill/>
                </a:ln>
                <a:solidFill>
                  <a:srgbClr val="212121"/>
                </a:solidFill>
                <a:effectLst/>
                <a:uLnTx/>
                <a:uFillTx/>
                <a:latin typeface="Inter" panose="02000503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212121"/>
              </a:solidFill>
              <a:effectLst/>
              <a:uLnTx/>
              <a:uFillTx/>
              <a:latin typeface="Inter" panose="02000503000000020004" pitchFamily="2" charset="0"/>
              <a:ea typeface="+mn-ea"/>
              <a:cs typeface="+mn-cs"/>
            </a:endParaRPr>
          </a:p>
        </p:txBody>
      </p:sp>
      <p:sp>
        <p:nvSpPr>
          <p:cNvPr id="3" name="Title 5">
            <a:extLst>
              <a:ext uri="{FF2B5EF4-FFF2-40B4-BE49-F238E27FC236}">
                <a16:creationId xmlns:a16="http://schemas.microsoft.com/office/drawing/2014/main" id="{683106A6-A3FE-5790-6333-CC512D65B596}"/>
              </a:ext>
            </a:extLst>
          </p:cNvPr>
          <p:cNvSpPr txBox="1">
            <a:spLocks/>
          </p:cNvSpPr>
          <p:nvPr/>
        </p:nvSpPr>
        <p:spPr>
          <a:xfrm>
            <a:off x="437537" y="-85344"/>
            <a:ext cx="11242501" cy="914400"/>
          </a:xfrm>
          <a:prstGeom prst="rect">
            <a:avLst/>
          </a:prstGeom>
          <a:effectLst>
            <a:outerShdw blurRad="12700" dist="12700" dir="2700000" algn="tl" rotWithShape="0">
              <a:schemeClr val="bg1">
                <a:alpha val="40000"/>
              </a:schemeClr>
            </a:outerShdw>
          </a:effectLst>
        </p:spPr>
        <p:txBody>
          <a:bodyPr vert="horz" lIns="0" tIns="0" rIns="0" bIns="0" rtlCol="0" anchor="b" anchorCtr="0">
            <a:noAutofit/>
          </a:bodyPr>
          <a:lstStyle>
            <a:lvl1pPr algn="l" defTabSz="914332" rtl="0" eaLnBrk="1" latinLnBrk="0" hangingPunct="1">
              <a:lnSpc>
                <a:spcPct val="90000"/>
              </a:lnSpc>
              <a:spcBef>
                <a:spcPct val="0"/>
              </a:spcBef>
              <a:buNone/>
              <a:tabLst/>
              <a:defRPr sz="3200" kern="1200">
                <a:solidFill>
                  <a:srgbClr val="13294B"/>
                </a:solidFill>
                <a:latin typeface="+mj-lt"/>
                <a:ea typeface="+mj-ea"/>
                <a:cs typeface="+mj-cs"/>
              </a:defRPr>
            </a:lvl1pPr>
          </a:lstStyle>
          <a:p>
            <a:pPr marL="0" marR="0" lvl="0" indent="0" algn="l" defTabSz="914378" rtl="0" eaLnBrk="1" fontAlgn="auto" latinLnBrk="0" hangingPunct="1">
              <a:lnSpc>
                <a:spcPct val="90000"/>
              </a:lnSpc>
              <a:spcBef>
                <a:spcPct val="0"/>
              </a:spcBef>
              <a:spcAft>
                <a:spcPts val="0"/>
              </a:spcAft>
              <a:buClrTx/>
              <a:buSzTx/>
              <a:buFontTx/>
              <a:buNone/>
              <a:tabLst/>
              <a:defRPr/>
            </a:pPr>
            <a:r>
              <a:rPr lang="en-US" dirty="0">
                <a:solidFill>
                  <a:srgbClr val="005E60"/>
                </a:solidFill>
                <a:latin typeface="Inter" panose="02000503000000020004" pitchFamily="2" charset="0"/>
              </a:rPr>
              <a:t>IEC 61850 DME Modeling</a:t>
            </a:r>
          </a:p>
        </p:txBody>
      </p:sp>
      <p:grpSp>
        <p:nvGrpSpPr>
          <p:cNvPr id="4" name="Group 3">
            <a:extLst>
              <a:ext uri="{FF2B5EF4-FFF2-40B4-BE49-F238E27FC236}">
                <a16:creationId xmlns:a16="http://schemas.microsoft.com/office/drawing/2014/main" id="{59B779B8-5AEB-986A-C596-D7C975252111}"/>
              </a:ext>
            </a:extLst>
          </p:cNvPr>
          <p:cNvGrpSpPr/>
          <p:nvPr/>
        </p:nvGrpSpPr>
        <p:grpSpPr>
          <a:xfrm>
            <a:off x="480067" y="1340628"/>
            <a:ext cx="8485042" cy="4662387"/>
            <a:chOff x="2382983" y="747813"/>
            <a:chExt cx="8485042" cy="4662387"/>
          </a:xfrm>
        </p:grpSpPr>
        <p:sp>
          <p:nvSpPr>
            <p:cNvPr id="6" name="Rectangle: Rounded Corners 5">
              <a:extLst>
                <a:ext uri="{FF2B5EF4-FFF2-40B4-BE49-F238E27FC236}">
                  <a16:creationId xmlns:a16="http://schemas.microsoft.com/office/drawing/2014/main" id="{0672FA7E-5023-975D-B400-D85949B27EB9}"/>
                </a:ext>
              </a:extLst>
            </p:cNvPr>
            <p:cNvSpPr/>
            <p:nvPr/>
          </p:nvSpPr>
          <p:spPr>
            <a:xfrm>
              <a:off x="2382983" y="747813"/>
              <a:ext cx="8485042" cy="4662387"/>
            </a:xfrm>
            <a:prstGeom prst="roundRect">
              <a:avLst/>
            </a:prstGeom>
            <a:solidFill>
              <a:srgbClr val="4A67AD"/>
            </a:solidFill>
            <a:ln w="19050">
              <a:solidFill>
                <a:srgbClr val="82A0C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sz="850" b="1">
                <a:solidFill>
                  <a:schemeClr val="bg1"/>
                </a:solidFill>
              </a:endParaRPr>
            </a:p>
          </p:txBody>
        </p:sp>
        <p:sp>
          <p:nvSpPr>
            <p:cNvPr id="7" name="TextBox 6">
              <a:extLst>
                <a:ext uri="{FF2B5EF4-FFF2-40B4-BE49-F238E27FC236}">
                  <a16:creationId xmlns:a16="http://schemas.microsoft.com/office/drawing/2014/main" id="{DEC82367-4ECA-4B68-687A-C031BA331560}"/>
                </a:ext>
              </a:extLst>
            </p:cNvPr>
            <p:cNvSpPr txBox="1"/>
            <p:nvPr/>
          </p:nvSpPr>
          <p:spPr>
            <a:xfrm>
              <a:off x="3075709" y="933587"/>
              <a:ext cx="6945746" cy="255457"/>
            </a:xfrm>
            <a:prstGeom prst="rect">
              <a:avLst/>
            </a:prstGeom>
            <a:noFill/>
          </p:spPr>
          <p:txBody>
            <a:bodyPr wrap="square" lIns="0" tIns="0" rIns="0" bIns="0" rtlCol="0">
              <a:noAutofit/>
            </a:bodyPr>
            <a:lstStyle/>
            <a:p>
              <a:pPr algn="ctr">
                <a:spcAft>
                  <a:spcPts val="600"/>
                </a:spcAft>
              </a:pPr>
              <a:r>
                <a:rPr lang="en-US" b="1" dirty="0">
                  <a:solidFill>
                    <a:schemeClr val="bg1"/>
                  </a:solidFill>
                </a:rPr>
                <a:t>Multifunctional Digital Fault Recorder – IEC61850 Model</a:t>
              </a:r>
            </a:p>
          </p:txBody>
        </p:sp>
        <p:grpSp>
          <p:nvGrpSpPr>
            <p:cNvPr id="8" name="Group 7">
              <a:extLst>
                <a:ext uri="{FF2B5EF4-FFF2-40B4-BE49-F238E27FC236}">
                  <a16:creationId xmlns:a16="http://schemas.microsoft.com/office/drawing/2014/main" id="{69A7D90B-A9C7-BCE5-2396-F4F03137C7DE}"/>
                </a:ext>
              </a:extLst>
            </p:cNvPr>
            <p:cNvGrpSpPr/>
            <p:nvPr/>
          </p:nvGrpSpPr>
          <p:grpSpPr>
            <a:xfrm>
              <a:off x="3055649" y="1505872"/>
              <a:ext cx="7139710" cy="416105"/>
              <a:chOff x="2881745" y="1258222"/>
              <a:chExt cx="7139710" cy="416105"/>
            </a:xfrm>
          </p:grpSpPr>
          <p:sp>
            <p:nvSpPr>
              <p:cNvPr id="61" name="Rectangle: Rounded Corners 60">
                <a:extLst>
                  <a:ext uri="{FF2B5EF4-FFF2-40B4-BE49-F238E27FC236}">
                    <a16:creationId xmlns:a16="http://schemas.microsoft.com/office/drawing/2014/main" id="{A80B5740-7649-C6AA-E06A-7AAB304658BA}"/>
                  </a:ext>
                </a:extLst>
              </p:cNvPr>
              <p:cNvSpPr/>
              <p:nvPr/>
            </p:nvSpPr>
            <p:spPr>
              <a:xfrm>
                <a:off x="2881745" y="1258222"/>
                <a:ext cx="7139710" cy="416105"/>
              </a:xfrm>
              <a:prstGeom prst="roundRect">
                <a:avLst/>
              </a:prstGeom>
              <a:solidFill>
                <a:srgbClr val="5AA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spcAft>
                    <a:spcPts val="600"/>
                  </a:spcAft>
                </a:pPr>
                <a:r>
                  <a:rPr lang="en-US" sz="1100" b="1" dirty="0">
                    <a:solidFill>
                      <a:schemeClr val="bg1"/>
                    </a:solidFill>
                  </a:rPr>
                  <a:t>LD Base</a:t>
                </a:r>
              </a:p>
            </p:txBody>
          </p:sp>
          <p:sp>
            <p:nvSpPr>
              <p:cNvPr id="62" name="Rectangle 61">
                <a:extLst>
                  <a:ext uri="{FF2B5EF4-FFF2-40B4-BE49-F238E27FC236}">
                    <a16:creationId xmlns:a16="http://schemas.microsoft.com/office/drawing/2014/main" id="{CF4A4BBE-35A5-7420-CB8E-9966F6055931}"/>
                  </a:ext>
                </a:extLst>
              </p:cNvPr>
              <p:cNvSpPr/>
              <p:nvPr/>
            </p:nvSpPr>
            <p:spPr>
              <a:xfrm>
                <a:off x="4428284" y="1337532"/>
                <a:ext cx="588095"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LLN0</a:t>
                </a:r>
              </a:p>
            </p:txBody>
          </p:sp>
          <p:sp>
            <p:nvSpPr>
              <p:cNvPr id="63" name="Rectangle 62">
                <a:extLst>
                  <a:ext uri="{FF2B5EF4-FFF2-40B4-BE49-F238E27FC236}">
                    <a16:creationId xmlns:a16="http://schemas.microsoft.com/office/drawing/2014/main" id="{C92FA0E8-8D74-EB37-F808-DDF02FB3977A}"/>
                  </a:ext>
                </a:extLst>
              </p:cNvPr>
              <p:cNvSpPr/>
              <p:nvPr/>
            </p:nvSpPr>
            <p:spPr>
              <a:xfrm>
                <a:off x="6001200" y="1337532"/>
                <a:ext cx="588095"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LTMS</a:t>
                </a:r>
              </a:p>
            </p:txBody>
          </p:sp>
          <p:sp>
            <p:nvSpPr>
              <p:cNvPr id="64" name="Rectangle 63">
                <a:extLst>
                  <a:ext uri="{FF2B5EF4-FFF2-40B4-BE49-F238E27FC236}">
                    <a16:creationId xmlns:a16="http://schemas.microsoft.com/office/drawing/2014/main" id="{8F1DE4A2-33E7-F027-4842-405CFF118902}"/>
                  </a:ext>
                </a:extLst>
              </p:cNvPr>
              <p:cNvSpPr/>
              <p:nvPr/>
            </p:nvSpPr>
            <p:spPr>
              <a:xfrm>
                <a:off x="6787658" y="1337532"/>
                <a:ext cx="588095"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LTIM</a:t>
                </a:r>
              </a:p>
            </p:txBody>
          </p:sp>
          <p:sp>
            <p:nvSpPr>
              <p:cNvPr id="65" name="Rectangle 64">
                <a:extLst>
                  <a:ext uri="{FF2B5EF4-FFF2-40B4-BE49-F238E27FC236}">
                    <a16:creationId xmlns:a16="http://schemas.microsoft.com/office/drawing/2014/main" id="{DBBEBA44-1D23-1C4A-34A7-1B410933EAA9}"/>
                  </a:ext>
                </a:extLst>
              </p:cNvPr>
              <p:cNvSpPr/>
              <p:nvPr/>
            </p:nvSpPr>
            <p:spPr>
              <a:xfrm>
                <a:off x="7574116" y="1337532"/>
                <a:ext cx="588095"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LCCH</a:t>
                </a:r>
              </a:p>
            </p:txBody>
          </p:sp>
          <p:sp>
            <p:nvSpPr>
              <p:cNvPr id="66" name="Rectangle 65">
                <a:extLst>
                  <a:ext uri="{FF2B5EF4-FFF2-40B4-BE49-F238E27FC236}">
                    <a16:creationId xmlns:a16="http://schemas.microsoft.com/office/drawing/2014/main" id="{4FFD2F4D-264F-27F9-7739-153F9551B05B}"/>
                  </a:ext>
                </a:extLst>
              </p:cNvPr>
              <p:cNvSpPr/>
              <p:nvPr/>
            </p:nvSpPr>
            <p:spPr>
              <a:xfrm>
                <a:off x="8360574" y="1337532"/>
                <a:ext cx="588095"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LGOS</a:t>
                </a:r>
              </a:p>
            </p:txBody>
          </p:sp>
          <p:sp>
            <p:nvSpPr>
              <p:cNvPr id="67" name="Rectangle 66">
                <a:extLst>
                  <a:ext uri="{FF2B5EF4-FFF2-40B4-BE49-F238E27FC236}">
                    <a16:creationId xmlns:a16="http://schemas.microsoft.com/office/drawing/2014/main" id="{5AE1A50A-42B5-CC81-90BC-151D4BFBC469}"/>
                  </a:ext>
                </a:extLst>
              </p:cNvPr>
              <p:cNvSpPr/>
              <p:nvPr/>
            </p:nvSpPr>
            <p:spPr>
              <a:xfrm>
                <a:off x="9147032" y="1337532"/>
                <a:ext cx="588095"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LSVS</a:t>
                </a:r>
              </a:p>
            </p:txBody>
          </p:sp>
          <p:sp>
            <p:nvSpPr>
              <p:cNvPr id="68" name="Rectangle 67">
                <a:extLst>
                  <a:ext uri="{FF2B5EF4-FFF2-40B4-BE49-F238E27FC236}">
                    <a16:creationId xmlns:a16="http://schemas.microsoft.com/office/drawing/2014/main" id="{001A31B8-FF62-D108-82D4-79507E0668BD}"/>
                  </a:ext>
                </a:extLst>
              </p:cNvPr>
              <p:cNvSpPr/>
              <p:nvPr/>
            </p:nvSpPr>
            <p:spPr>
              <a:xfrm>
                <a:off x="5214742" y="1337532"/>
                <a:ext cx="588095"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LPHD</a:t>
                </a:r>
              </a:p>
            </p:txBody>
          </p:sp>
        </p:grpSp>
        <p:grpSp>
          <p:nvGrpSpPr>
            <p:cNvPr id="9" name="Group 8">
              <a:extLst>
                <a:ext uri="{FF2B5EF4-FFF2-40B4-BE49-F238E27FC236}">
                  <a16:creationId xmlns:a16="http://schemas.microsoft.com/office/drawing/2014/main" id="{D8899827-7274-2CBA-3217-50E8D9B39291}"/>
                </a:ext>
              </a:extLst>
            </p:cNvPr>
            <p:cNvGrpSpPr/>
            <p:nvPr/>
          </p:nvGrpSpPr>
          <p:grpSpPr>
            <a:xfrm>
              <a:off x="2480491" y="2135322"/>
              <a:ext cx="8290026" cy="1866972"/>
              <a:chOff x="2484878" y="1944822"/>
              <a:chExt cx="8290026" cy="1866972"/>
            </a:xfrm>
          </p:grpSpPr>
          <p:grpSp>
            <p:nvGrpSpPr>
              <p:cNvPr id="26" name="Group 25">
                <a:extLst>
                  <a:ext uri="{FF2B5EF4-FFF2-40B4-BE49-F238E27FC236}">
                    <a16:creationId xmlns:a16="http://schemas.microsoft.com/office/drawing/2014/main" id="{49F08BFA-F5CA-F64B-106F-42C76E0EB1A5}"/>
                  </a:ext>
                </a:extLst>
              </p:cNvPr>
              <p:cNvGrpSpPr/>
              <p:nvPr/>
            </p:nvGrpSpPr>
            <p:grpSpPr>
              <a:xfrm>
                <a:off x="2484878" y="1944822"/>
                <a:ext cx="1027697" cy="1866972"/>
                <a:chOff x="2484878" y="2071462"/>
                <a:chExt cx="1027697" cy="1866972"/>
              </a:xfrm>
            </p:grpSpPr>
            <p:sp>
              <p:nvSpPr>
                <p:cNvPr id="58" name="Rectangle: Rounded Corners 57">
                  <a:extLst>
                    <a:ext uri="{FF2B5EF4-FFF2-40B4-BE49-F238E27FC236}">
                      <a16:creationId xmlns:a16="http://schemas.microsoft.com/office/drawing/2014/main" id="{6C3D6DE7-7A52-5739-298E-D3709BE96641}"/>
                    </a:ext>
                  </a:extLst>
                </p:cNvPr>
                <p:cNvSpPr/>
                <p:nvPr/>
              </p:nvSpPr>
              <p:spPr>
                <a:xfrm>
                  <a:off x="2484878" y="2071462"/>
                  <a:ext cx="1027697" cy="1866972"/>
                </a:xfrm>
                <a:prstGeom prst="roundRect">
                  <a:avLst/>
                </a:prstGeom>
                <a:solidFill>
                  <a:srgbClr val="5AA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600"/>
                    </a:spcAft>
                  </a:pPr>
                  <a:r>
                    <a:rPr lang="en-US" sz="1100" b="1" dirty="0">
                      <a:solidFill>
                        <a:schemeClr val="bg1"/>
                      </a:solidFill>
                    </a:rPr>
                    <a:t>LD TW Rec</a:t>
                  </a:r>
                </a:p>
              </p:txBody>
            </p:sp>
            <p:sp>
              <p:nvSpPr>
                <p:cNvPr id="59" name="Rectangle 58">
                  <a:extLst>
                    <a:ext uri="{FF2B5EF4-FFF2-40B4-BE49-F238E27FC236}">
                      <a16:creationId xmlns:a16="http://schemas.microsoft.com/office/drawing/2014/main" id="{138AA310-CD51-5DDC-1748-72D8765B6B53}"/>
                    </a:ext>
                  </a:extLst>
                </p:cNvPr>
                <p:cNvSpPr/>
                <p:nvPr/>
              </p:nvSpPr>
              <p:spPr>
                <a:xfrm>
                  <a:off x="2545163" y="2516427"/>
                  <a:ext cx="907127"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TW_RFLO</a:t>
                  </a:r>
                </a:p>
              </p:txBody>
            </p:sp>
            <p:sp>
              <p:nvSpPr>
                <p:cNvPr id="60" name="Rectangle 59">
                  <a:extLst>
                    <a:ext uri="{FF2B5EF4-FFF2-40B4-BE49-F238E27FC236}">
                      <a16:creationId xmlns:a16="http://schemas.microsoft.com/office/drawing/2014/main" id="{A3652C42-36E3-A1AA-1A2A-E504185ABF84}"/>
                    </a:ext>
                  </a:extLst>
                </p:cNvPr>
                <p:cNvSpPr/>
                <p:nvPr/>
              </p:nvSpPr>
              <p:spPr>
                <a:xfrm>
                  <a:off x="2545163" y="2854118"/>
                  <a:ext cx="907127"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TW_RDRE</a:t>
                  </a:r>
                </a:p>
              </p:txBody>
            </p:sp>
          </p:grpSp>
          <p:grpSp>
            <p:nvGrpSpPr>
              <p:cNvPr id="27" name="Group 26">
                <a:extLst>
                  <a:ext uri="{FF2B5EF4-FFF2-40B4-BE49-F238E27FC236}">
                    <a16:creationId xmlns:a16="http://schemas.microsoft.com/office/drawing/2014/main" id="{9715064A-C1CB-4460-8951-3C1FCF8B2274}"/>
                  </a:ext>
                </a:extLst>
              </p:cNvPr>
              <p:cNvGrpSpPr/>
              <p:nvPr/>
            </p:nvGrpSpPr>
            <p:grpSpPr>
              <a:xfrm>
                <a:off x="3588184" y="1944822"/>
                <a:ext cx="1014567" cy="1866972"/>
                <a:chOff x="3713603" y="2079502"/>
                <a:chExt cx="1014567" cy="1866972"/>
              </a:xfrm>
            </p:grpSpPr>
            <p:sp>
              <p:nvSpPr>
                <p:cNvPr id="55" name="Rectangle: Rounded Corners 54">
                  <a:extLst>
                    <a:ext uri="{FF2B5EF4-FFF2-40B4-BE49-F238E27FC236}">
                      <a16:creationId xmlns:a16="http://schemas.microsoft.com/office/drawing/2014/main" id="{F9DA73EE-E9C3-18C6-0C8A-00A94A7A2583}"/>
                    </a:ext>
                  </a:extLst>
                </p:cNvPr>
                <p:cNvSpPr/>
                <p:nvPr/>
              </p:nvSpPr>
              <p:spPr>
                <a:xfrm>
                  <a:off x="3713603" y="2079502"/>
                  <a:ext cx="1014567" cy="1866972"/>
                </a:xfrm>
                <a:prstGeom prst="roundRect">
                  <a:avLst/>
                </a:prstGeom>
                <a:solidFill>
                  <a:srgbClr val="5AA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600"/>
                    </a:spcAft>
                  </a:pPr>
                  <a:r>
                    <a:rPr lang="en-US" sz="1100" b="1" dirty="0">
                      <a:solidFill>
                        <a:schemeClr val="bg1"/>
                      </a:solidFill>
                    </a:rPr>
                    <a:t>LD WF Rec</a:t>
                  </a:r>
                </a:p>
              </p:txBody>
            </p:sp>
            <p:sp>
              <p:nvSpPr>
                <p:cNvPr id="56" name="Rectangle 55">
                  <a:extLst>
                    <a:ext uri="{FF2B5EF4-FFF2-40B4-BE49-F238E27FC236}">
                      <a16:creationId xmlns:a16="http://schemas.microsoft.com/office/drawing/2014/main" id="{C708BD59-2E88-0374-359E-9A0E08BA5A1B}"/>
                    </a:ext>
                  </a:extLst>
                </p:cNvPr>
                <p:cNvSpPr/>
                <p:nvPr/>
              </p:nvSpPr>
              <p:spPr>
                <a:xfrm>
                  <a:off x="3776848" y="2524467"/>
                  <a:ext cx="888077"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IMP_RFLO</a:t>
                  </a:r>
                </a:p>
              </p:txBody>
            </p:sp>
            <p:sp>
              <p:nvSpPr>
                <p:cNvPr id="57" name="Rectangle 56">
                  <a:extLst>
                    <a:ext uri="{FF2B5EF4-FFF2-40B4-BE49-F238E27FC236}">
                      <a16:creationId xmlns:a16="http://schemas.microsoft.com/office/drawing/2014/main" id="{8BD06215-B649-7C3E-F1E9-9E0514B4596D}"/>
                    </a:ext>
                  </a:extLst>
                </p:cNvPr>
                <p:cNvSpPr/>
                <p:nvPr/>
              </p:nvSpPr>
              <p:spPr>
                <a:xfrm>
                  <a:off x="3776848" y="2862158"/>
                  <a:ext cx="888077"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WF_RDRE</a:t>
                  </a:r>
                </a:p>
              </p:txBody>
            </p:sp>
          </p:grpSp>
          <p:grpSp>
            <p:nvGrpSpPr>
              <p:cNvPr id="28" name="Group 27">
                <a:extLst>
                  <a:ext uri="{FF2B5EF4-FFF2-40B4-BE49-F238E27FC236}">
                    <a16:creationId xmlns:a16="http://schemas.microsoft.com/office/drawing/2014/main" id="{A14846BF-197F-7176-F852-5648521D95B9}"/>
                  </a:ext>
                </a:extLst>
              </p:cNvPr>
              <p:cNvGrpSpPr/>
              <p:nvPr/>
            </p:nvGrpSpPr>
            <p:grpSpPr>
              <a:xfrm>
                <a:off x="4678360" y="1944822"/>
                <a:ext cx="1103544" cy="1866972"/>
                <a:chOff x="4955246" y="2079502"/>
                <a:chExt cx="1103544" cy="1866972"/>
              </a:xfrm>
            </p:grpSpPr>
            <p:sp>
              <p:nvSpPr>
                <p:cNvPr id="50" name="Rectangle: Rounded Corners 49">
                  <a:extLst>
                    <a:ext uri="{FF2B5EF4-FFF2-40B4-BE49-F238E27FC236}">
                      <a16:creationId xmlns:a16="http://schemas.microsoft.com/office/drawing/2014/main" id="{9CF657DF-3177-2BA9-8254-0C1F6F31B5CA}"/>
                    </a:ext>
                  </a:extLst>
                </p:cNvPr>
                <p:cNvSpPr/>
                <p:nvPr/>
              </p:nvSpPr>
              <p:spPr>
                <a:xfrm>
                  <a:off x="4955246" y="2079502"/>
                  <a:ext cx="1103544" cy="1866972"/>
                </a:xfrm>
                <a:prstGeom prst="roundRect">
                  <a:avLst/>
                </a:prstGeom>
                <a:solidFill>
                  <a:srgbClr val="5AA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600"/>
                    </a:spcAft>
                  </a:pPr>
                  <a:r>
                    <a:rPr lang="en-US" sz="1100" b="1" dirty="0">
                      <a:solidFill>
                        <a:schemeClr val="bg1"/>
                      </a:solidFill>
                    </a:rPr>
                    <a:t>LD Dist Rec</a:t>
                  </a:r>
                </a:p>
              </p:txBody>
            </p:sp>
            <p:sp>
              <p:nvSpPr>
                <p:cNvPr id="51" name="Rectangle 50">
                  <a:extLst>
                    <a:ext uri="{FF2B5EF4-FFF2-40B4-BE49-F238E27FC236}">
                      <a16:creationId xmlns:a16="http://schemas.microsoft.com/office/drawing/2014/main" id="{45E70903-5728-927B-0886-169DB6E47D7D}"/>
                    </a:ext>
                  </a:extLst>
                </p:cNvPr>
                <p:cNvSpPr/>
                <p:nvPr/>
              </p:nvSpPr>
              <p:spPr>
                <a:xfrm>
                  <a:off x="5028119" y="2524467"/>
                  <a:ext cx="957799"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DIS_RDRE</a:t>
                  </a:r>
                </a:p>
              </p:txBody>
            </p:sp>
            <p:sp>
              <p:nvSpPr>
                <p:cNvPr id="52" name="Rectangle 51">
                  <a:extLst>
                    <a:ext uri="{FF2B5EF4-FFF2-40B4-BE49-F238E27FC236}">
                      <a16:creationId xmlns:a16="http://schemas.microsoft.com/office/drawing/2014/main" id="{F8BBA660-2C17-838A-C319-BAC4843918DA}"/>
                    </a:ext>
                  </a:extLst>
                </p:cNvPr>
                <p:cNvSpPr/>
                <p:nvPr/>
              </p:nvSpPr>
              <p:spPr>
                <a:xfrm>
                  <a:off x="5028119" y="2862158"/>
                  <a:ext cx="957799"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DIS_MMXU</a:t>
                  </a:r>
                </a:p>
              </p:txBody>
            </p:sp>
            <p:sp>
              <p:nvSpPr>
                <p:cNvPr id="53" name="Rectangle 52">
                  <a:extLst>
                    <a:ext uri="{FF2B5EF4-FFF2-40B4-BE49-F238E27FC236}">
                      <a16:creationId xmlns:a16="http://schemas.microsoft.com/office/drawing/2014/main" id="{3AAB1A20-7499-1FFB-DCFF-8EEABA4E0C9E}"/>
                    </a:ext>
                  </a:extLst>
                </p:cNvPr>
                <p:cNvSpPr/>
                <p:nvPr/>
              </p:nvSpPr>
              <p:spPr>
                <a:xfrm>
                  <a:off x="5028119" y="3182807"/>
                  <a:ext cx="957799"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DIS_MSQI</a:t>
                  </a:r>
                </a:p>
              </p:txBody>
            </p:sp>
            <p:sp>
              <p:nvSpPr>
                <p:cNvPr id="54" name="Rectangle 53">
                  <a:extLst>
                    <a:ext uri="{FF2B5EF4-FFF2-40B4-BE49-F238E27FC236}">
                      <a16:creationId xmlns:a16="http://schemas.microsoft.com/office/drawing/2014/main" id="{0E03B137-E79E-8DDD-2B12-BA94AC46E055}"/>
                    </a:ext>
                  </a:extLst>
                </p:cNvPr>
                <p:cNvSpPr/>
                <p:nvPr/>
              </p:nvSpPr>
              <p:spPr>
                <a:xfrm>
                  <a:off x="5028119" y="3520498"/>
                  <a:ext cx="957799"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DIS_MHAI</a:t>
                  </a:r>
                </a:p>
              </p:txBody>
            </p:sp>
          </p:grpSp>
          <p:grpSp>
            <p:nvGrpSpPr>
              <p:cNvPr id="29" name="Group 28">
                <a:extLst>
                  <a:ext uri="{FF2B5EF4-FFF2-40B4-BE49-F238E27FC236}">
                    <a16:creationId xmlns:a16="http://schemas.microsoft.com/office/drawing/2014/main" id="{CD7877F3-B555-6833-D8E3-EFC7AE2FBF70}"/>
                  </a:ext>
                </a:extLst>
              </p:cNvPr>
              <p:cNvGrpSpPr/>
              <p:nvPr/>
            </p:nvGrpSpPr>
            <p:grpSpPr>
              <a:xfrm>
                <a:off x="5857513" y="1944822"/>
                <a:ext cx="1094609" cy="1866972"/>
                <a:chOff x="6259818" y="2079502"/>
                <a:chExt cx="1094609" cy="1866972"/>
              </a:xfrm>
            </p:grpSpPr>
            <p:sp>
              <p:nvSpPr>
                <p:cNvPr id="48" name="Rectangle: Rounded Corners 47">
                  <a:extLst>
                    <a:ext uri="{FF2B5EF4-FFF2-40B4-BE49-F238E27FC236}">
                      <a16:creationId xmlns:a16="http://schemas.microsoft.com/office/drawing/2014/main" id="{7D45FFD8-8117-63BC-A38E-5418ED5D1D84}"/>
                    </a:ext>
                  </a:extLst>
                </p:cNvPr>
                <p:cNvSpPr/>
                <p:nvPr/>
              </p:nvSpPr>
              <p:spPr>
                <a:xfrm>
                  <a:off x="6259818" y="2079502"/>
                  <a:ext cx="1094609" cy="1866972"/>
                </a:xfrm>
                <a:prstGeom prst="roundRect">
                  <a:avLst/>
                </a:prstGeom>
                <a:solidFill>
                  <a:srgbClr val="5AA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600"/>
                    </a:spcAft>
                  </a:pPr>
                  <a:r>
                    <a:rPr lang="en-US" sz="1100" b="1" dirty="0">
                      <a:solidFill>
                        <a:schemeClr val="bg1"/>
                      </a:solidFill>
                    </a:rPr>
                    <a:t>LD SOE Rec</a:t>
                  </a:r>
                </a:p>
              </p:txBody>
            </p:sp>
            <p:sp>
              <p:nvSpPr>
                <p:cNvPr id="49" name="Rectangle 48">
                  <a:extLst>
                    <a:ext uri="{FF2B5EF4-FFF2-40B4-BE49-F238E27FC236}">
                      <a16:creationId xmlns:a16="http://schemas.microsoft.com/office/drawing/2014/main" id="{F5B9D019-9E11-2EF9-927F-FDCFBF37A369}"/>
                    </a:ext>
                  </a:extLst>
                </p:cNvPr>
                <p:cNvSpPr/>
                <p:nvPr/>
              </p:nvSpPr>
              <p:spPr>
                <a:xfrm>
                  <a:off x="6352084" y="2524467"/>
                  <a:ext cx="910076"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SOE_RDRE</a:t>
                  </a:r>
                </a:p>
              </p:txBody>
            </p:sp>
          </p:grpSp>
          <p:grpSp>
            <p:nvGrpSpPr>
              <p:cNvPr id="30" name="Group 29">
                <a:extLst>
                  <a:ext uri="{FF2B5EF4-FFF2-40B4-BE49-F238E27FC236}">
                    <a16:creationId xmlns:a16="http://schemas.microsoft.com/office/drawing/2014/main" id="{8915518F-227C-85D6-E360-3EF7F271AAC1}"/>
                  </a:ext>
                </a:extLst>
              </p:cNvPr>
              <p:cNvGrpSpPr/>
              <p:nvPr/>
            </p:nvGrpSpPr>
            <p:grpSpPr>
              <a:xfrm>
                <a:off x="7027731" y="1944822"/>
                <a:ext cx="1094609" cy="1866972"/>
                <a:chOff x="7549485" y="2079502"/>
                <a:chExt cx="1094609" cy="1866972"/>
              </a:xfrm>
            </p:grpSpPr>
            <p:sp>
              <p:nvSpPr>
                <p:cNvPr id="43" name="Rectangle: Rounded Corners 42">
                  <a:extLst>
                    <a:ext uri="{FF2B5EF4-FFF2-40B4-BE49-F238E27FC236}">
                      <a16:creationId xmlns:a16="http://schemas.microsoft.com/office/drawing/2014/main" id="{DD696C7C-9532-9C7F-F539-47CDD5358F79}"/>
                    </a:ext>
                  </a:extLst>
                </p:cNvPr>
                <p:cNvSpPr/>
                <p:nvPr/>
              </p:nvSpPr>
              <p:spPr>
                <a:xfrm>
                  <a:off x="7549485" y="2079502"/>
                  <a:ext cx="1094609" cy="1866972"/>
                </a:xfrm>
                <a:prstGeom prst="roundRect">
                  <a:avLst/>
                </a:prstGeom>
                <a:solidFill>
                  <a:srgbClr val="5AA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600"/>
                    </a:spcAft>
                  </a:pPr>
                  <a:r>
                    <a:rPr lang="en-US" sz="1100" b="1" dirty="0">
                      <a:solidFill>
                        <a:schemeClr val="bg1"/>
                      </a:solidFill>
                    </a:rPr>
                    <a:t>LD PQ</a:t>
                  </a:r>
                </a:p>
              </p:txBody>
            </p:sp>
            <p:sp>
              <p:nvSpPr>
                <p:cNvPr id="44" name="Rectangle 43">
                  <a:extLst>
                    <a:ext uri="{FF2B5EF4-FFF2-40B4-BE49-F238E27FC236}">
                      <a16:creationId xmlns:a16="http://schemas.microsoft.com/office/drawing/2014/main" id="{0C48BE85-C350-32B0-E222-40E04F4611BD}"/>
                    </a:ext>
                  </a:extLst>
                </p:cNvPr>
                <p:cNvSpPr/>
                <p:nvPr/>
              </p:nvSpPr>
              <p:spPr>
                <a:xfrm>
                  <a:off x="7638885" y="2524467"/>
                  <a:ext cx="915809"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PQ_RDRE</a:t>
                  </a:r>
                </a:p>
              </p:txBody>
            </p:sp>
            <p:sp>
              <p:nvSpPr>
                <p:cNvPr id="45" name="Rectangle 44">
                  <a:extLst>
                    <a:ext uri="{FF2B5EF4-FFF2-40B4-BE49-F238E27FC236}">
                      <a16:creationId xmlns:a16="http://schemas.microsoft.com/office/drawing/2014/main" id="{A7AC1375-6CCD-348C-0841-AFE63344E72F}"/>
                    </a:ext>
                  </a:extLst>
                </p:cNvPr>
                <p:cNvSpPr/>
                <p:nvPr/>
              </p:nvSpPr>
              <p:spPr>
                <a:xfrm>
                  <a:off x="7638885" y="2862158"/>
                  <a:ext cx="915809"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PQ_MMXU</a:t>
                  </a:r>
                </a:p>
              </p:txBody>
            </p:sp>
            <p:sp>
              <p:nvSpPr>
                <p:cNvPr id="46" name="Rectangle 45">
                  <a:extLst>
                    <a:ext uri="{FF2B5EF4-FFF2-40B4-BE49-F238E27FC236}">
                      <a16:creationId xmlns:a16="http://schemas.microsoft.com/office/drawing/2014/main" id="{97B6FC8B-6CF2-DF1A-F382-5A0382DEFE6C}"/>
                    </a:ext>
                  </a:extLst>
                </p:cNvPr>
                <p:cNvSpPr/>
                <p:nvPr/>
              </p:nvSpPr>
              <p:spPr>
                <a:xfrm>
                  <a:off x="7638885" y="3182807"/>
                  <a:ext cx="915809"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PQ_MSQI</a:t>
                  </a:r>
                </a:p>
              </p:txBody>
            </p:sp>
            <p:sp>
              <p:nvSpPr>
                <p:cNvPr id="47" name="Rectangle 46">
                  <a:extLst>
                    <a:ext uri="{FF2B5EF4-FFF2-40B4-BE49-F238E27FC236}">
                      <a16:creationId xmlns:a16="http://schemas.microsoft.com/office/drawing/2014/main" id="{CF818596-589E-4B33-7287-44AF5CA6C1B5}"/>
                    </a:ext>
                  </a:extLst>
                </p:cNvPr>
                <p:cNvSpPr/>
                <p:nvPr/>
              </p:nvSpPr>
              <p:spPr>
                <a:xfrm>
                  <a:off x="7638885" y="3520498"/>
                  <a:ext cx="915809"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PQ_MHAI</a:t>
                  </a:r>
                </a:p>
              </p:txBody>
            </p:sp>
          </p:grpSp>
          <p:grpSp>
            <p:nvGrpSpPr>
              <p:cNvPr id="31" name="Group 30">
                <a:extLst>
                  <a:ext uri="{FF2B5EF4-FFF2-40B4-BE49-F238E27FC236}">
                    <a16:creationId xmlns:a16="http://schemas.microsoft.com/office/drawing/2014/main" id="{5B38EFE2-21C0-08CF-D428-56288A7632B5}"/>
                  </a:ext>
                </a:extLst>
              </p:cNvPr>
              <p:cNvGrpSpPr/>
              <p:nvPr/>
            </p:nvGrpSpPr>
            <p:grpSpPr>
              <a:xfrm>
                <a:off x="8197949" y="1944822"/>
                <a:ext cx="1250672" cy="1866972"/>
                <a:chOff x="7549485" y="2079502"/>
                <a:chExt cx="1094609" cy="1866972"/>
              </a:xfrm>
            </p:grpSpPr>
            <p:sp>
              <p:nvSpPr>
                <p:cNvPr id="38" name="Rectangle: Rounded Corners 37">
                  <a:extLst>
                    <a:ext uri="{FF2B5EF4-FFF2-40B4-BE49-F238E27FC236}">
                      <a16:creationId xmlns:a16="http://schemas.microsoft.com/office/drawing/2014/main" id="{50F4F3B7-0E22-56FE-7915-B8E01A39500F}"/>
                    </a:ext>
                  </a:extLst>
                </p:cNvPr>
                <p:cNvSpPr/>
                <p:nvPr/>
              </p:nvSpPr>
              <p:spPr>
                <a:xfrm>
                  <a:off x="7549485" y="2079502"/>
                  <a:ext cx="1094609" cy="1866972"/>
                </a:xfrm>
                <a:prstGeom prst="roundRect">
                  <a:avLst/>
                </a:prstGeom>
                <a:solidFill>
                  <a:srgbClr val="5AA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600"/>
                    </a:spcAft>
                  </a:pPr>
                  <a:r>
                    <a:rPr lang="en-US" sz="1100" b="1" dirty="0">
                      <a:solidFill>
                        <a:schemeClr val="bg1"/>
                      </a:solidFill>
                    </a:rPr>
                    <a:t>LD PMU</a:t>
                  </a:r>
                </a:p>
              </p:txBody>
            </p:sp>
            <p:sp>
              <p:nvSpPr>
                <p:cNvPr id="39" name="Rectangle 38">
                  <a:extLst>
                    <a:ext uri="{FF2B5EF4-FFF2-40B4-BE49-F238E27FC236}">
                      <a16:creationId xmlns:a16="http://schemas.microsoft.com/office/drawing/2014/main" id="{6582084C-1AD1-B6B7-B2CC-E1D4858BB9F0}"/>
                    </a:ext>
                  </a:extLst>
                </p:cNvPr>
                <p:cNvSpPr/>
                <p:nvPr/>
              </p:nvSpPr>
              <p:spPr>
                <a:xfrm>
                  <a:off x="7638885" y="2524467"/>
                  <a:ext cx="915809"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PMU_MMXU</a:t>
                  </a:r>
                </a:p>
              </p:txBody>
            </p:sp>
            <p:sp>
              <p:nvSpPr>
                <p:cNvPr id="40" name="Rectangle 39">
                  <a:extLst>
                    <a:ext uri="{FF2B5EF4-FFF2-40B4-BE49-F238E27FC236}">
                      <a16:creationId xmlns:a16="http://schemas.microsoft.com/office/drawing/2014/main" id="{ADDA490D-A16F-1B3C-3AB7-4094DDB9CFDE}"/>
                    </a:ext>
                  </a:extLst>
                </p:cNvPr>
                <p:cNvSpPr/>
                <p:nvPr/>
              </p:nvSpPr>
              <p:spPr>
                <a:xfrm>
                  <a:off x="7638885" y="2862158"/>
                  <a:ext cx="915809"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PMU_MMXN</a:t>
                  </a:r>
                </a:p>
              </p:txBody>
            </p:sp>
            <p:sp>
              <p:nvSpPr>
                <p:cNvPr id="41" name="Rectangle 40">
                  <a:extLst>
                    <a:ext uri="{FF2B5EF4-FFF2-40B4-BE49-F238E27FC236}">
                      <a16:creationId xmlns:a16="http://schemas.microsoft.com/office/drawing/2014/main" id="{0262C37F-ED32-FF3B-591B-104D91ED99AB}"/>
                    </a:ext>
                  </a:extLst>
                </p:cNvPr>
                <p:cNvSpPr/>
                <p:nvPr/>
              </p:nvSpPr>
              <p:spPr>
                <a:xfrm>
                  <a:off x="7638885" y="3182807"/>
                  <a:ext cx="915809"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PMU_MSQI</a:t>
                  </a:r>
                </a:p>
              </p:txBody>
            </p:sp>
            <p:sp>
              <p:nvSpPr>
                <p:cNvPr id="42" name="Rectangle 41">
                  <a:extLst>
                    <a:ext uri="{FF2B5EF4-FFF2-40B4-BE49-F238E27FC236}">
                      <a16:creationId xmlns:a16="http://schemas.microsoft.com/office/drawing/2014/main" id="{42FDAC25-B162-4B0A-B99D-193857BFF56E}"/>
                    </a:ext>
                  </a:extLst>
                </p:cNvPr>
                <p:cNvSpPr/>
                <p:nvPr/>
              </p:nvSpPr>
              <p:spPr>
                <a:xfrm>
                  <a:off x="7638885" y="3520498"/>
                  <a:ext cx="915809"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PMU_GGIO</a:t>
                  </a:r>
                </a:p>
              </p:txBody>
            </p:sp>
          </p:grpSp>
          <p:grpSp>
            <p:nvGrpSpPr>
              <p:cNvPr id="32" name="Group 31">
                <a:extLst>
                  <a:ext uri="{FF2B5EF4-FFF2-40B4-BE49-F238E27FC236}">
                    <a16:creationId xmlns:a16="http://schemas.microsoft.com/office/drawing/2014/main" id="{63B77E93-1221-5BB5-D534-12A3EF3790C1}"/>
                  </a:ext>
                </a:extLst>
              </p:cNvPr>
              <p:cNvGrpSpPr/>
              <p:nvPr/>
            </p:nvGrpSpPr>
            <p:grpSpPr>
              <a:xfrm>
                <a:off x="9524232" y="1944822"/>
                <a:ext cx="1250672" cy="1866972"/>
                <a:chOff x="7549485" y="2079502"/>
                <a:chExt cx="1094609" cy="1866972"/>
              </a:xfrm>
            </p:grpSpPr>
            <p:sp>
              <p:nvSpPr>
                <p:cNvPr id="33" name="Rectangle: Rounded Corners 32">
                  <a:extLst>
                    <a:ext uri="{FF2B5EF4-FFF2-40B4-BE49-F238E27FC236}">
                      <a16:creationId xmlns:a16="http://schemas.microsoft.com/office/drawing/2014/main" id="{9A1E7A23-F40E-F61B-B458-EC5B25E5DF61}"/>
                    </a:ext>
                  </a:extLst>
                </p:cNvPr>
                <p:cNvSpPr/>
                <p:nvPr/>
              </p:nvSpPr>
              <p:spPr>
                <a:xfrm>
                  <a:off x="7549485" y="2079502"/>
                  <a:ext cx="1094609" cy="1866972"/>
                </a:xfrm>
                <a:prstGeom prst="roundRect">
                  <a:avLst/>
                </a:prstGeom>
                <a:solidFill>
                  <a:srgbClr val="5AA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600"/>
                    </a:spcAft>
                  </a:pPr>
                  <a:r>
                    <a:rPr lang="en-US" sz="1100" b="1" dirty="0">
                      <a:solidFill>
                        <a:schemeClr val="bg1"/>
                      </a:solidFill>
                    </a:rPr>
                    <a:t>LD POW</a:t>
                  </a:r>
                </a:p>
              </p:txBody>
            </p:sp>
            <p:sp>
              <p:nvSpPr>
                <p:cNvPr id="34" name="Rectangle 33">
                  <a:extLst>
                    <a:ext uri="{FF2B5EF4-FFF2-40B4-BE49-F238E27FC236}">
                      <a16:creationId xmlns:a16="http://schemas.microsoft.com/office/drawing/2014/main" id="{9651A702-EFDD-B3B5-E3A1-CA16866AB1D2}"/>
                    </a:ext>
                  </a:extLst>
                </p:cNvPr>
                <p:cNvSpPr/>
                <p:nvPr/>
              </p:nvSpPr>
              <p:spPr>
                <a:xfrm>
                  <a:off x="7638885" y="2524467"/>
                  <a:ext cx="915809"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POW_TCTR</a:t>
                  </a:r>
                </a:p>
              </p:txBody>
            </p:sp>
            <p:sp>
              <p:nvSpPr>
                <p:cNvPr id="35" name="Rectangle 34">
                  <a:extLst>
                    <a:ext uri="{FF2B5EF4-FFF2-40B4-BE49-F238E27FC236}">
                      <a16:creationId xmlns:a16="http://schemas.microsoft.com/office/drawing/2014/main" id="{0B5699E0-E9D8-29CD-A19C-066BE3DBA422}"/>
                    </a:ext>
                  </a:extLst>
                </p:cNvPr>
                <p:cNvSpPr/>
                <p:nvPr/>
              </p:nvSpPr>
              <p:spPr>
                <a:xfrm>
                  <a:off x="7638885" y="2862158"/>
                  <a:ext cx="915809"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POW_TVTR</a:t>
                  </a:r>
                </a:p>
              </p:txBody>
            </p:sp>
            <p:sp>
              <p:nvSpPr>
                <p:cNvPr id="36" name="Rectangle 35">
                  <a:extLst>
                    <a:ext uri="{FF2B5EF4-FFF2-40B4-BE49-F238E27FC236}">
                      <a16:creationId xmlns:a16="http://schemas.microsoft.com/office/drawing/2014/main" id="{C4957AAF-548D-C1E3-5868-F5639A76313D}"/>
                    </a:ext>
                  </a:extLst>
                </p:cNvPr>
                <p:cNvSpPr/>
                <p:nvPr/>
              </p:nvSpPr>
              <p:spPr>
                <a:xfrm>
                  <a:off x="7638885" y="3182807"/>
                  <a:ext cx="915809"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POW_TGSN</a:t>
                  </a:r>
                </a:p>
              </p:txBody>
            </p:sp>
            <p:sp>
              <p:nvSpPr>
                <p:cNvPr id="37" name="Rectangle 36">
                  <a:extLst>
                    <a:ext uri="{FF2B5EF4-FFF2-40B4-BE49-F238E27FC236}">
                      <a16:creationId xmlns:a16="http://schemas.microsoft.com/office/drawing/2014/main" id="{37BE2474-D59E-7EC0-AE49-B690D4EFFF04}"/>
                    </a:ext>
                  </a:extLst>
                </p:cNvPr>
                <p:cNvSpPr/>
                <p:nvPr/>
              </p:nvSpPr>
              <p:spPr>
                <a:xfrm>
                  <a:off x="7638885" y="3520498"/>
                  <a:ext cx="915809"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POW_GGIO</a:t>
                  </a:r>
                </a:p>
              </p:txBody>
            </p:sp>
          </p:grpSp>
        </p:grpSp>
        <p:grpSp>
          <p:nvGrpSpPr>
            <p:cNvPr id="10" name="Group 9">
              <a:extLst>
                <a:ext uri="{FF2B5EF4-FFF2-40B4-BE49-F238E27FC236}">
                  <a16:creationId xmlns:a16="http://schemas.microsoft.com/office/drawing/2014/main" id="{4CF2DBAE-B3E8-971B-80E2-D7465BA2E24E}"/>
                </a:ext>
              </a:extLst>
            </p:cNvPr>
            <p:cNvGrpSpPr/>
            <p:nvPr/>
          </p:nvGrpSpPr>
          <p:grpSpPr>
            <a:xfrm>
              <a:off x="3306199" y="4154695"/>
              <a:ext cx="6638611" cy="1164204"/>
              <a:chOff x="3425372" y="3964195"/>
              <a:chExt cx="6638611" cy="1164204"/>
            </a:xfrm>
          </p:grpSpPr>
          <p:grpSp>
            <p:nvGrpSpPr>
              <p:cNvPr id="11" name="Group 10">
                <a:extLst>
                  <a:ext uri="{FF2B5EF4-FFF2-40B4-BE49-F238E27FC236}">
                    <a16:creationId xmlns:a16="http://schemas.microsoft.com/office/drawing/2014/main" id="{4D2C545D-A7B0-14F5-1F25-514504A3F423}"/>
                  </a:ext>
                </a:extLst>
              </p:cNvPr>
              <p:cNvGrpSpPr/>
              <p:nvPr/>
            </p:nvGrpSpPr>
            <p:grpSpPr>
              <a:xfrm>
                <a:off x="3425372" y="3964195"/>
                <a:ext cx="1949366" cy="1122156"/>
                <a:chOff x="3415847" y="3964195"/>
                <a:chExt cx="1949366" cy="1122156"/>
              </a:xfrm>
            </p:grpSpPr>
            <p:sp>
              <p:nvSpPr>
                <p:cNvPr id="21" name="Rectangle: Rounded Corners 20">
                  <a:extLst>
                    <a:ext uri="{FF2B5EF4-FFF2-40B4-BE49-F238E27FC236}">
                      <a16:creationId xmlns:a16="http://schemas.microsoft.com/office/drawing/2014/main" id="{71B781DD-B1CE-9D09-70C2-7EBEB1B16338}"/>
                    </a:ext>
                  </a:extLst>
                </p:cNvPr>
                <p:cNvSpPr/>
                <p:nvPr/>
              </p:nvSpPr>
              <p:spPr>
                <a:xfrm>
                  <a:off x="3415847" y="3964195"/>
                  <a:ext cx="1949366" cy="1122156"/>
                </a:xfrm>
                <a:prstGeom prst="roundRect">
                  <a:avLst/>
                </a:prstGeom>
                <a:solidFill>
                  <a:srgbClr val="5AA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600"/>
                    </a:spcAft>
                  </a:pPr>
                  <a:r>
                    <a:rPr lang="en-US" sz="1100" b="1" dirty="0">
                      <a:solidFill>
                        <a:schemeClr val="bg1"/>
                      </a:solidFill>
                    </a:rPr>
                    <a:t>LD Analog Acquisition</a:t>
                  </a:r>
                </a:p>
              </p:txBody>
            </p:sp>
            <p:sp>
              <p:nvSpPr>
                <p:cNvPr id="22" name="Rectangle 21">
                  <a:extLst>
                    <a:ext uri="{FF2B5EF4-FFF2-40B4-BE49-F238E27FC236}">
                      <a16:creationId xmlns:a16="http://schemas.microsoft.com/office/drawing/2014/main" id="{B4412D5B-BA66-0662-0732-34F3061CC901}"/>
                    </a:ext>
                  </a:extLst>
                </p:cNvPr>
                <p:cNvSpPr/>
                <p:nvPr/>
              </p:nvSpPr>
              <p:spPr>
                <a:xfrm>
                  <a:off x="3973022" y="4376458"/>
                  <a:ext cx="835017"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RABR</a:t>
                  </a:r>
                </a:p>
              </p:txBody>
            </p:sp>
            <p:grpSp>
              <p:nvGrpSpPr>
                <p:cNvPr id="23" name="Group 22">
                  <a:extLst>
                    <a:ext uri="{FF2B5EF4-FFF2-40B4-BE49-F238E27FC236}">
                      <a16:creationId xmlns:a16="http://schemas.microsoft.com/office/drawing/2014/main" id="{45EC7625-4C0D-652A-6140-37340419E1C6}"/>
                    </a:ext>
                  </a:extLst>
                </p:cNvPr>
                <p:cNvGrpSpPr/>
                <p:nvPr/>
              </p:nvGrpSpPr>
              <p:grpSpPr>
                <a:xfrm>
                  <a:off x="3513071" y="4746850"/>
                  <a:ext cx="1754918" cy="238881"/>
                  <a:chOff x="3508383" y="4746850"/>
                  <a:chExt cx="1754918" cy="238881"/>
                </a:xfrm>
              </p:grpSpPr>
              <p:sp>
                <p:nvSpPr>
                  <p:cNvPr id="24" name="Rectangle 23">
                    <a:extLst>
                      <a:ext uri="{FF2B5EF4-FFF2-40B4-BE49-F238E27FC236}">
                        <a16:creationId xmlns:a16="http://schemas.microsoft.com/office/drawing/2014/main" id="{475BF17B-93F9-9F46-6DE0-BD299B675C70}"/>
                      </a:ext>
                    </a:extLst>
                  </p:cNvPr>
                  <p:cNvSpPr/>
                  <p:nvPr/>
                </p:nvSpPr>
                <p:spPr>
                  <a:xfrm>
                    <a:off x="3508383" y="4746850"/>
                    <a:ext cx="835017"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SV_TVTR</a:t>
                    </a:r>
                  </a:p>
                </p:txBody>
              </p:sp>
              <p:sp>
                <p:nvSpPr>
                  <p:cNvPr id="25" name="Rectangle 24">
                    <a:extLst>
                      <a:ext uri="{FF2B5EF4-FFF2-40B4-BE49-F238E27FC236}">
                        <a16:creationId xmlns:a16="http://schemas.microsoft.com/office/drawing/2014/main" id="{1BC09436-1B72-6443-2826-80D373B73770}"/>
                      </a:ext>
                    </a:extLst>
                  </p:cNvPr>
                  <p:cNvSpPr/>
                  <p:nvPr/>
                </p:nvSpPr>
                <p:spPr>
                  <a:xfrm>
                    <a:off x="4428284" y="4746850"/>
                    <a:ext cx="835017"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SV_TCTR</a:t>
                    </a:r>
                  </a:p>
                </p:txBody>
              </p:sp>
            </p:grpSp>
          </p:grpSp>
          <p:grpSp>
            <p:nvGrpSpPr>
              <p:cNvPr id="12" name="Group 11">
                <a:extLst>
                  <a:ext uri="{FF2B5EF4-FFF2-40B4-BE49-F238E27FC236}">
                    <a16:creationId xmlns:a16="http://schemas.microsoft.com/office/drawing/2014/main" id="{DF153064-511F-DA3B-2BC0-9D6DF15B623A}"/>
                  </a:ext>
                </a:extLst>
              </p:cNvPr>
              <p:cNvGrpSpPr/>
              <p:nvPr/>
            </p:nvGrpSpPr>
            <p:grpSpPr>
              <a:xfrm>
                <a:off x="5769994" y="3994923"/>
                <a:ext cx="1949366" cy="1122156"/>
                <a:chOff x="5949779" y="3994923"/>
                <a:chExt cx="1949366" cy="1122156"/>
              </a:xfrm>
            </p:grpSpPr>
            <p:sp>
              <p:nvSpPr>
                <p:cNvPr id="18" name="Rectangle: Rounded Corners 17">
                  <a:extLst>
                    <a:ext uri="{FF2B5EF4-FFF2-40B4-BE49-F238E27FC236}">
                      <a16:creationId xmlns:a16="http://schemas.microsoft.com/office/drawing/2014/main" id="{D3C93A26-C01C-292B-2983-1F231E9C9440}"/>
                    </a:ext>
                  </a:extLst>
                </p:cNvPr>
                <p:cNvSpPr/>
                <p:nvPr/>
              </p:nvSpPr>
              <p:spPr>
                <a:xfrm>
                  <a:off x="5949779" y="3994923"/>
                  <a:ext cx="1949366" cy="1122156"/>
                </a:xfrm>
                <a:prstGeom prst="roundRect">
                  <a:avLst/>
                </a:prstGeom>
                <a:solidFill>
                  <a:srgbClr val="5AA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600"/>
                    </a:spcAft>
                  </a:pPr>
                  <a:r>
                    <a:rPr lang="en-US" sz="1100" b="1" dirty="0">
                      <a:solidFill>
                        <a:schemeClr val="bg1"/>
                      </a:solidFill>
                    </a:rPr>
                    <a:t>LD Transducers</a:t>
                  </a:r>
                </a:p>
              </p:txBody>
            </p:sp>
            <p:sp>
              <p:nvSpPr>
                <p:cNvPr id="19" name="Rectangle 18">
                  <a:extLst>
                    <a:ext uri="{FF2B5EF4-FFF2-40B4-BE49-F238E27FC236}">
                      <a16:creationId xmlns:a16="http://schemas.microsoft.com/office/drawing/2014/main" id="{785F378D-5A7A-86C8-75CC-560C607688AC}"/>
                    </a:ext>
                  </a:extLst>
                </p:cNvPr>
                <p:cNvSpPr/>
                <p:nvPr/>
              </p:nvSpPr>
              <p:spPr>
                <a:xfrm>
                  <a:off x="6506954" y="4407186"/>
                  <a:ext cx="835017"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RABR</a:t>
                  </a:r>
                </a:p>
              </p:txBody>
            </p:sp>
          </p:grpSp>
          <p:grpSp>
            <p:nvGrpSpPr>
              <p:cNvPr id="13" name="Group 12">
                <a:extLst>
                  <a:ext uri="{FF2B5EF4-FFF2-40B4-BE49-F238E27FC236}">
                    <a16:creationId xmlns:a16="http://schemas.microsoft.com/office/drawing/2014/main" id="{4947A29F-6F17-6BEC-9528-7278619C2055}"/>
                  </a:ext>
                </a:extLst>
              </p:cNvPr>
              <p:cNvGrpSpPr/>
              <p:nvPr/>
            </p:nvGrpSpPr>
            <p:grpSpPr>
              <a:xfrm>
                <a:off x="8114617" y="4006243"/>
                <a:ext cx="1949366" cy="1122156"/>
                <a:chOff x="8371792" y="4006243"/>
                <a:chExt cx="1949366" cy="1122156"/>
              </a:xfrm>
            </p:grpSpPr>
            <p:sp>
              <p:nvSpPr>
                <p:cNvPr id="15" name="Rectangle: Rounded Corners 14">
                  <a:extLst>
                    <a:ext uri="{FF2B5EF4-FFF2-40B4-BE49-F238E27FC236}">
                      <a16:creationId xmlns:a16="http://schemas.microsoft.com/office/drawing/2014/main" id="{FE4F4D13-8713-DAC9-F6F9-8DFF55963477}"/>
                    </a:ext>
                  </a:extLst>
                </p:cNvPr>
                <p:cNvSpPr/>
                <p:nvPr/>
              </p:nvSpPr>
              <p:spPr>
                <a:xfrm>
                  <a:off x="8371792" y="4006243"/>
                  <a:ext cx="1949366" cy="1122156"/>
                </a:xfrm>
                <a:prstGeom prst="roundRect">
                  <a:avLst/>
                </a:prstGeom>
                <a:solidFill>
                  <a:srgbClr val="5AA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600"/>
                    </a:spcAft>
                  </a:pPr>
                  <a:r>
                    <a:rPr lang="en-US" sz="1100" b="1" dirty="0">
                      <a:solidFill>
                        <a:schemeClr val="bg1"/>
                      </a:solidFill>
                    </a:rPr>
                    <a:t>LD Binary I/O</a:t>
                  </a:r>
                </a:p>
              </p:txBody>
            </p:sp>
            <p:sp>
              <p:nvSpPr>
                <p:cNvPr id="16" name="Rectangle 15">
                  <a:extLst>
                    <a:ext uri="{FF2B5EF4-FFF2-40B4-BE49-F238E27FC236}">
                      <a16:creationId xmlns:a16="http://schemas.microsoft.com/office/drawing/2014/main" id="{56433077-7369-8D26-3B54-87494C16A164}"/>
                    </a:ext>
                  </a:extLst>
                </p:cNvPr>
                <p:cNvSpPr/>
                <p:nvPr/>
              </p:nvSpPr>
              <p:spPr>
                <a:xfrm>
                  <a:off x="8928967" y="4418506"/>
                  <a:ext cx="835017"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RBDR</a:t>
                  </a:r>
                </a:p>
              </p:txBody>
            </p:sp>
            <p:sp>
              <p:nvSpPr>
                <p:cNvPr id="17" name="Rectangle 16">
                  <a:extLst>
                    <a:ext uri="{FF2B5EF4-FFF2-40B4-BE49-F238E27FC236}">
                      <a16:creationId xmlns:a16="http://schemas.microsoft.com/office/drawing/2014/main" id="{C328DFFE-FAAE-6C27-4EC1-09039A964303}"/>
                    </a:ext>
                  </a:extLst>
                </p:cNvPr>
                <p:cNvSpPr/>
                <p:nvPr/>
              </p:nvSpPr>
              <p:spPr>
                <a:xfrm>
                  <a:off x="8711076" y="4761750"/>
                  <a:ext cx="1270799"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GOOSEIN_GGIO</a:t>
                  </a:r>
                </a:p>
              </p:txBody>
            </p:sp>
          </p:grpSp>
        </p:grpSp>
      </p:grpSp>
      <p:grpSp>
        <p:nvGrpSpPr>
          <p:cNvPr id="69" name="Group 68">
            <a:extLst>
              <a:ext uri="{FF2B5EF4-FFF2-40B4-BE49-F238E27FC236}">
                <a16:creationId xmlns:a16="http://schemas.microsoft.com/office/drawing/2014/main" id="{0F2BDEF0-AF13-8FEC-8011-3A7F6B715E49}"/>
              </a:ext>
            </a:extLst>
          </p:cNvPr>
          <p:cNvGrpSpPr/>
          <p:nvPr/>
        </p:nvGrpSpPr>
        <p:grpSpPr>
          <a:xfrm>
            <a:off x="9912453" y="1965556"/>
            <a:ext cx="1648398" cy="2090712"/>
            <a:chOff x="606050" y="1824063"/>
            <a:chExt cx="1648398" cy="2090712"/>
          </a:xfrm>
        </p:grpSpPr>
        <p:sp>
          <p:nvSpPr>
            <p:cNvPr id="70" name="Rectangle: Rounded Corners 69">
              <a:extLst>
                <a:ext uri="{FF2B5EF4-FFF2-40B4-BE49-F238E27FC236}">
                  <a16:creationId xmlns:a16="http://schemas.microsoft.com/office/drawing/2014/main" id="{23B9DF0E-B03F-05AB-A3B1-8FB0947853FC}"/>
                </a:ext>
              </a:extLst>
            </p:cNvPr>
            <p:cNvSpPr/>
            <p:nvPr/>
          </p:nvSpPr>
          <p:spPr>
            <a:xfrm>
              <a:off x="606050" y="1824063"/>
              <a:ext cx="1648398" cy="2090712"/>
            </a:xfrm>
            <a:prstGeom prst="roundRect">
              <a:avLst/>
            </a:prstGeom>
            <a:solidFill>
              <a:srgbClr val="4A6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600"/>
                </a:spcAft>
              </a:pPr>
              <a:r>
                <a:rPr lang="en-US" b="1" dirty="0">
                  <a:solidFill>
                    <a:schemeClr val="bg1"/>
                  </a:solidFill>
                </a:rPr>
                <a:t>PIU</a:t>
              </a:r>
            </a:p>
          </p:txBody>
        </p:sp>
        <p:sp>
          <p:nvSpPr>
            <p:cNvPr id="71" name="Rectangle 70">
              <a:extLst>
                <a:ext uri="{FF2B5EF4-FFF2-40B4-BE49-F238E27FC236}">
                  <a16:creationId xmlns:a16="http://schemas.microsoft.com/office/drawing/2014/main" id="{332DF6D7-746A-01A5-207D-FC5FD13DDDC4}"/>
                </a:ext>
              </a:extLst>
            </p:cNvPr>
            <p:cNvSpPr/>
            <p:nvPr/>
          </p:nvSpPr>
          <p:spPr>
            <a:xfrm>
              <a:off x="736772" y="2442156"/>
              <a:ext cx="1404180"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TW TCTR/TVTR</a:t>
              </a:r>
            </a:p>
          </p:txBody>
        </p:sp>
        <p:sp>
          <p:nvSpPr>
            <p:cNvPr id="72" name="Rectangle 71">
              <a:extLst>
                <a:ext uri="{FF2B5EF4-FFF2-40B4-BE49-F238E27FC236}">
                  <a16:creationId xmlns:a16="http://schemas.microsoft.com/office/drawing/2014/main" id="{26A5F604-F7B1-178B-148C-C859F18BAC69}"/>
                </a:ext>
              </a:extLst>
            </p:cNvPr>
            <p:cNvSpPr/>
            <p:nvPr/>
          </p:nvSpPr>
          <p:spPr>
            <a:xfrm>
              <a:off x="736772" y="2779847"/>
              <a:ext cx="1404180"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TCTR/TVTR</a:t>
              </a:r>
            </a:p>
          </p:txBody>
        </p:sp>
        <p:sp>
          <p:nvSpPr>
            <p:cNvPr id="73" name="Rectangle 72">
              <a:extLst>
                <a:ext uri="{FF2B5EF4-FFF2-40B4-BE49-F238E27FC236}">
                  <a16:creationId xmlns:a16="http://schemas.microsoft.com/office/drawing/2014/main" id="{320D57EF-DEAA-396A-795F-FD03CCF0E662}"/>
                </a:ext>
              </a:extLst>
            </p:cNvPr>
            <p:cNvSpPr/>
            <p:nvPr/>
          </p:nvSpPr>
          <p:spPr>
            <a:xfrm>
              <a:off x="736772" y="3100496"/>
              <a:ext cx="1404180"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TGSN</a:t>
              </a:r>
            </a:p>
          </p:txBody>
        </p:sp>
        <p:sp>
          <p:nvSpPr>
            <p:cNvPr id="74" name="Rectangle 73">
              <a:extLst>
                <a:ext uri="{FF2B5EF4-FFF2-40B4-BE49-F238E27FC236}">
                  <a16:creationId xmlns:a16="http://schemas.microsoft.com/office/drawing/2014/main" id="{040503E1-23CE-6BDA-2544-1F56C66D907A}"/>
                </a:ext>
              </a:extLst>
            </p:cNvPr>
            <p:cNvSpPr/>
            <p:nvPr/>
          </p:nvSpPr>
          <p:spPr>
            <a:xfrm>
              <a:off x="736772" y="3455559"/>
              <a:ext cx="1404180" cy="238881"/>
            </a:xfrm>
            <a:prstGeom prst="rect">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600"/>
                </a:spcAft>
              </a:pPr>
              <a:r>
                <a:rPr lang="en-US" sz="1100" b="1" dirty="0">
                  <a:solidFill>
                    <a:schemeClr val="bg1"/>
                  </a:solidFill>
                </a:rPr>
                <a:t>GGIO/XSWI/XCBR</a:t>
              </a:r>
            </a:p>
          </p:txBody>
        </p:sp>
      </p:grpSp>
    </p:spTree>
    <p:extLst>
      <p:ext uri="{BB962C8B-B14F-4D97-AF65-F5344CB8AC3E}">
        <p14:creationId xmlns:p14="http://schemas.microsoft.com/office/powerpoint/2010/main" val="1174455565"/>
      </p:ext>
    </p:extLst>
  </p:cSld>
  <p:clrMapOvr>
    <a:masterClrMapping/>
  </p:clrMapOvr>
</p:sld>
</file>

<file path=ppt/theme/theme1.xml><?xml version="1.0" encoding="utf-8"?>
<a:theme xmlns:a="http://schemas.openxmlformats.org/drawingml/2006/main" name="1_GE M+M 2017">
  <a:themeElements>
    <a:clrScheme name="Custom 3">
      <a:dk1>
        <a:srgbClr val="63666A"/>
      </a:dk1>
      <a:lt1>
        <a:srgbClr val="FFFFFF"/>
      </a:lt1>
      <a:dk2>
        <a:srgbClr val="025EB7"/>
      </a:dk2>
      <a:lt2>
        <a:srgbClr val="F0F0F0"/>
      </a:lt2>
      <a:accent1>
        <a:srgbClr val="005EB8"/>
      </a:accent1>
      <a:accent2>
        <a:srgbClr val="63666A"/>
      </a:accent2>
      <a:accent3>
        <a:srgbClr val="00B5E2"/>
      </a:accent3>
      <a:accent4>
        <a:srgbClr val="0A0A37"/>
      </a:accent4>
      <a:accent5>
        <a:srgbClr val="FE5000"/>
      </a:accent5>
      <a:accent6>
        <a:srgbClr val="00BF6F"/>
      </a:accent6>
      <a:hlink>
        <a:srgbClr val="005CB9"/>
      </a:hlink>
      <a:folHlink>
        <a:srgbClr val="00B5E2"/>
      </a:folHlink>
    </a:clrScheme>
    <a:fontScheme name="GE">
      <a:majorFont>
        <a:latin typeface="GE Inspira Sans"/>
        <a:ea typeface=""/>
        <a:cs typeface=""/>
      </a:majorFont>
      <a:minorFont>
        <a:latin typeface="GE Inspira Sans"/>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dirty="0" smtClean="0">
            <a:solidFill>
              <a:schemeClr val="accent2"/>
            </a:solidFill>
          </a:defRPr>
        </a:defPPr>
      </a:lstStyle>
    </a:txDef>
  </a:objectDefaults>
  <a:extraClrSchemeLst/>
  <a:extLst>
    <a:ext uri="{05A4C25C-085E-4340-85A3-A5531E510DB2}">
      <thm15:themeFamily xmlns:thm15="http://schemas.microsoft.com/office/thememl/2012/main" name="GE-MM-2017-TEMPLATE-20170912-SC" id="{F2356677-9407-AC4B-B0AC-C313AAAE6D58}" vid="{C85D0C9B-0CFD-9E46-B62F-03E76E0A1ADC}"/>
    </a:ext>
  </a:extLst>
</a:theme>
</file>

<file path=ppt/theme/theme2.xml><?xml version="1.0" encoding="utf-8"?>
<a:theme xmlns:a="http://schemas.openxmlformats.org/drawingml/2006/main" name="Standard_PowerPoint_Template">
  <a:themeElements>
    <a:clrScheme name="GE Theme Colors">
      <a:dk1>
        <a:srgbClr val="575757"/>
      </a:dk1>
      <a:lt1>
        <a:sysClr val="window" lastClr="FFFFFF"/>
      </a:lt1>
      <a:dk2>
        <a:srgbClr val="005CB9"/>
      </a:dk2>
      <a:lt2>
        <a:srgbClr val="E9E9E9"/>
      </a:lt2>
      <a:accent1>
        <a:srgbClr val="3693F8"/>
      </a:accent1>
      <a:accent2>
        <a:srgbClr val="00366E"/>
      </a:accent2>
      <a:accent3>
        <a:srgbClr val="46AD00"/>
      </a:accent3>
      <a:accent4>
        <a:srgbClr val="1D5F11"/>
      </a:accent4>
      <a:accent5>
        <a:srgbClr val="75D835"/>
      </a:accent5>
      <a:accent6>
        <a:srgbClr val="841225"/>
      </a:accent6>
      <a:hlink>
        <a:srgbClr val="005CBA"/>
      </a:hlink>
      <a:folHlink>
        <a:srgbClr val="005CB9"/>
      </a:folHlink>
    </a:clrScheme>
    <a:fontScheme name="GE Inspira Pitch 2014">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2000" dirty="0" smtClean="0"/>
        </a:defPPr>
      </a:lstStyle>
    </a:txDef>
  </a:objectDefaults>
  <a:extraClrSchemeLst/>
</a:theme>
</file>

<file path=ppt/theme/theme3.xml><?xml version="1.0" encoding="utf-8"?>
<a:theme xmlns:a="http://schemas.openxmlformats.org/drawingml/2006/main" name="1_GE">
  <a:themeElements>
    <a:clrScheme name="GE Colors">
      <a:dk1>
        <a:srgbClr val="63666A"/>
      </a:dk1>
      <a:lt1>
        <a:sysClr val="window" lastClr="FFFFFF"/>
      </a:lt1>
      <a:dk2>
        <a:srgbClr val="B1B3B3"/>
      </a:dk2>
      <a:lt2>
        <a:srgbClr val="F0F0F0"/>
      </a:lt2>
      <a:accent1>
        <a:srgbClr val="005EB8"/>
      </a:accent1>
      <a:accent2>
        <a:srgbClr val="63666A"/>
      </a:accent2>
      <a:accent3>
        <a:srgbClr val="00B5E2"/>
      </a:accent3>
      <a:accent4>
        <a:srgbClr val="0A0A37"/>
      </a:accent4>
      <a:accent5>
        <a:srgbClr val="FE5000"/>
      </a:accent5>
      <a:accent6>
        <a:srgbClr val="00BF6F"/>
      </a:accent6>
      <a:hlink>
        <a:srgbClr val="005CB9"/>
      </a:hlink>
      <a:folHlink>
        <a:srgbClr val="00B5E2"/>
      </a:folHlink>
    </a:clrScheme>
    <a:fontScheme name="GE">
      <a:majorFont>
        <a:latin typeface="GE Inspira Sans"/>
        <a:ea typeface=""/>
        <a:cs typeface=""/>
      </a:majorFont>
      <a:minorFont>
        <a:latin typeface="GE Inspira Sans"/>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dirty="0" smtClean="0">
            <a:solidFill>
              <a:schemeClr val="accent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GE's Colors">
      <a:dk1>
        <a:srgbClr val="0C2340"/>
      </a:dk1>
      <a:lt1>
        <a:srgbClr val="FFFFFF"/>
      </a:lt1>
      <a:dk2>
        <a:srgbClr val="59CBE8"/>
      </a:dk2>
      <a:lt2>
        <a:srgbClr val="0C2340"/>
      </a:lt2>
      <a:accent1>
        <a:srgbClr val="005EB8"/>
      </a:accent1>
      <a:accent2>
        <a:srgbClr val="333F48"/>
      </a:accent2>
      <a:accent3>
        <a:srgbClr val="59CBE8"/>
      </a:accent3>
      <a:accent4>
        <a:srgbClr val="0C2340"/>
      </a:accent4>
      <a:accent5>
        <a:srgbClr val="B3C2D1"/>
      </a:accent5>
      <a:accent6>
        <a:srgbClr val="00BF6F"/>
      </a:accent6>
      <a:hlink>
        <a:srgbClr val="FFFFFF"/>
      </a:hlink>
      <a:folHlink>
        <a:srgbClr val="F0F3F7"/>
      </a:folHlink>
    </a:clrScheme>
    <a:fontScheme name="GE PPT Template">
      <a:majorFont>
        <a:latin typeface="GE Inspira Sans"/>
        <a:ea typeface=""/>
        <a:cs typeface=""/>
      </a:majorFont>
      <a:minorFont>
        <a:latin typeface="GE Insp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gn="l">
          <a:spcBef>
            <a:spcPts val="1200"/>
          </a:spcBef>
          <a:defRPr dirty="0"/>
        </a:defPPr>
      </a:lstStyle>
    </a:txDef>
  </a:objectDefaults>
  <a:extraClrSchemeLst/>
  <a:extLst>
    <a:ext uri="{05A4C25C-085E-4340-85A3-A5531E510DB2}">
      <thm15:themeFamily xmlns:thm15="http://schemas.microsoft.com/office/thememl/2012/main" name="PowerPoint Template_2021_v1" id="{6EBFADBB-F39B-0144-BD33-55D226BE30FE}" vid="{28BEE9ED-3446-8043-B1CB-3A6169780C87}"/>
    </a:ext>
  </a:extLst>
</a:theme>
</file>

<file path=ppt/theme/theme5.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OMICRON"/>
        <a:ea typeface=""/>
        <a:cs typeface=""/>
      </a:majorFont>
      <a:minorFont>
        <a:latin typeface="OMICR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Facet">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4DB82A897CAD4F9C0824E3A519D6DE" ma:contentTypeVersion="12" ma:contentTypeDescription="Create a new document." ma:contentTypeScope="" ma:versionID="ae21d368ff064218dc0e97c6ec65f6b0">
  <xsd:schema xmlns:xsd="http://www.w3.org/2001/XMLSchema" xmlns:xs="http://www.w3.org/2001/XMLSchema" xmlns:p="http://schemas.microsoft.com/office/2006/metadata/properties" xmlns:ns3="b82957ce-d720-4620-b4c3-cb8ff2ee5230" xmlns:ns4="92a698bd-bb05-451a-9d23-9655f38a87d4" targetNamespace="http://schemas.microsoft.com/office/2006/metadata/properties" ma:root="true" ma:fieldsID="246aa5c7191ff2f0fc157b6721dae7d2" ns3:_="" ns4:_="">
    <xsd:import namespace="b82957ce-d720-4620-b4c3-cb8ff2ee5230"/>
    <xsd:import namespace="92a698bd-bb05-451a-9d23-9655f38a87d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2957ce-d720-4620-b4c3-cb8ff2ee52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a698bd-bb05-451a-9d23-9655f38a87d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7C7F88-80D7-414F-9065-277DD6D8CDCE}">
  <ds:schemaRefs>
    <ds:schemaRef ds:uri="http://schemas.microsoft.com/sharepoint/v3/contenttype/forms"/>
  </ds:schemaRefs>
</ds:datastoreItem>
</file>

<file path=customXml/itemProps2.xml><?xml version="1.0" encoding="utf-8"?>
<ds:datastoreItem xmlns:ds="http://schemas.openxmlformats.org/officeDocument/2006/customXml" ds:itemID="{088EB878-F9A4-41B4-8561-A78C5ECC4A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2957ce-d720-4620-b4c3-cb8ff2ee5230"/>
    <ds:schemaRef ds:uri="92a698bd-bb05-451a-9d23-9655f38a87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5C149C-D14B-4F66-85E5-D2AB191AB761}">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92a698bd-bb05-451a-9d23-9655f38a87d4"/>
    <ds:schemaRef ds:uri="http://purl.org/dc/elements/1.1/"/>
    <ds:schemaRef ds:uri="http://schemas.microsoft.com/office/2006/metadata/properties"/>
    <ds:schemaRef ds:uri="b82957ce-d720-4620-b4c3-cb8ff2ee523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134816</TotalTime>
  <Words>990</Words>
  <Application>Microsoft Office PowerPoint</Application>
  <PresentationFormat>Widescreen</PresentationFormat>
  <Paragraphs>266</Paragraphs>
  <Slides>14</Slides>
  <Notes>13</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14</vt:i4>
      </vt:variant>
    </vt:vector>
  </HeadingPairs>
  <TitlesOfParts>
    <vt:vector size="33" baseType="lpstr">
      <vt:lpstr>Wingdings</vt:lpstr>
      <vt:lpstr>GE Inspira Sans</vt:lpstr>
      <vt:lpstr>Biome</vt:lpstr>
      <vt:lpstr>Trebuchet MS</vt:lpstr>
      <vt:lpstr>Inter</vt:lpstr>
      <vt:lpstr>OMICRON</vt:lpstr>
      <vt:lpstr>Calibri</vt:lpstr>
      <vt:lpstr>Verdana</vt:lpstr>
      <vt:lpstr>GE Inspira Pitch</vt:lpstr>
      <vt:lpstr>Wingdings 2</vt:lpstr>
      <vt:lpstr>Arial</vt:lpstr>
      <vt:lpstr>Wingdings 3</vt:lpstr>
      <vt:lpstr>.AppleSystemUIFont</vt:lpstr>
      <vt:lpstr>1_GE M+M 2017</vt:lpstr>
      <vt:lpstr>Standard_PowerPoint_Template</vt:lpstr>
      <vt:lpstr>1_GE</vt:lpstr>
      <vt:lpstr>2_Office Theme</vt:lpstr>
      <vt:lpstr>1_Custom Design</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Wayne.Hartmann@ge.com</dc:creator>
  <cp:lastModifiedBy>Wester, Craig (GE Vernova)</cp:lastModifiedBy>
  <cp:revision>272</cp:revision>
  <cp:lastPrinted>2023-02-02T13:38:15Z</cp:lastPrinted>
  <dcterms:created xsi:type="dcterms:W3CDTF">2020-12-07T16:40:09Z</dcterms:created>
  <dcterms:modified xsi:type="dcterms:W3CDTF">2025-04-18T02:43:31Z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0x010100B54DB82A897CAD4F9C0824E3A519D6DE</vt:lpwstr>
  </property>
</Properties>
</file>